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88" r:id="rId4"/>
    <p:sldId id="257" r:id="rId5"/>
    <p:sldId id="256" r:id="rId6"/>
    <p:sldId id="258" r:id="rId7"/>
    <p:sldId id="286" r:id="rId8"/>
    <p:sldId id="263" r:id="rId9"/>
    <p:sldId id="260" r:id="rId10"/>
    <p:sldId id="259" r:id="rId11"/>
    <p:sldId id="287" r:id="rId12"/>
    <p:sldId id="273" r:id="rId13"/>
    <p:sldId id="274" r:id="rId14"/>
    <p:sldId id="275" r:id="rId15"/>
    <p:sldId id="276" r:id="rId16"/>
    <p:sldId id="277" r:id="rId17"/>
    <p:sldId id="264" r:id="rId18"/>
    <p:sldId id="265" r:id="rId19"/>
    <p:sldId id="266" r:id="rId20"/>
    <p:sldId id="278" r:id="rId21"/>
    <p:sldId id="267" r:id="rId22"/>
    <p:sldId id="268" r:id="rId23"/>
    <p:sldId id="269" r:id="rId24"/>
    <p:sldId id="270" r:id="rId25"/>
    <p:sldId id="271" r:id="rId26"/>
    <p:sldId id="272" r:id="rId27"/>
    <p:sldId id="279" r:id="rId28"/>
  </p:sldIdLst>
  <p:sldSz cx="11522075" cy="5943600"/>
  <p:notesSz cx="6858000" cy="9144000"/>
  <p:defaultTextStyle>
    <a:defPPr>
      <a:defRPr lang="en-US"/>
    </a:defPPr>
    <a:lvl1pPr marL="0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6234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32467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8701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64935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81167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97402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13634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29868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522" y="60"/>
      </p:cViewPr>
      <p:guideLst>
        <p:guide orient="horz" pos="1872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CDA9F-E37D-4C3B-B310-5C9423583DE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1BAB017-17FF-4754-BBC8-F5FDA3AC78A7}">
      <dgm:prSet phldrT="[Text]" custT="1"/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মাল্টিমিডিয়ার প্রয়োগ 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43BD0DCC-237E-4EC8-9239-D8D46DAC2C9D}" type="parTrans" cxnId="{4A8873C1-8BD7-44DC-B838-09A22D09730F}">
      <dgm:prSet/>
      <dgm:spPr/>
      <dgm:t>
        <a:bodyPr/>
        <a:lstStyle/>
        <a:p>
          <a:endParaRPr lang="en-US"/>
        </a:p>
      </dgm:t>
    </dgm:pt>
    <dgm:pt modelId="{2D626D9A-8EB2-47E5-B034-554EB4C081B2}" type="sibTrans" cxnId="{4A8873C1-8BD7-44DC-B838-09A22D09730F}">
      <dgm:prSet/>
      <dgm:spPr/>
      <dgm:t>
        <a:bodyPr/>
        <a:lstStyle/>
        <a:p>
          <a:endParaRPr lang="en-US"/>
        </a:p>
      </dgm:t>
    </dgm:pt>
    <dgm:pt modelId="{E717BB17-E917-47A1-BAF8-BB53A005EBB4}">
      <dgm:prSet phldrT="[Text]" custT="1"/>
      <dgm:spPr/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 বা টেক্সট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0D946A9-DB38-44ED-BA49-0407138D5420}" type="parTrans" cxnId="{445FE229-DEFA-4DB4-AF38-2AD53018D901}">
      <dgm:prSet/>
      <dgm:spPr/>
      <dgm:t>
        <a:bodyPr/>
        <a:lstStyle/>
        <a:p>
          <a:endParaRPr lang="en-US" sz="1800"/>
        </a:p>
      </dgm:t>
    </dgm:pt>
    <dgm:pt modelId="{96462861-F6EC-4F6F-86C1-E4AD1802453A}" type="sibTrans" cxnId="{445FE229-DEFA-4DB4-AF38-2AD53018D901}">
      <dgm:prSet/>
      <dgm:spPr/>
      <dgm:t>
        <a:bodyPr/>
        <a:lstStyle/>
        <a:p>
          <a:endParaRPr lang="en-US"/>
        </a:p>
      </dgm:t>
    </dgm:pt>
    <dgm:pt modelId="{187BB940-5E68-4484-AB51-A54B7974DDD6}">
      <dgm:prSet phldrT="[Text]" custT="1"/>
      <dgm:spPr/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চিত্র বা গ্রাফিক্স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D359A659-1847-4C5C-85FE-338582881590}" type="parTrans" cxnId="{BB429F2B-46C7-4ED3-A046-A23E3291B806}">
      <dgm:prSet/>
      <dgm:spPr/>
      <dgm:t>
        <a:bodyPr/>
        <a:lstStyle/>
        <a:p>
          <a:endParaRPr lang="en-US" sz="1800"/>
        </a:p>
      </dgm:t>
    </dgm:pt>
    <dgm:pt modelId="{C7FC3B4C-9305-4B88-8A34-2068E1334C4C}" type="sibTrans" cxnId="{BB429F2B-46C7-4ED3-A046-A23E3291B806}">
      <dgm:prSet/>
      <dgm:spPr/>
      <dgm:t>
        <a:bodyPr/>
        <a:lstStyle/>
        <a:p>
          <a:endParaRPr lang="en-US"/>
        </a:p>
      </dgm:t>
    </dgm:pt>
    <dgm:pt modelId="{476C2D2C-DA21-45BB-9DA7-C8D488457E4E}">
      <dgm:prSet phldrT="[Text]" custT="1"/>
      <dgm:spPr/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শব্দ বা অডিও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F639E915-956E-4934-8C92-96EA9987CBC0}" type="parTrans" cxnId="{5DFE9ABE-A717-49BA-BA20-4F05FC25777E}">
      <dgm:prSet/>
      <dgm:spPr/>
      <dgm:t>
        <a:bodyPr/>
        <a:lstStyle/>
        <a:p>
          <a:endParaRPr lang="en-US" sz="1800"/>
        </a:p>
      </dgm:t>
    </dgm:pt>
    <dgm:pt modelId="{2CF331DC-05C2-4DC1-BDEC-7A88BAD17BA4}" type="sibTrans" cxnId="{5DFE9ABE-A717-49BA-BA20-4F05FC25777E}">
      <dgm:prSet/>
      <dgm:spPr/>
      <dgm:t>
        <a:bodyPr/>
        <a:lstStyle/>
        <a:p>
          <a:endParaRPr lang="en-US"/>
        </a:p>
      </dgm:t>
    </dgm:pt>
    <dgm:pt modelId="{88BBB661-7C2D-4057-951D-3A299BC7FDB5}">
      <dgm:prSet custT="1"/>
      <dgm:spPr/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ভিডিও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B3C7B13D-7989-4AC0-B83D-14338BB0A32F}" type="parTrans" cxnId="{62579D32-B906-42D0-891B-A6C05E97999D}">
      <dgm:prSet/>
      <dgm:spPr/>
      <dgm:t>
        <a:bodyPr/>
        <a:lstStyle/>
        <a:p>
          <a:endParaRPr lang="en-US" sz="1800"/>
        </a:p>
      </dgm:t>
    </dgm:pt>
    <dgm:pt modelId="{D1B74152-ADA8-4DC2-A833-D60CFB8E2B7C}" type="sibTrans" cxnId="{62579D32-B906-42D0-891B-A6C05E97999D}">
      <dgm:prSet/>
      <dgm:spPr/>
      <dgm:t>
        <a:bodyPr/>
        <a:lstStyle/>
        <a:p>
          <a:endParaRPr lang="en-US"/>
        </a:p>
      </dgm:t>
    </dgm:pt>
    <dgm:pt modelId="{6BB19113-EC6B-4CD5-A6F3-EA570D7CAB28}">
      <dgm:prSet custT="1"/>
      <dgm:spPr/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এনিমেশন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0A45CD09-7661-4311-99BA-4B80407E4E3B}" type="parTrans" cxnId="{6E992901-273C-44B1-9E0E-B9370A4F02D0}">
      <dgm:prSet/>
      <dgm:spPr/>
      <dgm:t>
        <a:bodyPr/>
        <a:lstStyle/>
        <a:p>
          <a:endParaRPr lang="en-US" sz="1800"/>
        </a:p>
      </dgm:t>
    </dgm:pt>
    <dgm:pt modelId="{26E5F19D-9073-4687-B74A-CA3B385CECAF}" type="sibTrans" cxnId="{6E992901-273C-44B1-9E0E-B9370A4F02D0}">
      <dgm:prSet/>
      <dgm:spPr/>
      <dgm:t>
        <a:bodyPr/>
        <a:lstStyle/>
        <a:p>
          <a:endParaRPr lang="en-US"/>
        </a:p>
      </dgm:t>
    </dgm:pt>
    <dgm:pt modelId="{3840C909-B7AA-4CC2-99B6-B7B5A3ADCC2E}">
      <dgm:prSet custT="1"/>
      <dgm:spPr/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সিনেমা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24B50E97-58BF-4946-AF73-94C00BE6714B}" type="parTrans" cxnId="{B61119C6-971B-452F-99A5-00FCF86E4890}">
      <dgm:prSet/>
      <dgm:spPr/>
      <dgm:t>
        <a:bodyPr/>
        <a:lstStyle/>
        <a:p>
          <a:endParaRPr lang="en-US" sz="1800"/>
        </a:p>
      </dgm:t>
    </dgm:pt>
    <dgm:pt modelId="{41A72D3F-66EF-41DD-BA3C-9840790B451D}" type="sibTrans" cxnId="{B61119C6-971B-452F-99A5-00FCF86E4890}">
      <dgm:prSet/>
      <dgm:spPr/>
      <dgm:t>
        <a:bodyPr/>
        <a:lstStyle/>
        <a:p>
          <a:endParaRPr lang="en-US"/>
        </a:p>
      </dgm:t>
    </dgm:pt>
    <dgm:pt modelId="{807DDEAA-6FD5-435D-864B-DFD99631E3FC}" type="pres">
      <dgm:prSet presAssocID="{2F0CDA9F-E37D-4C3B-B310-5C9423583D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FBA5F63-7C29-4D83-B51D-10A9028293F6}" type="pres">
      <dgm:prSet presAssocID="{51BAB017-17FF-4754-BBC8-F5FDA3AC78A7}" presName="hierRoot1" presStyleCnt="0">
        <dgm:presLayoutVars>
          <dgm:hierBranch/>
        </dgm:presLayoutVars>
      </dgm:prSet>
      <dgm:spPr/>
    </dgm:pt>
    <dgm:pt modelId="{56110F57-96DA-4FD2-802C-F1F97DAFDE65}" type="pres">
      <dgm:prSet presAssocID="{51BAB017-17FF-4754-BBC8-F5FDA3AC78A7}" presName="rootComposite1" presStyleCnt="0"/>
      <dgm:spPr/>
    </dgm:pt>
    <dgm:pt modelId="{2C786703-5C85-4C7A-9F4A-AC154D65FD90}" type="pres">
      <dgm:prSet presAssocID="{51BAB017-17FF-4754-BBC8-F5FDA3AC78A7}" presName="rootText1" presStyleLbl="node0" presStyleIdx="0" presStyleCnt="1" custScaleX="176589" custScaleY="52115" custLinFactNeighborX="8012" custLinFactNeighborY="90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1A6E8A-5015-48D1-A5B6-7C5BCF551500}" type="pres">
      <dgm:prSet presAssocID="{51BAB017-17FF-4754-BBC8-F5FDA3AC78A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101C05A-C66C-4697-8F1F-1D8658400505}" type="pres">
      <dgm:prSet presAssocID="{51BAB017-17FF-4754-BBC8-F5FDA3AC78A7}" presName="hierChild2" presStyleCnt="0"/>
      <dgm:spPr/>
    </dgm:pt>
    <dgm:pt modelId="{CCEAAF5A-992A-4794-8793-46FA62A7F274}" type="pres">
      <dgm:prSet presAssocID="{20D946A9-DB38-44ED-BA49-0407138D5420}" presName="Name35" presStyleLbl="parChTrans1D2" presStyleIdx="0" presStyleCnt="3"/>
      <dgm:spPr/>
      <dgm:t>
        <a:bodyPr/>
        <a:lstStyle/>
        <a:p>
          <a:endParaRPr lang="en-US"/>
        </a:p>
      </dgm:t>
    </dgm:pt>
    <dgm:pt modelId="{C4B79BE7-548D-46D5-A134-0F200F74C6CF}" type="pres">
      <dgm:prSet presAssocID="{E717BB17-E917-47A1-BAF8-BB53A005EBB4}" presName="hierRoot2" presStyleCnt="0">
        <dgm:presLayoutVars>
          <dgm:hierBranch val="init"/>
        </dgm:presLayoutVars>
      </dgm:prSet>
      <dgm:spPr/>
    </dgm:pt>
    <dgm:pt modelId="{C3748CD9-E064-4847-BE8B-F477591F0622}" type="pres">
      <dgm:prSet presAssocID="{E717BB17-E917-47A1-BAF8-BB53A005EBB4}" presName="rootComposite" presStyleCnt="0"/>
      <dgm:spPr/>
    </dgm:pt>
    <dgm:pt modelId="{F38626B7-9226-40E7-AE57-FC0F5F4F7730}" type="pres">
      <dgm:prSet presAssocID="{E717BB17-E917-47A1-BAF8-BB53A005EBB4}" presName="rootText" presStyleLbl="node2" presStyleIdx="0" presStyleCnt="3" custScaleX="109955" custScaleY="55466" custLinFactY="-13619" custLinFactNeighborX="402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B02C3A-B01E-4E0A-A4C0-B880E7175E25}" type="pres">
      <dgm:prSet presAssocID="{E717BB17-E917-47A1-BAF8-BB53A005EBB4}" presName="rootConnector" presStyleLbl="node2" presStyleIdx="0" presStyleCnt="3"/>
      <dgm:spPr/>
      <dgm:t>
        <a:bodyPr/>
        <a:lstStyle/>
        <a:p>
          <a:endParaRPr lang="en-US"/>
        </a:p>
      </dgm:t>
    </dgm:pt>
    <dgm:pt modelId="{76496525-BFC6-425E-A033-E7AB66BE3110}" type="pres">
      <dgm:prSet presAssocID="{E717BB17-E917-47A1-BAF8-BB53A005EBB4}" presName="hierChild4" presStyleCnt="0"/>
      <dgm:spPr/>
    </dgm:pt>
    <dgm:pt modelId="{9F968ABE-23D2-4BBE-8490-78A8BC2D992F}" type="pres">
      <dgm:prSet presAssocID="{E717BB17-E917-47A1-BAF8-BB53A005EBB4}" presName="hierChild5" presStyleCnt="0"/>
      <dgm:spPr/>
    </dgm:pt>
    <dgm:pt modelId="{5C93D5C9-5C5B-40F6-AF06-B676ECB62FC4}" type="pres">
      <dgm:prSet presAssocID="{D359A659-1847-4C5C-85FE-338582881590}" presName="Name35" presStyleLbl="parChTrans1D2" presStyleIdx="1" presStyleCnt="3"/>
      <dgm:spPr/>
      <dgm:t>
        <a:bodyPr/>
        <a:lstStyle/>
        <a:p>
          <a:endParaRPr lang="en-US"/>
        </a:p>
      </dgm:t>
    </dgm:pt>
    <dgm:pt modelId="{6DE3BB60-4D3F-4144-92CC-A9A3D6932191}" type="pres">
      <dgm:prSet presAssocID="{187BB940-5E68-4484-AB51-A54B7974DDD6}" presName="hierRoot2" presStyleCnt="0">
        <dgm:presLayoutVars>
          <dgm:hierBranch/>
        </dgm:presLayoutVars>
      </dgm:prSet>
      <dgm:spPr/>
    </dgm:pt>
    <dgm:pt modelId="{7DB9879B-1A59-4EC3-B9BB-0AE18246A3E9}" type="pres">
      <dgm:prSet presAssocID="{187BB940-5E68-4484-AB51-A54B7974DDD6}" presName="rootComposite" presStyleCnt="0"/>
      <dgm:spPr/>
    </dgm:pt>
    <dgm:pt modelId="{6F24C6DF-250E-499F-8D5C-93C34C8A8DA4}" type="pres">
      <dgm:prSet presAssocID="{187BB940-5E68-4484-AB51-A54B7974DDD6}" presName="rootText" presStyleLbl="node2" presStyleIdx="1" presStyleCnt="3" custScaleX="109955" custScaleY="55466" custLinFactY="-13619" custLinFactNeighborX="-294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8FFAB-55AA-450E-96C9-A935E75081E4}" type="pres">
      <dgm:prSet presAssocID="{187BB940-5E68-4484-AB51-A54B7974DDD6}" presName="rootConnector" presStyleLbl="node2" presStyleIdx="1" presStyleCnt="3"/>
      <dgm:spPr/>
      <dgm:t>
        <a:bodyPr/>
        <a:lstStyle/>
        <a:p>
          <a:endParaRPr lang="en-US"/>
        </a:p>
      </dgm:t>
    </dgm:pt>
    <dgm:pt modelId="{5423142C-CFE3-415D-BF2E-9A281630F0CF}" type="pres">
      <dgm:prSet presAssocID="{187BB940-5E68-4484-AB51-A54B7974DDD6}" presName="hierChild4" presStyleCnt="0"/>
      <dgm:spPr/>
    </dgm:pt>
    <dgm:pt modelId="{3383264A-772C-411F-B37D-F6583E3D4917}" type="pres">
      <dgm:prSet presAssocID="{B3C7B13D-7989-4AC0-B83D-14338BB0A32F}" presName="Name35" presStyleLbl="parChTrans1D3" presStyleIdx="0" presStyleCnt="3"/>
      <dgm:spPr/>
      <dgm:t>
        <a:bodyPr/>
        <a:lstStyle/>
        <a:p>
          <a:endParaRPr lang="en-US"/>
        </a:p>
      </dgm:t>
    </dgm:pt>
    <dgm:pt modelId="{8550A38E-67FF-4EFA-92DB-524F4662119F}" type="pres">
      <dgm:prSet presAssocID="{88BBB661-7C2D-4057-951D-3A299BC7FDB5}" presName="hierRoot2" presStyleCnt="0">
        <dgm:presLayoutVars>
          <dgm:hierBranch val="init"/>
        </dgm:presLayoutVars>
      </dgm:prSet>
      <dgm:spPr/>
    </dgm:pt>
    <dgm:pt modelId="{853B44CA-8DBA-4486-8422-F4DBFB68A09D}" type="pres">
      <dgm:prSet presAssocID="{88BBB661-7C2D-4057-951D-3A299BC7FDB5}" presName="rootComposite" presStyleCnt="0"/>
      <dgm:spPr/>
    </dgm:pt>
    <dgm:pt modelId="{7EA0D587-421E-49CD-8238-8B29BBBC5781}" type="pres">
      <dgm:prSet presAssocID="{88BBB661-7C2D-4057-951D-3A299BC7FDB5}" presName="rootText" presStyleLbl="node3" presStyleIdx="0" presStyleCnt="3" custScaleX="103038" custScaleY="55466" custLinFactNeighborY="480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F6114-A6B7-4174-BBD8-1442F8AD6EF0}" type="pres">
      <dgm:prSet presAssocID="{88BBB661-7C2D-4057-951D-3A299BC7FDB5}" presName="rootConnector" presStyleLbl="node3" presStyleIdx="0" presStyleCnt="3"/>
      <dgm:spPr/>
      <dgm:t>
        <a:bodyPr/>
        <a:lstStyle/>
        <a:p>
          <a:endParaRPr lang="en-US"/>
        </a:p>
      </dgm:t>
    </dgm:pt>
    <dgm:pt modelId="{5F84D442-31E8-4AA4-BCCF-888D0F9C4A71}" type="pres">
      <dgm:prSet presAssocID="{88BBB661-7C2D-4057-951D-3A299BC7FDB5}" presName="hierChild4" presStyleCnt="0"/>
      <dgm:spPr/>
    </dgm:pt>
    <dgm:pt modelId="{8F1017CB-8071-4FE1-B7C7-772FE9ECB6D6}" type="pres">
      <dgm:prSet presAssocID="{88BBB661-7C2D-4057-951D-3A299BC7FDB5}" presName="hierChild5" presStyleCnt="0"/>
      <dgm:spPr/>
    </dgm:pt>
    <dgm:pt modelId="{5B1A6C74-77DA-49DD-8E4D-C120D1886E8C}" type="pres">
      <dgm:prSet presAssocID="{0A45CD09-7661-4311-99BA-4B80407E4E3B}" presName="Name35" presStyleLbl="parChTrans1D3" presStyleIdx="1" presStyleCnt="3"/>
      <dgm:spPr/>
      <dgm:t>
        <a:bodyPr/>
        <a:lstStyle/>
        <a:p>
          <a:endParaRPr lang="en-US"/>
        </a:p>
      </dgm:t>
    </dgm:pt>
    <dgm:pt modelId="{A4F27B61-19C5-40BD-A575-DA14A7825697}" type="pres">
      <dgm:prSet presAssocID="{6BB19113-EC6B-4CD5-A6F3-EA570D7CAB28}" presName="hierRoot2" presStyleCnt="0">
        <dgm:presLayoutVars>
          <dgm:hierBranch val="init"/>
        </dgm:presLayoutVars>
      </dgm:prSet>
      <dgm:spPr/>
    </dgm:pt>
    <dgm:pt modelId="{740341BA-FF75-451C-A6D3-E50F686A0A85}" type="pres">
      <dgm:prSet presAssocID="{6BB19113-EC6B-4CD5-A6F3-EA570D7CAB28}" presName="rootComposite" presStyleCnt="0"/>
      <dgm:spPr/>
    </dgm:pt>
    <dgm:pt modelId="{B4F8EFB7-9A0C-4C3E-9196-09F244B3FEAF}" type="pres">
      <dgm:prSet presAssocID="{6BB19113-EC6B-4CD5-A6F3-EA570D7CAB28}" presName="rootText" presStyleLbl="node3" presStyleIdx="1" presStyleCnt="3" custScaleX="103038" custScaleY="55466" custLinFactNeighborY="470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35240-D384-4351-BEDE-85C69986ACE2}" type="pres">
      <dgm:prSet presAssocID="{6BB19113-EC6B-4CD5-A6F3-EA570D7CAB28}" presName="rootConnector" presStyleLbl="node3" presStyleIdx="1" presStyleCnt="3"/>
      <dgm:spPr/>
      <dgm:t>
        <a:bodyPr/>
        <a:lstStyle/>
        <a:p>
          <a:endParaRPr lang="en-US"/>
        </a:p>
      </dgm:t>
    </dgm:pt>
    <dgm:pt modelId="{6D0D8A5A-7013-4B95-B2CA-FCEF9BF7099B}" type="pres">
      <dgm:prSet presAssocID="{6BB19113-EC6B-4CD5-A6F3-EA570D7CAB28}" presName="hierChild4" presStyleCnt="0"/>
      <dgm:spPr/>
    </dgm:pt>
    <dgm:pt modelId="{2CFAFB44-B48A-452B-AAF1-D2CEC06D2E01}" type="pres">
      <dgm:prSet presAssocID="{6BB19113-EC6B-4CD5-A6F3-EA570D7CAB28}" presName="hierChild5" presStyleCnt="0"/>
      <dgm:spPr/>
    </dgm:pt>
    <dgm:pt modelId="{BE0A84E9-F133-4198-A041-4F8521C3B2BC}" type="pres">
      <dgm:prSet presAssocID="{24B50E97-58BF-4946-AF73-94C00BE6714B}" presName="Name35" presStyleLbl="parChTrans1D3" presStyleIdx="2" presStyleCnt="3"/>
      <dgm:spPr/>
      <dgm:t>
        <a:bodyPr/>
        <a:lstStyle/>
        <a:p>
          <a:endParaRPr lang="en-US"/>
        </a:p>
      </dgm:t>
    </dgm:pt>
    <dgm:pt modelId="{77B6A3A3-036C-4D80-A738-B06935FE199B}" type="pres">
      <dgm:prSet presAssocID="{3840C909-B7AA-4CC2-99B6-B7B5A3ADCC2E}" presName="hierRoot2" presStyleCnt="0">
        <dgm:presLayoutVars>
          <dgm:hierBranch val="init"/>
        </dgm:presLayoutVars>
      </dgm:prSet>
      <dgm:spPr/>
    </dgm:pt>
    <dgm:pt modelId="{C4C52925-8176-418D-BF9E-065628AFFE10}" type="pres">
      <dgm:prSet presAssocID="{3840C909-B7AA-4CC2-99B6-B7B5A3ADCC2E}" presName="rootComposite" presStyleCnt="0"/>
      <dgm:spPr/>
    </dgm:pt>
    <dgm:pt modelId="{FF96A883-D72E-4701-A19B-DB6A8289E928}" type="pres">
      <dgm:prSet presAssocID="{3840C909-B7AA-4CC2-99B6-B7B5A3ADCC2E}" presName="rootText" presStyleLbl="node3" presStyleIdx="2" presStyleCnt="3" custScaleX="103038" custScaleY="55466" custLinFactNeighborY="480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A673DF-0488-43F8-9FD8-09D6E62AA3A7}" type="pres">
      <dgm:prSet presAssocID="{3840C909-B7AA-4CC2-99B6-B7B5A3ADCC2E}" presName="rootConnector" presStyleLbl="node3" presStyleIdx="2" presStyleCnt="3"/>
      <dgm:spPr/>
      <dgm:t>
        <a:bodyPr/>
        <a:lstStyle/>
        <a:p>
          <a:endParaRPr lang="en-US"/>
        </a:p>
      </dgm:t>
    </dgm:pt>
    <dgm:pt modelId="{1EE18AB1-F04F-489C-8674-174E471503F3}" type="pres">
      <dgm:prSet presAssocID="{3840C909-B7AA-4CC2-99B6-B7B5A3ADCC2E}" presName="hierChild4" presStyleCnt="0"/>
      <dgm:spPr/>
    </dgm:pt>
    <dgm:pt modelId="{9275137A-DB1E-42D5-A9A3-747D2807D56E}" type="pres">
      <dgm:prSet presAssocID="{3840C909-B7AA-4CC2-99B6-B7B5A3ADCC2E}" presName="hierChild5" presStyleCnt="0"/>
      <dgm:spPr/>
    </dgm:pt>
    <dgm:pt modelId="{1CB98D39-2303-4D53-BC69-7CCD50B1D787}" type="pres">
      <dgm:prSet presAssocID="{187BB940-5E68-4484-AB51-A54B7974DDD6}" presName="hierChild5" presStyleCnt="0"/>
      <dgm:spPr/>
    </dgm:pt>
    <dgm:pt modelId="{38EF6D05-F06E-49AD-89D4-9C3FDE0509D2}" type="pres">
      <dgm:prSet presAssocID="{F639E915-956E-4934-8C92-96EA9987CBC0}" presName="Name35" presStyleLbl="parChTrans1D2" presStyleIdx="2" presStyleCnt="3"/>
      <dgm:spPr/>
      <dgm:t>
        <a:bodyPr/>
        <a:lstStyle/>
        <a:p>
          <a:endParaRPr lang="en-US"/>
        </a:p>
      </dgm:t>
    </dgm:pt>
    <dgm:pt modelId="{2C0DDC74-D925-404B-8B46-F4AFFD425F75}" type="pres">
      <dgm:prSet presAssocID="{476C2D2C-DA21-45BB-9DA7-C8D488457E4E}" presName="hierRoot2" presStyleCnt="0">
        <dgm:presLayoutVars>
          <dgm:hierBranch val="init"/>
        </dgm:presLayoutVars>
      </dgm:prSet>
      <dgm:spPr/>
    </dgm:pt>
    <dgm:pt modelId="{615F89B4-813C-451B-BA72-883BF423D793}" type="pres">
      <dgm:prSet presAssocID="{476C2D2C-DA21-45BB-9DA7-C8D488457E4E}" presName="rootComposite" presStyleCnt="0"/>
      <dgm:spPr/>
    </dgm:pt>
    <dgm:pt modelId="{C80E88A9-7F3B-4E69-BA4F-025E823C325F}" type="pres">
      <dgm:prSet presAssocID="{476C2D2C-DA21-45BB-9DA7-C8D488457E4E}" presName="rootText" presStyleLbl="node2" presStyleIdx="2" presStyleCnt="3" custScaleX="109955" custScaleY="55466" custLinFactY="-17684" custLinFactNeighborX="-179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07D20E-4457-4FF4-9947-B5BB9C7484FE}" type="pres">
      <dgm:prSet presAssocID="{476C2D2C-DA21-45BB-9DA7-C8D488457E4E}" presName="rootConnector" presStyleLbl="node2" presStyleIdx="2" presStyleCnt="3"/>
      <dgm:spPr/>
      <dgm:t>
        <a:bodyPr/>
        <a:lstStyle/>
        <a:p>
          <a:endParaRPr lang="en-US"/>
        </a:p>
      </dgm:t>
    </dgm:pt>
    <dgm:pt modelId="{5F366B75-6308-4A2C-B872-38BC9E27D617}" type="pres">
      <dgm:prSet presAssocID="{476C2D2C-DA21-45BB-9DA7-C8D488457E4E}" presName="hierChild4" presStyleCnt="0"/>
      <dgm:spPr/>
    </dgm:pt>
    <dgm:pt modelId="{A13C50B4-C47E-4417-A40A-8E79AB156BA0}" type="pres">
      <dgm:prSet presAssocID="{476C2D2C-DA21-45BB-9DA7-C8D488457E4E}" presName="hierChild5" presStyleCnt="0"/>
      <dgm:spPr/>
    </dgm:pt>
    <dgm:pt modelId="{D96904A9-1E54-4E04-A8DA-57C4FF061CC3}" type="pres">
      <dgm:prSet presAssocID="{51BAB017-17FF-4754-BBC8-F5FDA3AC78A7}" presName="hierChild3" presStyleCnt="0"/>
      <dgm:spPr/>
    </dgm:pt>
  </dgm:ptLst>
  <dgm:cxnLst>
    <dgm:cxn modelId="{6E525AF9-6022-4F9C-8DB3-9D1A9AC908B9}" type="presOf" srcId="{E717BB17-E917-47A1-BAF8-BB53A005EBB4}" destId="{F38626B7-9226-40E7-AE57-FC0F5F4F7730}" srcOrd="0" destOrd="0" presId="urn:microsoft.com/office/officeart/2005/8/layout/orgChart1"/>
    <dgm:cxn modelId="{439402AA-C225-4AEA-A192-212D6AF0A098}" type="presOf" srcId="{88BBB661-7C2D-4057-951D-3A299BC7FDB5}" destId="{24AF6114-A6B7-4174-BBD8-1442F8AD6EF0}" srcOrd="1" destOrd="0" presId="urn:microsoft.com/office/officeart/2005/8/layout/orgChart1"/>
    <dgm:cxn modelId="{45987758-E76D-4215-8978-CF0D0140666E}" type="presOf" srcId="{24B50E97-58BF-4946-AF73-94C00BE6714B}" destId="{BE0A84E9-F133-4198-A041-4F8521C3B2BC}" srcOrd="0" destOrd="0" presId="urn:microsoft.com/office/officeart/2005/8/layout/orgChart1"/>
    <dgm:cxn modelId="{97646D8C-D43F-44A3-9E71-4D02C5E35E9C}" type="presOf" srcId="{51BAB017-17FF-4754-BBC8-F5FDA3AC78A7}" destId="{271A6E8A-5015-48D1-A5B6-7C5BCF551500}" srcOrd="1" destOrd="0" presId="urn:microsoft.com/office/officeart/2005/8/layout/orgChart1"/>
    <dgm:cxn modelId="{BB429F2B-46C7-4ED3-A046-A23E3291B806}" srcId="{51BAB017-17FF-4754-BBC8-F5FDA3AC78A7}" destId="{187BB940-5E68-4484-AB51-A54B7974DDD6}" srcOrd="1" destOrd="0" parTransId="{D359A659-1847-4C5C-85FE-338582881590}" sibTransId="{C7FC3B4C-9305-4B88-8A34-2068E1334C4C}"/>
    <dgm:cxn modelId="{37B08C0A-21DD-46CC-B2EA-CB3F75D18690}" type="presOf" srcId="{6BB19113-EC6B-4CD5-A6F3-EA570D7CAB28}" destId="{B4F8EFB7-9A0C-4C3E-9196-09F244B3FEAF}" srcOrd="0" destOrd="0" presId="urn:microsoft.com/office/officeart/2005/8/layout/orgChart1"/>
    <dgm:cxn modelId="{7F50A353-3E3C-4660-97A2-F54D012BFD99}" type="presOf" srcId="{0A45CD09-7661-4311-99BA-4B80407E4E3B}" destId="{5B1A6C74-77DA-49DD-8E4D-C120D1886E8C}" srcOrd="0" destOrd="0" presId="urn:microsoft.com/office/officeart/2005/8/layout/orgChart1"/>
    <dgm:cxn modelId="{D707C7CB-F385-492A-BCFB-5CD0CE1503C0}" type="presOf" srcId="{B3C7B13D-7989-4AC0-B83D-14338BB0A32F}" destId="{3383264A-772C-411F-B37D-F6583E3D4917}" srcOrd="0" destOrd="0" presId="urn:microsoft.com/office/officeart/2005/8/layout/orgChart1"/>
    <dgm:cxn modelId="{BD47917F-B529-4AC4-A462-B8A43E57D9DB}" type="presOf" srcId="{187BB940-5E68-4484-AB51-A54B7974DDD6}" destId="{38E8FFAB-55AA-450E-96C9-A935E75081E4}" srcOrd="1" destOrd="0" presId="urn:microsoft.com/office/officeart/2005/8/layout/orgChart1"/>
    <dgm:cxn modelId="{4A8873C1-8BD7-44DC-B838-09A22D09730F}" srcId="{2F0CDA9F-E37D-4C3B-B310-5C9423583DEF}" destId="{51BAB017-17FF-4754-BBC8-F5FDA3AC78A7}" srcOrd="0" destOrd="0" parTransId="{43BD0DCC-237E-4EC8-9239-D8D46DAC2C9D}" sibTransId="{2D626D9A-8EB2-47E5-B034-554EB4C081B2}"/>
    <dgm:cxn modelId="{44B9FBDA-C77C-49DE-ABF0-1D0A358C50AF}" type="presOf" srcId="{476C2D2C-DA21-45BB-9DA7-C8D488457E4E}" destId="{C80E88A9-7F3B-4E69-BA4F-025E823C325F}" srcOrd="0" destOrd="0" presId="urn:microsoft.com/office/officeart/2005/8/layout/orgChart1"/>
    <dgm:cxn modelId="{6E992901-273C-44B1-9E0E-B9370A4F02D0}" srcId="{187BB940-5E68-4484-AB51-A54B7974DDD6}" destId="{6BB19113-EC6B-4CD5-A6F3-EA570D7CAB28}" srcOrd="1" destOrd="0" parTransId="{0A45CD09-7661-4311-99BA-4B80407E4E3B}" sibTransId="{26E5F19D-9073-4687-B74A-CA3B385CECAF}"/>
    <dgm:cxn modelId="{213A86F7-F4E2-4B01-A365-171B589EF0B3}" type="presOf" srcId="{F639E915-956E-4934-8C92-96EA9987CBC0}" destId="{38EF6D05-F06E-49AD-89D4-9C3FDE0509D2}" srcOrd="0" destOrd="0" presId="urn:microsoft.com/office/officeart/2005/8/layout/orgChart1"/>
    <dgm:cxn modelId="{841ED898-BE20-4F42-A492-8EDEE0BD4F18}" type="presOf" srcId="{6BB19113-EC6B-4CD5-A6F3-EA570D7CAB28}" destId="{46835240-D384-4351-BEDE-85C69986ACE2}" srcOrd="1" destOrd="0" presId="urn:microsoft.com/office/officeart/2005/8/layout/orgChart1"/>
    <dgm:cxn modelId="{62579D32-B906-42D0-891B-A6C05E97999D}" srcId="{187BB940-5E68-4484-AB51-A54B7974DDD6}" destId="{88BBB661-7C2D-4057-951D-3A299BC7FDB5}" srcOrd="0" destOrd="0" parTransId="{B3C7B13D-7989-4AC0-B83D-14338BB0A32F}" sibTransId="{D1B74152-ADA8-4DC2-A833-D60CFB8E2B7C}"/>
    <dgm:cxn modelId="{96C06126-8918-4D96-9E13-870D59B8CD4D}" type="presOf" srcId="{E717BB17-E917-47A1-BAF8-BB53A005EBB4}" destId="{62B02C3A-B01E-4E0A-A4C0-B880E7175E25}" srcOrd="1" destOrd="0" presId="urn:microsoft.com/office/officeart/2005/8/layout/orgChart1"/>
    <dgm:cxn modelId="{3D2DEE7A-2E79-422C-B3A4-F8C856E1E1E4}" type="presOf" srcId="{D359A659-1847-4C5C-85FE-338582881590}" destId="{5C93D5C9-5C5B-40F6-AF06-B676ECB62FC4}" srcOrd="0" destOrd="0" presId="urn:microsoft.com/office/officeart/2005/8/layout/orgChart1"/>
    <dgm:cxn modelId="{82E98D51-A0D1-4954-A1CB-4BA681352A81}" type="presOf" srcId="{187BB940-5E68-4484-AB51-A54B7974DDD6}" destId="{6F24C6DF-250E-499F-8D5C-93C34C8A8DA4}" srcOrd="0" destOrd="0" presId="urn:microsoft.com/office/officeart/2005/8/layout/orgChart1"/>
    <dgm:cxn modelId="{5DFE9ABE-A717-49BA-BA20-4F05FC25777E}" srcId="{51BAB017-17FF-4754-BBC8-F5FDA3AC78A7}" destId="{476C2D2C-DA21-45BB-9DA7-C8D488457E4E}" srcOrd="2" destOrd="0" parTransId="{F639E915-956E-4934-8C92-96EA9987CBC0}" sibTransId="{2CF331DC-05C2-4DC1-BDEC-7A88BAD17BA4}"/>
    <dgm:cxn modelId="{21AA359B-D62D-4F4B-BBE8-5D12B9F53ED4}" type="presOf" srcId="{3840C909-B7AA-4CC2-99B6-B7B5A3ADCC2E}" destId="{FF96A883-D72E-4701-A19B-DB6A8289E928}" srcOrd="0" destOrd="0" presId="urn:microsoft.com/office/officeart/2005/8/layout/orgChart1"/>
    <dgm:cxn modelId="{550DBB21-5BBE-4DF1-A9C8-DFCEFFFFB224}" type="presOf" srcId="{88BBB661-7C2D-4057-951D-3A299BC7FDB5}" destId="{7EA0D587-421E-49CD-8238-8B29BBBC5781}" srcOrd="0" destOrd="0" presId="urn:microsoft.com/office/officeart/2005/8/layout/orgChart1"/>
    <dgm:cxn modelId="{05F8B31B-8C98-4938-8C0A-2990D08B5FED}" type="presOf" srcId="{20D946A9-DB38-44ED-BA49-0407138D5420}" destId="{CCEAAF5A-992A-4794-8793-46FA62A7F274}" srcOrd="0" destOrd="0" presId="urn:microsoft.com/office/officeart/2005/8/layout/orgChart1"/>
    <dgm:cxn modelId="{59D3883E-DEC0-439C-A55F-91029A2D945F}" type="presOf" srcId="{2F0CDA9F-E37D-4C3B-B310-5C9423583DEF}" destId="{807DDEAA-6FD5-435D-864B-DFD99631E3FC}" srcOrd="0" destOrd="0" presId="urn:microsoft.com/office/officeart/2005/8/layout/orgChart1"/>
    <dgm:cxn modelId="{A2340BBB-C30C-4CE2-9A2E-E9A5AD8FD415}" type="presOf" srcId="{3840C909-B7AA-4CC2-99B6-B7B5A3ADCC2E}" destId="{0AA673DF-0488-43F8-9FD8-09D6E62AA3A7}" srcOrd="1" destOrd="0" presId="urn:microsoft.com/office/officeart/2005/8/layout/orgChart1"/>
    <dgm:cxn modelId="{445FE229-DEFA-4DB4-AF38-2AD53018D901}" srcId="{51BAB017-17FF-4754-BBC8-F5FDA3AC78A7}" destId="{E717BB17-E917-47A1-BAF8-BB53A005EBB4}" srcOrd="0" destOrd="0" parTransId="{20D946A9-DB38-44ED-BA49-0407138D5420}" sibTransId="{96462861-F6EC-4F6F-86C1-E4AD1802453A}"/>
    <dgm:cxn modelId="{B61119C6-971B-452F-99A5-00FCF86E4890}" srcId="{187BB940-5E68-4484-AB51-A54B7974DDD6}" destId="{3840C909-B7AA-4CC2-99B6-B7B5A3ADCC2E}" srcOrd="2" destOrd="0" parTransId="{24B50E97-58BF-4946-AF73-94C00BE6714B}" sibTransId="{41A72D3F-66EF-41DD-BA3C-9840790B451D}"/>
    <dgm:cxn modelId="{C625771B-3D76-4A92-BB92-ADC822B2AE44}" type="presOf" srcId="{51BAB017-17FF-4754-BBC8-F5FDA3AC78A7}" destId="{2C786703-5C85-4C7A-9F4A-AC154D65FD90}" srcOrd="0" destOrd="0" presId="urn:microsoft.com/office/officeart/2005/8/layout/orgChart1"/>
    <dgm:cxn modelId="{FC215B4C-1227-47CC-B573-E5EA65C2EBA4}" type="presOf" srcId="{476C2D2C-DA21-45BB-9DA7-C8D488457E4E}" destId="{0807D20E-4457-4FF4-9947-B5BB9C7484FE}" srcOrd="1" destOrd="0" presId="urn:microsoft.com/office/officeart/2005/8/layout/orgChart1"/>
    <dgm:cxn modelId="{4DAF956A-5126-4CD1-ADE3-7749C6C80D20}" type="presParOf" srcId="{807DDEAA-6FD5-435D-864B-DFD99631E3FC}" destId="{9FBA5F63-7C29-4D83-B51D-10A9028293F6}" srcOrd="0" destOrd="0" presId="urn:microsoft.com/office/officeart/2005/8/layout/orgChart1"/>
    <dgm:cxn modelId="{BACBA9BD-4035-44E0-8A83-FD0E397C72E6}" type="presParOf" srcId="{9FBA5F63-7C29-4D83-B51D-10A9028293F6}" destId="{56110F57-96DA-4FD2-802C-F1F97DAFDE65}" srcOrd="0" destOrd="0" presId="urn:microsoft.com/office/officeart/2005/8/layout/orgChart1"/>
    <dgm:cxn modelId="{343D9EF5-24EA-4CFF-B534-9490895E815C}" type="presParOf" srcId="{56110F57-96DA-4FD2-802C-F1F97DAFDE65}" destId="{2C786703-5C85-4C7A-9F4A-AC154D65FD90}" srcOrd="0" destOrd="0" presId="urn:microsoft.com/office/officeart/2005/8/layout/orgChart1"/>
    <dgm:cxn modelId="{7F596345-F9FA-44DC-ADAE-485F5103D7EC}" type="presParOf" srcId="{56110F57-96DA-4FD2-802C-F1F97DAFDE65}" destId="{271A6E8A-5015-48D1-A5B6-7C5BCF551500}" srcOrd="1" destOrd="0" presId="urn:microsoft.com/office/officeart/2005/8/layout/orgChart1"/>
    <dgm:cxn modelId="{0DB65478-8C64-4AFB-8FE5-76FBEDE75EE9}" type="presParOf" srcId="{9FBA5F63-7C29-4D83-B51D-10A9028293F6}" destId="{F101C05A-C66C-4697-8F1F-1D8658400505}" srcOrd="1" destOrd="0" presId="urn:microsoft.com/office/officeart/2005/8/layout/orgChart1"/>
    <dgm:cxn modelId="{E613E73A-9397-4508-924D-A1A585AC59C9}" type="presParOf" srcId="{F101C05A-C66C-4697-8F1F-1D8658400505}" destId="{CCEAAF5A-992A-4794-8793-46FA62A7F274}" srcOrd="0" destOrd="0" presId="urn:microsoft.com/office/officeart/2005/8/layout/orgChart1"/>
    <dgm:cxn modelId="{EB4D8A68-6959-496F-B6E2-3C7790310EF1}" type="presParOf" srcId="{F101C05A-C66C-4697-8F1F-1D8658400505}" destId="{C4B79BE7-548D-46D5-A134-0F200F74C6CF}" srcOrd="1" destOrd="0" presId="urn:microsoft.com/office/officeart/2005/8/layout/orgChart1"/>
    <dgm:cxn modelId="{C2FE085B-BDB9-4350-8A5F-6D862F75142A}" type="presParOf" srcId="{C4B79BE7-548D-46D5-A134-0F200F74C6CF}" destId="{C3748CD9-E064-4847-BE8B-F477591F0622}" srcOrd="0" destOrd="0" presId="urn:microsoft.com/office/officeart/2005/8/layout/orgChart1"/>
    <dgm:cxn modelId="{164852FF-138C-426E-9FBA-A422A56C4462}" type="presParOf" srcId="{C3748CD9-E064-4847-BE8B-F477591F0622}" destId="{F38626B7-9226-40E7-AE57-FC0F5F4F7730}" srcOrd="0" destOrd="0" presId="urn:microsoft.com/office/officeart/2005/8/layout/orgChart1"/>
    <dgm:cxn modelId="{A09C0CC4-6022-415E-8E35-42E762AD9492}" type="presParOf" srcId="{C3748CD9-E064-4847-BE8B-F477591F0622}" destId="{62B02C3A-B01E-4E0A-A4C0-B880E7175E25}" srcOrd="1" destOrd="0" presId="urn:microsoft.com/office/officeart/2005/8/layout/orgChart1"/>
    <dgm:cxn modelId="{C9B95541-42C8-413D-B848-13BA6FA6B8A8}" type="presParOf" srcId="{C4B79BE7-548D-46D5-A134-0F200F74C6CF}" destId="{76496525-BFC6-425E-A033-E7AB66BE3110}" srcOrd="1" destOrd="0" presId="urn:microsoft.com/office/officeart/2005/8/layout/orgChart1"/>
    <dgm:cxn modelId="{A3F1B660-F3C5-4DAD-9F65-82993F752362}" type="presParOf" srcId="{C4B79BE7-548D-46D5-A134-0F200F74C6CF}" destId="{9F968ABE-23D2-4BBE-8490-78A8BC2D992F}" srcOrd="2" destOrd="0" presId="urn:microsoft.com/office/officeart/2005/8/layout/orgChart1"/>
    <dgm:cxn modelId="{8F0BA147-12E4-486F-A65C-08FDC893DA07}" type="presParOf" srcId="{F101C05A-C66C-4697-8F1F-1D8658400505}" destId="{5C93D5C9-5C5B-40F6-AF06-B676ECB62FC4}" srcOrd="2" destOrd="0" presId="urn:microsoft.com/office/officeart/2005/8/layout/orgChart1"/>
    <dgm:cxn modelId="{1F739DF3-FA48-412F-AEC2-992A15B44ABF}" type="presParOf" srcId="{F101C05A-C66C-4697-8F1F-1D8658400505}" destId="{6DE3BB60-4D3F-4144-92CC-A9A3D6932191}" srcOrd="3" destOrd="0" presId="urn:microsoft.com/office/officeart/2005/8/layout/orgChart1"/>
    <dgm:cxn modelId="{648E44DE-5282-4F6C-958B-A30E06592E01}" type="presParOf" srcId="{6DE3BB60-4D3F-4144-92CC-A9A3D6932191}" destId="{7DB9879B-1A59-4EC3-B9BB-0AE18246A3E9}" srcOrd="0" destOrd="0" presId="urn:microsoft.com/office/officeart/2005/8/layout/orgChart1"/>
    <dgm:cxn modelId="{DED36985-5821-431A-BA02-7BCF9C77DB05}" type="presParOf" srcId="{7DB9879B-1A59-4EC3-B9BB-0AE18246A3E9}" destId="{6F24C6DF-250E-499F-8D5C-93C34C8A8DA4}" srcOrd="0" destOrd="0" presId="urn:microsoft.com/office/officeart/2005/8/layout/orgChart1"/>
    <dgm:cxn modelId="{3C3550CB-F042-4B4A-B889-7084353ECE43}" type="presParOf" srcId="{7DB9879B-1A59-4EC3-B9BB-0AE18246A3E9}" destId="{38E8FFAB-55AA-450E-96C9-A935E75081E4}" srcOrd="1" destOrd="0" presId="urn:microsoft.com/office/officeart/2005/8/layout/orgChart1"/>
    <dgm:cxn modelId="{03272B6C-0AF4-421E-90E2-35F8540B4597}" type="presParOf" srcId="{6DE3BB60-4D3F-4144-92CC-A9A3D6932191}" destId="{5423142C-CFE3-415D-BF2E-9A281630F0CF}" srcOrd="1" destOrd="0" presId="urn:microsoft.com/office/officeart/2005/8/layout/orgChart1"/>
    <dgm:cxn modelId="{A972B083-866F-4B27-A91E-49AC59E74AF2}" type="presParOf" srcId="{5423142C-CFE3-415D-BF2E-9A281630F0CF}" destId="{3383264A-772C-411F-B37D-F6583E3D4917}" srcOrd="0" destOrd="0" presId="urn:microsoft.com/office/officeart/2005/8/layout/orgChart1"/>
    <dgm:cxn modelId="{B24595F4-9844-4A11-B314-0A699AB3FD97}" type="presParOf" srcId="{5423142C-CFE3-415D-BF2E-9A281630F0CF}" destId="{8550A38E-67FF-4EFA-92DB-524F4662119F}" srcOrd="1" destOrd="0" presId="urn:microsoft.com/office/officeart/2005/8/layout/orgChart1"/>
    <dgm:cxn modelId="{DEDC2237-6C1C-4296-8B32-3337906B53D9}" type="presParOf" srcId="{8550A38E-67FF-4EFA-92DB-524F4662119F}" destId="{853B44CA-8DBA-4486-8422-F4DBFB68A09D}" srcOrd="0" destOrd="0" presId="urn:microsoft.com/office/officeart/2005/8/layout/orgChart1"/>
    <dgm:cxn modelId="{AF14A44D-9014-43F0-BEC7-EB406E081315}" type="presParOf" srcId="{853B44CA-8DBA-4486-8422-F4DBFB68A09D}" destId="{7EA0D587-421E-49CD-8238-8B29BBBC5781}" srcOrd="0" destOrd="0" presId="urn:microsoft.com/office/officeart/2005/8/layout/orgChart1"/>
    <dgm:cxn modelId="{9BD28795-9C48-4A99-9781-2E74B490B6E6}" type="presParOf" srcId="{853B44CA-8DBA-4486-8422-F4DBFB68A09D}" destId="{24AF6114-A6B7-4174-BBD8-1442F8AD6EF0}" srcOrd="1" destOrd="0" presId="urn:microsoft.com/office/officeart/2005/8/layout/orgChart1"/>
    <dgm:cxn modelId="{5A590C66-B2ED-41E3-A4FA-BA1ACA881973}" type="presParOf" srcId="{8550A38E-67FF-4EFA-92DB-524F4662119F}" destId="{5F84D442-31E8-4AA4-BCCF-888D0F9C4A71}" srcOrd="1" destOrd="0" presId="urn:microsoft.com/office/officeart/2005/8/layout/orgChart1"/>
    <dgm:cxn modelId="{9798E5DB-4938-46E8-B842-D661ECAC59D2}" type="presParOf" srcId="{8550A38E-67FF-4EFA-92DB-524F4662119F}" destId="{8F1017CB-8071-4FE1-B7C7-772FE9ECB6D6}" srcOrd="2" destOrd="0" presId="urn:microsoft.com/office/officeart/2005/8/layout/orgChart1"/>
    <dgm:cxn modelId="{FBD35AE3-91E9-4D99-990F-1AAB97B18162}" type="presParOf" srcId="{5423142C-CFE3-415D-BF2E-9A281630F0CF}" destId="{5B1A6C74-77DA-49DD-8E4D-C120D1886E8C}" srcOrd="2" destOrd="0" presId="urn:microsoft.com/office/officeart/2005/8/layout/orgChart1"/>
    <dgm:cxn modelId="{F0F41EEB-FD4F-4AF3-8783-24A0429BEBFD}" type="presParOf" srcId="{5423142C-CFE3-415D-BF2E-9A281630F0CF}" destId="{A4F27B61-19C5-40BD-A575-DA14A7825697}" srcOrd="3" destOrd="0" presId="urn:microsoft.com/office/officeart/2005/8/layout/orgChart1"/>
    <dgm:cxn modelId="{72C69F39-D33F-4FF0-90F9-CD234E4AE940}" type="presParOf" srcId="{A4F27B61-19C5-40BD-A575-DA14A7825697}" destId="{740341BA-FF75-451C-A6D3-E50F686A0A85}" srcOrd="0" destOrd="0" presId="urn:microsoft.com/office/officeart/2005/8/layout/orgChart1"/>
    <dgm:cxn modelId="{293CFC40-1586-432C-A6C1-EE81007C2AF4}" type="presParOf" srcId="{740341BA-FF75-451C-A6D3-E50F686A0A85}" destId="{B4F8EFB7-9A0C-4C3E-9196-09F244B3FEAF}" srcOrd="0" destOrd="0" presId="urn:microsoft.com/office/officeart/2005/8/layout/orgChart1"/>
    <dgm:cxn modelId="{2AD3E8C7-4363-4C06-A1DD-4A5615C34492}" type="presParOf" srcId="{740341BA-FF75-451C-A6D3-E50F686A0A85}" destId="{46835240-D384-4351-BEDE-85C69986ACE2}" srcOrd="1" destOrd="0" presId="urn:microsoft.com/office/officeart/2005/8/layout/orgChart1"/>
    <dgm:cxn modelId="{85749F4D-DF31-4485-B315-D09795EDF955}" type="presParOf" srcId="{A4F27B61-19C5-40BD-A575-DA14A7825697}" destId="{6D0D8A5A-7013-4B95-B2CA-FCEF9BF7099B}" srcOrd="1" destOrd="0" presId="urn:microsoft.com/office/officeart/2005/8/layout/orgChart1"/>
    <dgm:cxn modelId="{8A26C2BF-37D2-4BF1-B3F9-577F5F69DCFD}" type="presParOf" srcId="{A4F27B61-19C5-40BD-A575-DA14A7825697}" destId="{2CFAFB44-B48A-452B-AAF1-D2CEC06D2E01}" srcOrd="2" destOrd="0" presId="urn:microsoft.com/office/officeart/2005/8/layout/orgChart1"/>
    <dgm:cxn modelId="{B5EA416B-EBBE-4F09-8542-CB94CE3B0533}" type="presParOf" srcId="{5423142C-CFE3-415D-BF2E-9A281630F0CF}" destId="{BE0A84E9-F133-4198-A041-4F8521C3B2BC}" srcOrd="4" destOrd="0" presId="urn:microsoft.com/office/officeart/2005/8/layout/orgChart1"/>
    <dgm:cxn modelId="{9C65A80D-31A1-40B6-872F-7A91686604A9}" type="presParOf" srcId="{5423142C-CFE3-415D-BF2E-9A281630F0CF}" destId="{77B6A3A3-036C-4D80-A738-B06935FE199B}" srcOrd="5" destOrd="0" presId="urn:microsoft.com/office/officeart/2005/8/layout/orgChart1"/>
    <dgm:cxn modelId="{5AB233E1-FC31-474F-86F1-21F0A9C768F2}" type="presParOf" srcId="{77B6A3A3-036C-4D80-A738-B06935FE199B}" destId="{C4C52925-8176-418D-BF9E-065628AFFE10}" srcOrd="0" destOrd="0" presId="urn:microsoft.com/office/officeart/2005/8/layout/orgChart1"/>
    <dgm:cxn modelId="{E52EFD44-81D4-44AD-989F-3FBA1B4DFD38}" type="presParOf" srcId="{C4C52925-8176-418D-BF9E-065628AFFE10}" destId="{FF96A883-D72E-4701-A19B-DB6A8289E928}" srcOrd="0" destOrd="0" presId="urn:microsoft.com/office/officeart/2005/8/layout/orgChart1"/>
    <dgm:cxn modelId="{4A6D1D20-E997-4269-9E31-D22D44A9C35E}" type="presParOf" srcId="{C4C52925-8176-418D-BF9E-065628AFFE10}" destId="{0AA673DF-0488-43F8-9FD8-09D6E62AA3A7}" srcOrd="1" destOrd="0" presId="urn:microsoft.com/office/officeart/2005/8/layout/orgChart1"/>
    <dgm:cxn modelId="{D0327AF0-FD85-45CB-A7E0-37C2DDE999CC}" type="presParOf" srcId="{77B6A3A3-036C-4D80-A738-B06935FE199B}" destId="{1EE18AB1-F04F-489C-8674-174E471503F3}" srcOrd="1" destOrd="0" presId="urn:microsoft.com/office/officeart/2005/8/layout/orgChart1"/>
    <dgm:cxn modelId="{03B743A4-9B99-48CD-9C20-58FC6B5EDB0F}" type="presParOf" srcId="{77B6A3A3-036C-4D80-A738-B06935FE199B}" destId="{9275137A-DB1E-42D5-A9A3-747D2807D56E}" srcOrd="2" destOrd="0" presId="urn:microsoft.com/office/officeart/2005/8/layout/orgChart1"/>
    <dgm:cxn modelId="{9A85503A-E131-4CF5-877B-280AF71A683B}" type="presParOf" srcId="{6DE3BB60-4D3F-4144-92CC-A9A3D6932191}" destId="{1CB98D39-2303-4D53-BC69-7CCD50B1D787}" srcOrd="2" destOrd="0" presId="urn:microsoft.com/office/officeart/2005/8/layout/orgChart1"/>
    <dgm:cxn modelId="{2246ECED-3809-478A-94DB-5D29245EEFC4}" type="presParOf" srcId="{F101C05A-C66C-4697-8F1F-1D8658400505}" destId="{38EF6D05-F06E-49AD-89D4-9C3FDE0509D2}" srcOrd="4" destOrd="0" presId="urn:microsoft.com/office/officeart/2005/8/layout/orgChart1"/>
    <dgm:cxn modelId="{B3CE4D19-B73E-442D-941D-90AB3A2F9A6A}" type="presParOf" srcId="{F101C05A-C66C-4697-8F1F-1D8658400505}" destId="{2C0DDC74-D925-404B-8B46-F4AFFD425F75}" srcOrd="5" destOrd="0" presId="urn:microsoft.com/office/officeart/2005/8/layout/orgChart1"/>
    <dgm:cxn modelId="{9F4F157F-AE20-48DE-AED7-18FFE3F1614E}" type="presParOf" srcId="{2C0DDC74-D925-404B-8B46-F4AFFD425F75}" destId="{615F89B4-813C-451B-BA72-883BF423D793}" srcOrd="0" destOrd="0" presId="urn:microsoft.com/office/officeart/2005/8/layout/orgChart1"/>
    <dgm:cxn modelId="{54E84AAB-3762-41C6-9A3E-CDD8C472219F}" type="presParOf" srcId="{615F89B4-813C-451B-BA72-883BF423D793}" destId="{C80E88A9-7F3B-4E69-BA4F-025E823C325F}" srcOrd="0" destOrd="0" presId="urn:microsoft.com/office/officeart/2005/8/layout/orgChart1"/>
    <dgm:cxn modelId="{2126A832-714F-452E-8011-5E3544A8865B}" type="presParOf" srcId="{615F89B4-813C-451B-BA72-883BF423D793}" destId="{0807D20E-4457-4FF4-9947-B5BB9C7484FE}" srcOrd="1" destOrd="0" presId="urn:microsoft.com/office/officeart/2005/8/layout/orgChart1"/>
    <dgm:cxn modelId="{BC0FEA2B-72C8-48C8-AC37-7E1C3B4E5461}" type="presParOf" srcId="{2C0DDC74-D925-404B-8B46-F4AFFD425F75}" destId="{5F366B75-6308-4A2C-B872-38BC9E27D617}" srcOrd="1" destOrd="0" presId="urn:microsoft.com/office/officeart/2005/8/layout/orgChart1"/>
    <dgm:cxn modelId="{6622044B-9E3A-4A74-8394-37AAAB2DA0D0}" type="presParOf" srcId="{2C0DDC74-D925-404B-8B46-F4AFFD425F75}" destId="{A13C50B4-C47E-4417-A40A-8E79AB156BA0}" srcOrd="2" destOrd="0" presId="urn:microsoft.com/office/officeart/2005/8/layout/orgChart1"/>
    <dgm:cxn modelId="{6BD8D4F4-B968-4DEF-9893-3C975F09F734}" type="presParOf" srcId="{9FBA5F63-7C29-4D83-B51D-10A9028293F6}" destId="{D96904A9-1E54-4E04-A8DA-57C4FF061C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F6D05-F06E-49AD-89D4-9C3FDE0509D2}">
      <dsp:nvSpPr>
        <dsp:cNvPr id="0" name=""/>
        <dsp:cNvSpPr/>
      </dsp:nvSpPr>
      <dsp:spPr>
        <a:xfrm>
          <a:off x="4152979" y="0"/>
          <a:ext cx="2593705" cy="1687578"/>
        </a:xfrm>
        <a:custGeom>
          <a:avLst/>
          <a:gdLst/>
          <a:ahLst/>
          <a:cxnLst/>
          <a:rect l="0" t="0" r="0" b="0"/>
          <a:pathLst>
            <a:path>
              <a:moveTo>
                <a:pt x="0" y="1687578"/>
              </a:moveTo>
              <a:lnTo>
                <a:pt x="2593705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A84E9-F133-4198-A041-4F8521C3B2BC}">
      <dsp:nvSpPr>
        <dsp:cNvPr id="0" name=""/>
        <dsp:cNvSpPr/>
      </dsp:nvSpPr>
      <dsp:spPr>
        <a:xfrm>
          <a:off x="3918336" y="593736"/>
          <a:ext cx="2718648" cy="1784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531"/>
              </a:lnTo>
              <a:lnTo>
                <a:pt x="2718648" y="1559531"/>
              </a:lnTo>
              <a:lnTo>
                <a:pt x="2718648" y="17843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A6C74-77DA-49DD-8E4D-C120D1886E8C}">
      <dsp:nvSpPr>
        <dsp:cNvPr id="0" name=""/>
        <dsp:cNvSpPr/>
      </dsp:nvSpPr>
      <dsp:spPr>
        <a:xfrm>
          <a:off x="3872616" y="593736"/>
          <a:ext cx="91440" cy="17843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9531"/>
              </a:lnTo>
              <a:lnTo>
                <a:pt x="108833" y="1559531"/>
              </a:lnTo>
              <a:lnTo>
                <a:pt x="108833" y="17843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3264A-772C-411F-B37D-F6583E3D4917}">
      <dsp:nvSpPr>
        <dsp:cNvPr id="0" name=""/>
        <dsp:cNvSpPr/>
      </dsp:nvSpPr>
      <dsp:spPr>
        <a:xfrm>
          <a:off x="1325915" y="593736"/>
          <a:ext cx="2592420" cy="1784326"/>
        </a:xfrm>
        <a:custGeom>
          <a:avLst/>
          <a:gdLst/>
          <a:ahLst/>
          <a:cxnLst/>
          <a:rect l="0" t="0" r="0" b="0"/>
          <a:pathLst>
            <a:path>
              <a:moveTo>
                <a:pt x="2592420" y="0"/>
              </a:moveTo>
              <a:lnTo>
                <a:pt x="2592420" y="1559531"/>
              </a:lnTo>
              <a:lnTo>
                <a:pt x="0" y="1559531"/>
              </a:lnTo>
              <a:lnTo>
                <a:pt x="0" y="17843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3D5C9-5C5B-40F6-AF06-B676ECB62FC4}">
      <dsp:nvSpPr>
        <dsp:cNvPr id="0" name=""/>
        <dsp:cNvSpPr/>
      </dsp:nvSpPr>
      <dsp:spPr>
        <a:xfrm>
          <a:off x="3918336" y="0"/>
          <a:ext cx="234643" cy="1687578"/>
        </a:xfrm>
        <a:custGeom>
          <a:avLst/>
          <a:gdLst/>
          <a:ahLst/>
          <a:cxnLst/>
          <a:rect l="0" t="0" r="0" b="0"/>
          <a:pathLst>
            <a:path>
              <a:moveTo>
                <a:pt x="234643" y="1687578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AAF5A-992A-4794-8793-46FA62A7F274}">
      <dsp:nvSpPr>
        <dsp:cNvPr id="0" name=""/>
        <dsp:cNvSpPr/>
      </dsp:nvSpPr>
      <dsp:spPr>
        <a:xfrm>
          <a:off x="1264043" y="0"/>
          <a:ext cx="2888936" cy="1687578"/>
        </a:xfrm>
        <a:custGeom>
          <a:avLst/>
          <a:gdLst/>
          <a:ahLst/>
          <a:cxnLst/>
          <a:rect l="0" t="0" r="0" b="0"/>
          <a:pathLst>
            <a:path>
              <a:moveTo>
                <a:pt x="2888936" y="1687578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86703-5C85-4C7A-9F4A-AC154D65FD90}">
      <dsp:nvSpPr>
        <dsp:cNvPr id="0" name=""/>
        <dsp:cNvSpPr/>
      </dsp:nvSpPr>
      <dsp:spPr>
        <a:xfrm>
          <a:off x="2262678" y="1129712"/>
          <a:ext cx="3780601" cy="5578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মাল্টিমিডিয়ার প্রয়োগ 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262678" y="1129712"/>
        <a:ext cx="3780601" cy="557866"/>
      </dsp:txXfrm>
    </dsp:sp>
    <dsp:sp modelId="{F38626B7-9226-40E7-AE57-FC0F5F4F7730}">
      <dsp:nvSpPr>
        <dsp:cNvPr id="0" name=""/>
        <dsp:cNvSpPr/>
      </dsp:nvSpPr>
      <dsp:spPr>
        <a:xfrm>
          <a:off x="87027" y="0"/>
          <a:ext cx="2354031" cy="593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 বা টেক্সট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87027" y="0"/>
        <a:ext cx="2354031" cy="593736"/>
      </dsp:txXfrm>
    </dsp:sp>
    <dsp:sp modelId="{6F24C6DF-250E-499F-8D5C-93C34C8A8DA4}">
      <dsp:nvSpPr>
        <dsp:cNvPr id="0" name=""/>
        <dsp:cNvSpPr/>
      </dsp:nvSpPr>
      <dsp:spPr>
        <a:xfrm>
          <a:off x="2741320" y="0"/>
          <a:ext cx="2354031" cy="593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চিত্র বা গ্রাফিক্স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741320" y="0"/>
        <a:ext cx="2354031" cy="593736"/>
      </dsp:txXfrm>
    </dsp:sp>
    <dsp:sp modelId="{7EA0D587-421E-49CD-8238-8B29BBBC5781}">
      <dsp:nvSpPr>
        <dsp:cNvPr id="0" name=""/>
        <dsp:cNvSpPr/>
      </dsp:nvSpPr>
      <dsp:spPr>
        <a:xfrm>
          <a:off x="222942" y="2378063"/>
          <a:ext cx="2205944" cy="593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ভিডিও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22942" y="2378063"/>
        <a:ext cx="2205944" cy="593736"/>
      </dsp:txXfrm>
    </dsp:sp>
    <dsp:sp modelId="{B4F8EFB7-9A0C-4C3E-9196-09F244B3FEAF}">
      <dsp:nvSpPr>
        <dsp:cNvPr id="0" name=""/>
        <dsp:cNvSpPr/>
      </dsp:nvSpPr>
      <dsp:spPr>
        <a:xfrm>
          <a:off x="2878477" y="2378063"/>
          <a:ext cx="2205944" cy="593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এনিমেশন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878477" y="2378063"/>
        <a:ext cx="2205944" cy="593736"/>
      </dsp:txXfrm>
    </dsp:sp>
    <dsp:sp modelId="{FF96A883-D72E-4701-A19B-DB6A8289E928}">
      <dsp:nvSpPr>
        <dsp:cNvPr id="0" name=""/>
        <dsp:cNvSpPr/>
      </dsp:nvSpPr>
      <dsp:spPr>
        <a:xfrm>
          <a:off x="5534012" y="2378063"/>
          <a:ext cx="2205944" cy="593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সিনেমা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534012" y="2378063"/>
        <a:ext cx="2205944" cy="593736"/>
      </dsp:txXfrm>
    </dsp:sp>
    <dsp:sp modelId="{C80E88A9-7F3B-4E69-BA4F-025E823C325F}">
      <dsp:nvSpPr>
        <dsp:cNvPr id="0" name=""/>
        <dsp:cNvSpPr/>
      </dsp:nvSpPr>
      <dsp:spPr>
        <a:xfrm>
          <a:off x="5569669" y="0"/>
          <a:ext cx="2354031" cy="593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শব্দ বা অডিও 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569669" y="0"/>
        <a:ext cx="2354031" cy="593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1846370"/>
            <a:ext cx="9793764" cy="1274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3" y="3368040"/>
            <a:ext cx="8065453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2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8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4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8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97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1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29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41881" y="206377"/>
            <a:ext cx="3240585" cy="43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31" y="206377"/>
            <a:ext cx="9529718" cy="43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5" y="3819319"/>
            <a:ext cx="9793764" cy="118046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5" y="2519152"/>
            <a:ext cx="9793764" cy="130016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324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87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649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81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974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136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298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132" y="1202483"/>
            <a:ext cx="6385150" cy="339830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7316" y="1202483"/>
            <a:ext cx="6385150" cy="339830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38019"/>
            <a:ext cx="10369868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7" y="1330433"/>
            <a:ext cx="5090917" cy="5544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6234" indent="0">
              <a:buNone/>
              <a:defRPr sz="1800" b="1"/>
            </a:lvl2pPr>
            <a:lvl3pPr marL="832467" indent="0">
              <a:buNone/>
              <a:defRPr sz="1600" b="1"/>
            </a:lvl3pPr>
            <a:lvl4pPr marL="1248701" indent="0">
              <a:buNone/>
              <a:defRPr sz="1500" b="1"/>
            </a:lvl4pPr>
            <a:lvl5pPr marL="1664935" indent="0">
              <a:buNone/>
              <a:defRPr sz="1500" b="1"/>
            </a:lvl5pPr>
            <a:lvl6pPr marL="2081167" indent="0">
              <a:buNone/>
              <a:defRPr sz="1500" b="1"/>
            </a:lvl6pPr>
            <a:lvl7pPr marL="2497402" indent="0">
              <a:buNone/>
              <a:defRPr sz="1500" b="1"/>
            </a:lvl7pPr>
            <a:lvl8pPr marL="2913634" indent="0">
              <a:buNone/>
              <a:defRPr sz="1500" b="1"/>
            </a:lvl8pPr>
            <a:lvl9pPr marL="332986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7" y="1884894"/>
            <a:ext cx="5090917" cy="34244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7" y="1330433"/>
            <a:ext cx="5092918" cy="5544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6234" indent="0">
              <a:buNone/>
              <a:defRPr sz="1800" b="1"/>
            </a:lvl2pPr>
            <a:lvl3pPr marL="832467" indent="0">
              <a:buNone/>
              <a:defRPr sz="1600" b="1"/>
            </a:lvl3pPr>
            <a:lvl4pPr marL="1248701" indent="0">
              <a:buNone/>
              <a:defRPr sz="1500" b="1"/>
            </a:lvl4pPr>
            <a:lvl5pPr marL="1664935" indent="0">
              <a:buNone/>
              <a:defRPr sz="1500" b="1"/>
            </a:lvl5pPr>
            <a:lvl6pPr marL="2081167" indent="0">
              <a:buNone/>
              <a:defRPr sz="1500" b="1"/>
            </a:lvl6pPr>
            <a:lvl7pPr marL="2497402" indent="0">
              <a:buNone/>
              <a:defRPr sz="1500" b="1"/>
            </a:lvl7pPr>
            <a:lvl8pPr marL="2913634" indent="0">
              <a:buNone/>
              <a:defRPr sz="1500" b="1"/>
            </a:lvl8pPr>
            <a:lvl9pPr marL="332986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7" y="1884894"/>
            <a:ext cx="5092918" cy="34244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8" y="236642"/>
            <a:ext cx="3790684" cy="10071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0" y="236643"/>
            <a:ext cx="6441161" cy="507269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8" y="1243753"/>
            <a:ext cx="3790684" cy="4065589"/>
          </a:xfrm>
        </p:spPr>
        <p:txBody>
          <a:bodyPr/>
          <a:lstStyle>
            <a:lvl1pPr marL="0" indent="0">
              <a:buNone/>
              <a:defRPr sz="1300"/>
            </a:lvl1pPr>
            <a:lvl2pPr marL="416234" indent="0">
              <a:buNone/>
              <a:defRPr sz="1100"/>
            </a:lvl2pPr>
            <a:lvl3pPr marL="832467" indent="0">
              <a:buNone/>
              <a:defRPr sz="900"/>
            </a:lvl3pPr>
            <a:lvl4pPr marL="1248701" indent="0">
              <a:buNone/>
              <a:defRPr sz="800"/>
            </a:lvl4pPr>
            <a:lvl5pPr marL="1664935" indent="0">
              <a:buNone/>
              <a:defRPr sz="800"/>
            </a:lvl5pPr>
            <a:lvl6pPr marL="2081167" indent="0">
              <a:buNone/>
              <a:defRPr sz="800"/>
            </a:lvl6pPr>
            <a:lvl7pPr marL="2497402" indent="0">
              <a:buNone/>
              <a:defRPr sz="800"/>
            </a:lvl7pPr>
            <a:lvl8pPr marL="2913634" indent="0">
              <a:buNone/>
              <a:defRPr sz="800"/>
            </a:lvl8pPr>
            <a:lvl9pPr marL="332986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160521"/>
            <a:ext cx="6913245" cy="49117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31073"/>
            <a:ext cx="6913245" cy="3566160"/>
          </a:xfrm>
        </p:spPr>
        <p:txBody>
          <a:bodyPr/>
          <a:lstStyle>
            <a:lvl1pPr marL="0" indent="0">
              <a:buNone/>
              <a:defRPr sz="3000"/>
            </a:lvl1pPr>
            <a:lvl2pPr marL="416234" indent="0">
              <a:buNone/>
              <a:defRPr sz="2500"/>
            </a:lvl2pPr>
            <a:lvl3pPr marL="832467" indent="0">
              <a:buNone/>
              <a:defRPr sz="2200"/>
            </a:lvl3pPr>
            <a:lvl4pPr marL="1248701" indent="0">
              <a:buNone/>
              <a:defRPr sz="1800"/>
            </a:lvl4pPr>
            <a:lvl5pPr marL="1664935" indent="0">
              <a:buNone/>
              <a:defRPr sz="1800"/>
            </a:lvl5pPr>
            <a:lvl6pPr marL="2081167" indent="0">
              <a:buNone/>
              <a:defRPr sz="1800"/>
            </a:lvl6pPr>
            <a:lvl7pPr marL="2497402" indent="0">
              <a:buNone/>
              <a:defRPr sz="1800"/>
            </a:lvl7pPr>
            <a:lvl8pPr marL="2913634" indent="0">
              <a:buNone/>
              <a:defRPr sz="1800"/>
            </a:lvl8pPr>
            <a:lvl9pPr marL="3329868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4651695"/>
            <a:ext cx="6913245" cy="697546"/>
          </a:xfrm>
        </p:spPr>
        <p:txBody>
          <a:bodyPr/>
          <a:lstStyle>
            <a:lvl1pPr marL="0" indent="0">
              <a:buNone/>
              <a:defRPr sz="1300"/>
            </a:lvl1pPr>
            <a:lvl2pPr marL="416234" indent="0">
              <a:buNone/>
              <a:defRPr sz="1100"/>
            </a:lvl2pPr>
            <a:lvl3pPr marL="832467" indent="0">
              <a:buNone/>
              <a:defRPr sz="900"/>
            </a:lvl3pPr>
            <a:lvl4pPr marL="1248701" indent="0">
              <a:buNone/>
              <a:defRPr sz="800"/>
            </a:lvl4pPr>
            <a:lvl5pPr marL="1664935" indent="0">
              <a:buNone/>
              <a:defRPr sz="800"/>
            </a:lvl5pPr>
            <a:lvl6pPr marL="2081167" indent="0">
              <a:buNone/>
              <a:defRPr sz="800"/>
            </a:lvl6pPr>
            <a:lvl7pPr marL="2497402" indent="0">
              <a:buNone/>
              <a:defRPr sz="800"/>
            </a:lvl7pPr>
            <a:lvl8pPr marL="2913634" indent="0">
              <a:buNone/>
              <a:defRPr sz="800"/>
            </a:lvl8pPr>
            <a:lvl9pPr marL="332986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38019"/>
            <a:ext cx="10369868" cy="990600"/>
          </a:xfrm>
          <a:prstGeom prst="rect">
            <a:avLst/>
          </a:prstGeom>
        </p:spPr>
        <p:txBody>
          <a:bodyPr vert="horz" lIns="83246" tIns="41624" rIns="83246" bIns="4162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386845"/>
            <a:ext cx="10369868" cy="3922501"/>
          </a:xfrm>
          <a:prstGeom prst="rect">
            <a:avLst/>
          </a:prstGeom>
        </p:spPr>
        <p:txBody>
          <a:bodyPr vert="horz" lIns="83246" tIns="41624" rIns="83246" bIns="416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5508840"/>
            <a:ext cx="2688484" cy="316443"/>
          </a:xfrm>
          <a:prstGeom prst="rect">
            <a:avLst/>
          </a:prstGeom>
        </p:spPr>
        <p:txBody>
          <a:bodyPr vert="horz" lIns="83246" tIns="41624" rIns="83246" bIns="4162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4B6BE-3827-46B8-8034-B16AED32ECD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11" y="5508840"/>
            <a:ext cx="3648657" cy="316443"/>
          </a:xfrm>
          <a:prstGeom prst="rect">
            <a:avLst/>
          </a:prstGeom>
        </p:spPr>
        <p:txBody>
          <a:bodyPr vert="horz" lIns="83246" tIns="41624" rIns="83246" bIns="4162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5508840"/>
            <a:ext cx="2688484" cy="316443"/>
          </a:xfrm>
          <a:prstGeom prst="rect">
            <a:avLst/>
          </a:prstGeom>
        </p:spPr>
        <p:txBody>
          <a:bodyPr vert="horz" lIns="83246" tIns="41624" rIns="83246" bIns="4162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32467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2176" indent="-312176" algn="l" defTabSz="83246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6378" indent="-260146" algn="l" defTabSz="83246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584" indent="-208116" algn="l" defTabSz="832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817" indent="-208116" algn="l" defTabSz="83246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3051" indent="-208116" algn="l" defTabSz="83246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9284" indent="-208116" algn="l" defTabSz="83246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5519" indent="-208116" algn="l" defTabSz="83246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1752" indent="-208116" algn="l" defTabSz="83246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7985" indent="-208116" algn="l" defTabSz="83246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234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2467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701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4935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1167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7402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3634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9868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3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3" y="528326"/>
            <a:ext cx="11296642" cy="1208031"/>
          </a:xfrm>
          <a:prstGeom prst="rect">
            <a:avLst/>
          </a:prstGeom>
          <a:noFill/>
        </p:spPr>
        <p:txBody>
          <a:bodyPr wrap="square" lIns="83829" tIns="41914" rIns="83829" bIns="41914" rtlCol="0">
            <a:spAutoFit/>
          </a:bodyPr>
          <a:lstStyle/>
          <a:p>
            <a:pPr algn="ctr"/>
            <a:r>
              <a:rPr lang="en-US" sz="73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3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3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3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3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42958" y="631298"/>
            <a:ext cx="8392562" cy="6207594"/>
            <a:chOff x="1564165" y="500210"/>
            <a:chExt cx="7859426" cy="66926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165" y="500210"/>
              <a:ext cx="7859426" cy="669260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057400"/>
              <a:ext cx="1189534" cy="692573"/>
            </a:xfrm>
            <a:prstGeom prst="rect">
              <a:avLst/>
            </a:prstGeom>
          </p:spPr>
        </p:pic>
      </p:grpSp>
      <p:sp>
        <p:nvSpPr>
          <p:cNvPr id="6" name="Frame 5"/>
          <p:cNvSpPr/>
          <p:nvPr/>
        </p:nvSpPr>
        <p:spPr>
          <a:xfrm>
            <a:off x="1" y="0"/>
            <a:ext cx="11522075" cy="5943600"/>
          </a:xfrm>
          <a:prstGeom prst="frame">
            <a:avLst>
              <a:gd name="adj1" fmla="val 3572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4" rIns="83829" bIns="419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929" y="126045"/>
            <a:ext cx="8910219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5300" b="1" dirty="0" smtClean="0">
                <a:latin typeface="NikoshBAN" pitchFamily="2" charset="0"/>
                <a:cs typeface="NikoshBAN" pitchFamily="2" charset="0"/>
              </a:rPr>
              <a:t>মাল্টিমিডিয়ার মাধ্যম</a:t>
            </a:r>
            <a:r>
              <a:rPr lang="en-US" sz="5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300" b="1" dirty="0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53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300" b="1" dirty="0" smtClean="0">
                <a:latin typeface="NikoshBAN" pitchFamily="2" charset="0"/>
                <a:cs typeface="NikoshBAN" pitchFamily="2" charset="0"/>
              </a:rPr>
            </a:br>
            <a:endParaRPr lang="en-US" sz="5300" b="1" dirty="0"/>
          </a:p>
        </p:txBody>
      </p:sp>
      <p:pic>
        <p:nvPicPr>
          <p:cNvPr id="5" name="Content Placeholder 4" descr="projector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837" y="609600"/>
            <a:ext cx="30099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7" y="3276600"/>
            <a:ext cx="2743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icture1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7437" y="952500"/>
            <a:ext cx="3429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lide Pictu -2 (9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3138" y="971643"/>
            <a:ext cx="3314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3637" y="3352800"/>
            <a:ext cx="3276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70837" y="33528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98437" y="2590800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1737" y="2802523"/>
            <a:ext cx="2610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8428037" y="2781300"/>
            <a:ext cx="2628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537" y="5372100"/>
            <a:ext cx="2705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70337" y="5334000"/>
            <a:ext cx="271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 ফোন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61337" y="5334000"/>
            <a:ext cx="3009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সিনেমা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" y="0"/>
            <a:ext cx="11522075" cy="5943600"/>
          </a:xfrm>
          <a:prstGeom prst="frame">
            <a:avLst>
              <a:gd name="adj1" fmla="val 3572"/>
            </a:avLst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4" rIns="83829" bIns="419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533400"/>
            <a:ext cx="7848600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latin typeface="NikoshBAN" pitchFamily="2" charset="0"/>
                <a:cs typeface="NikoshBAN" pitchFamily="2" charset="0"/>
              </a:rPr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04" y="2133600"/>
            <a:ext cx="10369868" cy="3175746"/>
          </a:xfrm>
        </p:spPr>
        <p:txBody>
          <a:bodyPr>
            <a:norm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মাল্টিমিডিয়া  পরিচালনার যন্ত্র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কি কি 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522075" cy="5943600"/>
          </a:xfrm>
          <a:prstGeom prst="frame">
            <a:avLst>
              <a:gd name="adj1" fmla="val 3695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367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637" y="1752600"/>
            <a:ext cx="110109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বর্ণ বা টেক্সট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:- </a:t>
            </a:r>
          </a:p>
          <a:p>
            <a:pPr lvl="0"/>
            <a:endParaRPr lang="en-US" sz="4000" b="1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4000" b="1" smtClean="0"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টাইরাইটার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পেশাদারি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মুদ্রন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সর্বএই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737" y="419100"/>
            <a:ext cx="10934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40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522075" cy="5943600"/>
          </a:xfrm>
          <a:prstGeom prst="frame">
            <a:avLst>
              <a:gd name="adj1" fmla="val 329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437" y="304800"/>
            <a:ext cx="11049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চিত্র বা গ্রাফিক্স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0"/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দুনিয়ার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সর্বএই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গ্রাফিক্স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পেইন্টিং,ড্রইং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কমার্শিয়াল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চারুকলায়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মুদ্রন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নব্বই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ডিজাইনে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737" y="533400"/>
            <a:ext cx="6128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4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238019"/>
            <a:ext cx="11049000" cy="1171681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346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537" y="1752600"/>
            <a:ext cx="10896600" cy="2933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চিএ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সুপ্রতিস্ঠিত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ক্ষেএে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537" y="304800"/>
            <a:ext cx="605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2737" y="1905000"/>
            <a:ext cx="10858500" cy="259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এনিমেশন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চিএ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দ্বি-মাএিক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এিমাএিক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চিএে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437" y="495300"/>
            <a:ext cx="4517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200" dirty="0"/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1522075" cy="5943600"/>
          </a:xfrm>
          <a:prstGeom prst="frame">
            <a:avLst>
              <a:gd name="adj1" fmla="val 357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4" rIns="83829" bIns="419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7" y="238018"/>
            <a:ext cx="10671335" cy="5400782"/>
          </a:xfrm>
        </p:spPr>
        <p:txBody>
          <a:bodyPr/>
          <a:lstStyle/>
          <a:p>
            <a:pPr algn="l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– </a:t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ক্ষেএে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দুনিয়া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ইন্জিনিয়ারিং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কার্যত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সম্পুর্ন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রেকর্ডিং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306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37" y="495300"/>
            <a:ext cx="5585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40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7" y="304800"/>
            <a:ext cx="10972800" cy="8001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শিক্ষা ক্ষেত্রে মাল্টিমিডিয়া ব্যবহার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b="1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ক্ষা ক্ষেত্রে মাল্টিমিডিয়া ব্যবহার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346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537" y="1752600"/>
            <a:ext cx="3581400" cy="3048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তথ্য প্রযুক্তির ব্যবহারঃ শিক্ষা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8113" y="1828800"/>
            <a:ext cx="3411223" cy="29527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894637" y="4991100"/>
            <a:ext cx="331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ডিজিটাল কনটেন্ট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437" y="5029200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মাল্টিমিডিয়ার ক্লাস</a:t>
            </a:r>
            <a:endParaRPr lang="en-AU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7037" y="4991100"/>
            <a:ext cx="3199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প্রযুক্তিতে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6" name="Picture 4" descr="খেপুপাড়া বালিকা মাধ্যমিক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4637" y="1790700"/>
            <a:ext cx="3467100" cy="30099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বিনোদনের ক্ষেত্রে মাল্টিমিডিয়ার ব্যবহার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2" y="1"/>
            <a:ext cx="11522075" cy="5943600"/>
          </a:xfrm>
          <a:prstGeom prst="frame">
            <a:avLst>
              <a:gd name="adj1" fmla="val 280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5" descr="index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2737" y="1600200"/>
            <a:ext cx="3619500" cy="34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binodon | Barta T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4037" y="1562100"/>
            <a:ext cx="4436788" cy="3467100"/>
          </a:xfrm>
          <a:prstGeom prst="rect">
            <a:avLst/>
          </a:prstGeom>
          <a:noFill/>
        </p:spPr>
      </p:pic>
      <p:pic>
        <p:nvPicPr>
          <p:cNvPr id="22532" name="Picture 4" descr="বিনোদন বিচিত্রা - Home | Fac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0937" y="1600200"/>
            <a:ext cx="1943100" cy="33909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74637" y="5067300"/>
            <a:ext cx="3619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সংবাদ পাঠ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7937" y="5257800"/>
            <a:ext cx="3659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টেলিভিশনের জন্য অনুষ্ঠান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বিজ্ঞাপনের কাজে মাল্টিমিডিয়ার ব্যবহার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b="1" dirty="0"/>
          </a:p>
        </p:txBody>
      </p:sp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3265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537" y="2590800"/>
            <a:ext cx="3390900" cy="2718546"/>
          </a:xfrm>
          <a:prstGeom prst="rect">
            <a:avLst/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04237" y="4876800"/>
            <a:ext cx="2666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ডিজিটাল  বিজ্ঞাপন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1037" y="2590800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গাড়ী চালনায়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537" y="5334000"/>
            <a:ext cx="3619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টেলিভিশন বিজ্ঞাপন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বছরে ১২ হাজার কর্মী নেয় প্রাণ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5137" y="1104900"/>
            <a:ext cx="3205618" cy="3657600"/>
          </a:xfrm>
          <a:prstGeom prst="rect">
            <a:avLst/>
          </a:prstGeom>
          <a:noFill/>
        </p:spPr>
      </p:pic>
      <p:pic>
        <p:nvPicPr>
          <p:cNvPr id="21508" name="Picture 4" descr="ভার্চুয়াল রিয়েলিটি, প্রাত্যহিক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5337" y="1066800"/>
            <a:ext cx="5838825" cy="14859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627437" y="2552700"/>
            <a:ext cx="2024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user\Desktop\shobn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7" y="266700"/>
            <a:ext cx="2287174" cy="236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427037" y="2743200"/>
            <a:ext cx="4310167" cy="2669974"/>
          </a:xfrm>
          <a:prstGeom prst="rect">
            <a:avLst/>
          </a:prstGeom>
        </p:spPr>
        <p:txBody>
          <a:bodyPr wrap="square" lIns="83832" tIns="41916" rIns="83832" bIns="41916">
            <a:spAutoFit/>
          </a:bodyPr>
          <a:lstStyle/>
          <a:p>
            <a:pPr fontAlgn="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০১৭১৮৫৬০৪০১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Mail- shobnoma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391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522075" cy="5943600"/>
          </a:xfrm>
          <a:prstGeom prst="frame">
            <a:avLst>
              <a:gd name="adj1" fmla="val 3546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32" tIns="41916" rIns="83832" bIns="419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8104187" y="514350"/>
            <a:ext cx="21336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7551737" y="2819400"/>
            <a:ext cx="3625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ওযোগাযোগ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নবম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অধ্যায়ঃ ৫ম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মাল্টিমিডিয়া ও গ্রাফিক্স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2737" y="266700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419100"/>
            <a:ext cx="10369868" cy="990600"/>
          </a:xfrm>
        </p:spPr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মাল্টিমিডিয়ার ব্যবহার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522075" cy="5943600"/>
          </a:xfrm>
          <a:prstGeom prst="frame">
            <a:avLst>
              <a:gd name="adj1" fmla="val 389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737" y="4838700"/>
            <a:ext cx="1082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কম্পিউটার গেমস তৈরি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AutoShape 2" descr="ইন্টারনেট আসক্তি দূর করার কার্যকর ...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ইন্টারনেট আসক্তি দূর করার কার্যকর ...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কম্পিউটার গেমস ডাউনলোড | 5টি নতুন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7" y="1663646"/>
            <a:ext cx="5257800" cy="3076575"/>
          </a:xfrm>
          <a:prstGeom prst="rect">
            <a:avLst/>
          </a:prstGeom>
          <a:noFill/>
        </p:spPr>
      </p:pic>
      <p:sp>
        <p:nvSpPr>
          <p:cNvPr id="8200" name="AutoShape 8" descr="What impact do different types of computer games have on your ..."/>
          <p:cNvSpPr>
            <a:spLocks noChangeAspect="1" noChangeArrowheads="1"/>
          </p:cNvSpPr>
          <p:nvPr/>
        </p:nvSpPr>
        <p:spPr bwMode="auto">
          <a:xfrm>
            <a:off x="155575" y="-838200"/>
            <a:ext cx="26289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AutoShape 10" descr="What impact do different types of computer games have on your ..."/>
          <p:cNvSpPr>
            <a:spLocks noChangeAspect="1" noChangeArrowheads="1"/>
          </p:cNvSpPr>
          <p:nvPr/>
        </p:nvSpPr>
        <p:spPr bwMode="auto">
          <a:xfrm>
            <a:off x="155575" y="-838200"/>
            <a:ext cx="26289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4" name="AutoShape 12" descr="What impact do different types of computer games have on your ..."/>
          <p:cNvSpPr>
            <a:spLocks noChangeAspect="1" noChangeArrowheads="1"/>
          </p:cNvSpPr>
          <p:nvPr/>
        </p:nvSpPr>
        <p:spPr bwMode="auto">
          <a:xfrm>
            <a:off x="155575" y="-838200"/>
            <a:ext cx="26289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6" name="AutoShape 14" descr="What impact do different types of computer games have on your ..."/>
          <p:cNvSpPr>
            <a:spLocks noChangeAspect="1" noChangeArrowheads="1"/>
          </p:cNvSpPr>
          <p:nvPr/>
        </p:nvSpPr>
        <p:spPr bwMode="auto">
          <a:xfrm>
            <a:off x="155575" y="-838200"/>
            <a:ext cx="26289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8" name="AutoShape 16" descr="What impact do different types of computer games have on your ..."/>
          <p:cNvSpPr>
            <a:spLocks noChangeAspect="1" noChangeArrowheads="1"/>
          </p:cNvSpPr>
          <p:nvPr/>
        </p:nvSpPr>
        <p:spPr bwMode="auto">
          <a:xfrm>
            <a:off x="155575" y="-838200"/>
            <a:ext cx="26289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10" name="Picture 18" descr="8 best strategy games for PC and Mac you can play today | TechRad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9637" y="1663646"/>
            <a:ext cx="5143500" cy="31464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28601"/>
            <a:ext cx="10369868" cy="100001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প্রকাশনায় মাল্টিমিডিয়ার 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endParaRPr lang="en-US" sz="4400" dirty="0"/>
          </a:p>
        </p:txBody>
      </p:sp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328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537" y="2057400"/>
            <a:ext cx="3162299" cy="280415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75137" y="5219700"/>
            <a:ext cx="2402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বিভিন্ন প্রকার বই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2737" y="50292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ব্যবসা ক্ষেত্রে মাল্টিমিডি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য়া</a:t>
            </a:r>
            <a:endParaRPr lang="en-AU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637" y="5219700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পত্র-পত্রিকা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2" name="AutoShape 2" descr="Systech Publications | গ্রাফিক্স ও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Systech Publications | গ্রাফিক্স ও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Systech Publications | গ্রাফিক্স ও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শিক্ষকদের মাল্টিমিডিয়া কনটেন্ট এ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Page 1 গণপ্রজাতন্ত্রী বাংলাদেশ সরকার মাধ্যমিক ও উচ্চ শিক্ষা বিভাগ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2737" y="1943101"/>
            <a:ext cx="3314700" cy="2559852"/>
          </a:xfrm>
          <a:prstGeom prst="rect">
            <a:avLst/>
          </a:prstGeom>
          <a:noFill/>
        </p:spPr>
      </p:pic>
      <p:pic>
        <p:nvPicPr>
          <p:cNvPr id="13314" name="Picture 2" descr="বঙ্গবন্ধুর অসমাপ্ত আত্মজীবনী (পর্ব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6937" y="1828800"/>
            <a:ext cx="4172857" cy="28955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" y="1"/>
            <a:ext cx="11522075" cy="5943600"/>
          </a:xfrm>
          <a:prstGeom prst="frame">
            <a:avLst>
              <a:gd name="adj1" fmla="val 361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74637" y="381000"/>
            <a:ext cx="11010900" cy="6996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বিজ্ঞান ও গবেষনায় মাল্টিমিডিয়ার ব্যবহার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537" y="4800600"/>
            <a:ext cx="3314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56817" lvl="3" indent="-208116">
              <a:spcBef>
                <a:spcPct val="20000"/>
              </a:spcBef>
            </a:pP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8437" y="1638300"/>
            <a:ext cx="3467100" cy="297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32337" y="4914900"/>
            <a:ext cx="5661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গবেষণা</a:t>
            </a:r>
            <a:endParaRPr lang="en-US" sz="3200" dirty="0"/>
          </a:p>
        </p:txBody>
      </p:sp>
      <p:pic>
        <p:nvPicPr>
          <p:cNvPr id="12290" name="Picture 2" descr="শিক্ষক বাতায়ন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837" y="1485900"/>
            <a:ext cx="3345103" cy="3124200"/>
          </a:xfrm>
          <a:prstGeom prst="rect">
            <a:avLst/>
          </a:prstGeom>
          <a:noFill/>
        </p:spPr>
      </p:pic>
      <p:pic>
        <p:nvPicPr>
          <p:cNvPr id="12292" name="Picture 4" descr="মানুষের মস্তিষ্কে বিধাতার কেন্দ্র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2737" y="1562100"/>
            <a:ext cx="3208374" cy="30861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961437" y="4991100"/>
            <a:ext cx="1207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মহাকাশ</a:t>
            </a:r>
            <a:endParaRPr lang="en-US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>
                <a:latin typeface="NikoshBAN" pitchFamily="2" charset="0"/>
                <a:ea typeface="SolaimanLipi" pitchFamily="65" charset="0"/>
                <a:cs typeface="NikoshBAN" pitchFamily="2" charset="0"/>
              </a:rPr>
              <a:t>মাল্টিমিডিয়ার মাধ্যমে তথ্যের সহজ উপস্থাপন</a:t>
            </a:r>
            <a:endParaRPr lang="en-US" b="1" dirty="0">
              <a:latin typeface="NikoshBAN" pitchFamily="2" charset="0"/>
              <a:ea typeface="SolaimanLipi" pitchFamily="65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368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32837" y="4914900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সভাসম্মেলন কক্ষে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037" y="5029200"/>
            <a:ext cx="2214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বড় পর্দায় বিশ্বকাপ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5" name="Picture 1" descr="C:\Users\user\Desktop\ROSE\ssssemin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137" y="1943100"/>
            <a:ext cx="5038669" cy="2838450"/>
          </a:xfrm>
          <a:prstGeom prst="rect">
            <a:avLst/>
          </a:prstGeom>
          <a:noFill/>
        </p:spPr>
      </p:pic>
      <p:sp>
        <p:nvSpPr>
          <p:cNvPr id="11267" name="AutoShape 3" descr="সাইফ স্পোর্টিং ফ্যান ক্লাবে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" name="AutoShape 5" descr="সাইফ স্পোর্টিং ফ্যান ক্লাবে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C:\Users\user\Desktop\ROSE\footbal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37" y="1905000"/>
            <a:ext cx="4853354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380999"/>
            <a:ext cx="10369868" cy="8476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ব্যবসায় মাল্টিমিডিয়ার ব্যবহার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10242" name="Picture 2" descr="পুঁজিবাজারে প্রস্তাবিত বাজেট ও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1038" y="1257300"/>
            <a:ext cx="5355148" cy="32928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123237" y="4953000"/>
            <a:ext cx="222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আয়-ব্যয়ের উপস্থাপনা</a:t>
            </a:r>
            <a:endParaRPr lang="en-US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5" name="Picture 5" descr="C:\Users\user\Desktop\ROSE\OFFIC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7" y="1219200"/>
            <a:ext cx="4953001" cy="3505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79437" y="4724400"/>
            <a:ext cx="2339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অফিস ব্যবস্থাপনা</a:t>
            </a:r>
            <a:endParaRPr lang="en-US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" y="0"/>
            <a:ext cx="11522075" cy="5943600"/>
          </a:xfrm>
          <a:prstGeom prst="frame">
            <a:avLst>
              <a:gd name="adj1" fmla="val 3572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4" rIns="83829" bIns="419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আইন শৃঙ্খলা রক্ষায় মাল্টিমিডিয়ার ব্যবহার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অপরাধীদের চেহারা অংকন</a:t>
            </a:r>
            <a:endParaRPr lang="en-US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u="sng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আইন-শৃঙ্খলা রক্ষাঃ</a:t>
            </a:r>
            <a:endParaRPr lang="en-US" sz="3200" u="sng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অপরাধেরএলাকাসমূহচিহ্নিতকরণ</a:t>
            </a:r>
            <a:endParaRPr lang="en-US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ডাটাবেজ তৈরি।</a:t>
            </a:r>
            <a:endParaRPr lang="en-US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427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419099"/>
            <a:ext cx="10369868" cy="809519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37" y="2552700"/>
            <a:ext cx="10858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মাল্টিমিডিয়ার ব্যবহার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ক্ষেএ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  <p:sp>
        <p:nvSpPr>
          <p:cNvPr id="5" name="Frame 4"/>
          <p:cNvSpPr/>
          <p:nvPr/>
        </p:nvSpPr>
        <p:spPr>
          <a:xfrm>
            <a:off x="1" y="0"/>
            <a:ext cx="11522075" cy="5943600"/>
          </a:xfrm>
          <a:prstGeom prst="frame">
            <a:avLst>
              <a:gd name="adj1" fmla="val 357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4" rIns="83829" bIns="419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346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7170" name="AutoShape 2" descr="The best camera under $500 in 2020 | Digital Camera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The best camera under $500 in 2020 | Digital Camera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 descr="C:\Users\user\Desktop\ROSE\camer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8237" y="1676400"/>
            <a:ext cx="6743700" cy="378910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60437" y="342900"/>
            <a:ext cx="97155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চিএে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7" y="1714500"/>
            <a:ext cx="4076700" cy="30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projecto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737" y="1562100"/>
            <a:ext cx="3009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lide Pictu -2 (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237" y="1562100"/>
            <a:ext cx="33147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11522075" cy="5943600"/>
          </a:xfrm>
          <a:prstGeom prst="frame">
            <a:avLst>
              <a:gd name="adj1" fmla="val 3343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32" tIns="41916" rIns="83832" bIns="419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7" y="723900"/>
            <a:ext cx="10369868" cy="990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/>
            </a:r>
            <a:br>
              <a:rPr lang="en-US" sz="6600" b="1" dirty="0" smtClean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en-US" sz="6600" b="1" dirty="0" smtClean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/>
            </a:r>
            <a:br>
              <a:rPr lang="en-US" sz="6600" b="1" dirty="0" smtClean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</a:b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37" y="2171700"/>
            <a:ext cx="10820400" cy="2642346"/>
          </a:xfrm>
        </p:spPr>
        <p:txBody>
          <a:bodyPr/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ও গ্রাফিক্স</a:t>
            </a:r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৯((</a:t>
            </a:r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মাল্টিমিডিয়ার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1" y="0"/>
            <a:ext cx="11522075" cy="5943600"/>
          </a:xfrm>
          <a:prstGeom prst="frame">
            <a:avLst>
              <a:gd name="adj1" fmla="val 357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4" rIns="83829" bIns="419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346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637" y="2590800"/>
            <a:ext cx="1089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মাল্টিমিডিয়া কি তা বলতে পারবে।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মাল্টিমিডিয়ার মাধ্যম সমুহ বর্ণনা করতে পারবে। 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মাল্টিমিডিয়ার ব্যবহার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ক্ষেএ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bn-BD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1837" y="457200"/>
            <a:ext cx="25298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36537" y="1524000"/>
            <a:ext cx="1085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7" y="838200"/>
            <a:ext cx="10369868" cy="9906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7" y="1981200"/>
            <a:ext cx="10369868" cy="36195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মাধ্যম,আবার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চিএ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মাধ্যমকে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 , ছবি , অডিও , ভিডিও , গ্রাফিক্স এর সমন্বিত পদ্ধতি হল মাল্টিমিডিয়া । মাল্টিমিডিয়া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বিনোদন , শিক্ষা , ইন্টারনেট সহ বিভিন্ন ক্ষেত্রে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 হয় ।</a:t>
            </a:r>
            <a:endPara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522075" cy="5943600"/>
          </a:xfrm>
          <a:prstGeom prst="frame">
            <a:avLst>
              <a:gd name="adj1" fmla="val 3695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237" y="762000"/>
            <a:ext cx="10553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7" y="381000"/>
            <a:ext cx="10706099" cy="1066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6700" b="1" dirty="0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smtClean="0">
                <a:latin typeface="NikoshBAN" pitchFamily="2" charset="0"/>
              </a:rPr>
              <a:t/>
            </a:r>
            <a:br>
              <a:rPr lang="en-US" sz="6700" b="1" dirty="0" smtClean="0">
                <a:latin typeface="NikoshBAN" pitchFamily="2" charset="0"/>
              </a:rPr>
            </a:br>
            <a:endParaRPr lang="en-US" sz="6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" y="1943100"/>
            <a:ext cx="10747535" cy="336624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মিডিয়াকে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বহুমাএিকতা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বলছি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অ্যাকটিভ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ব্যাপকভাবে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অ্যাকটিভ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" y="0"/>
            <a:ext cx="11522075" cy="5943600"/>
          </a:xfrm>
          <a:prstGeom prst="frame">
            <a:avLst>
              <a:gd name="adj1" fmla="val 357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4" rIns="83829" bIns="419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7" y="609600"/>
            <a:ext cx="11010900" cy="1076219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" y="1028700"/>
            <a:ext cx="11010900" cy="40139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অন্তত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চিএ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আলাদাভাবে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আবির্ভুত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শিক্ষামুলক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পেজকে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অ্যাকটিভ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1" y="0"/>
            <a:ext cx="11522075" cy="5943600"/>
          </a:xfrm>
          <a:prstGeom prst="frame">
            <a:avLst>
              <a:gd name="adj1" fmla="val 377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4" rIns="83829" bIns="419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342899"/>
            <a:ext cx="10369868" cy="88571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প্রয়োগের ক্ষেত্র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latin typeface="NikoshBAN" pitchFamily="2" charset="0"/>
                <a:cs typeface="NikoshBAN" pitchFamily="2" charset="0"/>
              </a:rPr>
            </a:br>
            <a:endParaRPr lang="en-US" sz="4800" b="1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531937" y="1790700"/>
          <a:ext cx="79629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ame 5"/>
          <p:cNvSpPr/>
          <p:nvPr/>
        </p:nvSpPr>
        <p:spPr>
          <a:xfrm>
            <a:off x="1" y="0"/>
            <a:ext cx="11522075" cy="5943600"/>
          </a:xfrm>
          <a:prstGeom prst="frame">
            <a:avLst>
              <a:gd name="adj1" fmla="val 3572"/>
            </a:avLst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4" rIns="83829" bIns="419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579</Words>
  <Application>Microsoft Office PowerPoint</Application>
  <PresentationFormat>Custom</PresentationFormat>
  <Paragraphs>103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NikoshBAN</vt:lpstr>
      <vt:lpstr>SolaimanLipi</vt:lpstr>
      <vt:lpstr>Times New Roman</vt:lpstr>
      <vt:lpstr>Office Theme</vt:lpstr>
      <vt:lpstr>PowerPoint Presentation</vt:lpstr>
      <vt:lpstr>PowerPoint Presentation</vt:lpstr>
      <vt:lpstr>চিএে কি দেখতে পাচ্ছ?</vt:lpstr>
      <vt:lpstr> আজকের পাঠ  </vt:lpstr>
      <vt:lpstr>PowerPoint Presentation</vt:lpstr>
      <vt:lpstr>মাল্টিমিডিয়া  </vt:lpstr>
      <vt:lpstr> মাল্টিমিডিয়া  </vt:lpstr>
      <vt:lpstr>মাল্টিমিডিয়া  </vt:lpstr>
      <vt:lpstr> মাল্টিমিডিয়ার প্রয়োগের ক্ষেত্র সমুহ </vt:lpstr>
      <vt:lpstr> মাল্টিমিডিয়ার মাধ্যম সমুহ </vt:lpstr>
      <vt:lpstr>       কাজ  </vt:lpstr>
      <vt:lpstr>PowerPoint Presentation</vt:lpstr>
      <vt:lpstr>PowerPoint Presentation</vt:lpstr>
      <vt:lpstr>                  ভিডিও </vt:lpstr>
      <vt:lpstr>এনিমেশন</vt:lpstr>
      <vt:lpstr> শব্দ বা অডিও –   রেকর্ড, সম্পাদনা ইত্যাদি ক্ষেএে সারা দুনিয়া এখন  কম্পিউটারের ওপর নির্ভর করে। সাউন্ড ইন্জিনিয়ারিং এ এনালগ পদ্ধতি এখন কার্যত সম্পুর্ন অচল হয়ে পড়েছে। কম্পিউটার দিয়ে উন্নত মানের সাউন্ড রেকর্ডিং করা যায়।   </vt:lpstr>
      <vt:lpstr>  শিক্ষা ক্ষেত্রে মাল্টিমিডিয়া ব্যবহার ক্ষা ক্ষেত্রে মাল্টিমিডিয়া ব্যবহার </vt:lpstr>
      <vt:lpstr> বিনোদনের ক্ষেত্রে মাল্টিমিডিয়ার ব্যবহার   </vt:lpstr>
      <vt:lpstr> বিজ্ঞাপনের কাজে মাল্টিমিডিয়ার ব্যবহার  </vt:lpstr>
      <vt:lpstr>গেমস তৈরী তে মাল্টিমিডিয়ার ব্যবহার</vt:lpstr>
      <vt:lpstr> প্রকাশনায় মাল্টিমিডিয়ার ব্যবহার     </vt:lpstr>
      <vt:lpstr>বিজ্ঞান ও গবেষনায় মাল্টিমিডিয়ার ব্যবহার   </vt:lpstr>
      <vt:lpstr>মাল্টিমিডিয়ার মাধ্যমে তথ্যের সহজ উপস্থাপন</vt:lpstr>
      <vt:lpstr> ব্যবসায় মাল্টিমিডিয়ার ব্যবহার </vt:lpstr>
      <vt:lpstr>আইন শৃঙ্খলা রক্ষায় মাল্টিমিডিয়ার ব্যবহার      </vt:lpstr>
      <vt:lpstr>বাড়ির কাজ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94</cp:revision>
  <dcterms:created xsi:type="dcterms:W3CDTF">2020-06-08T09:03:49Z</dcterms:created>
  <dcterms:modified xsi:type="dcterms:W3CDTF">2020-09-20T14:32:37Z</dcterms:modified>
</cp:coreProperties>
</file>