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2" r:id="rId14"/>
    <p:sldId id="271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C9E45-590F-48C9-98EF-3486AD882F24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E63F2-2D10-4913-915F-6633A85272D5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1A9AF-FAF3-4E38-A3E6-35856D6424F1}" type="par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A950BB-A4E0-4099-81F8-712513DE2F74}" type="sib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F3A64A-3E14-4A6A-8CB7-485F1CBFF39B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86644-4A87-4867-B477-C3B92377A500}" type="parTrans" cxnId="{747839BA-898B-42E5-9674-12B974FC9A6A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4AE46B-11B2-4B20-9D64-06648C503537}" type="sibTrans" cxnId="{747839BA-898B-42E5-9674-12B974FC9A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7EA2B9A-D4AF-48A4-8BE3-3675B14E3D0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AAE97-24D6-499C-8022-F34642352344}" type="parTrans" cxnId="{B8209167-71AA-4122-AD24-791683522412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4B2511E-FB0D-47A4-A045-77C37A5AF6EA}" type="sibTrans" cxnId="{B8209167-71AA-4122-AD24-79168352241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1A5AFA2-A5E9-4CFE-8EC7-BD4F3072A43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2C8372-7A3B-41E7-8FEE-5FBC4178AEE4}" type="parTrans" cxnId="{9CB1E52C-40DA-4E84-B570-C54D6C8AE0FC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CDD3A71-7B76-42C2-AD68-A68F77859A03}" type="sibTrans" cxnId="{9CB1E52C-40DA-4E84-B570-C54D6C8AE0F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48A7BBF-C881-4999-98D5-C06DE4865BB6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1FE47E-AF3B-4FC7-8638-298363CB3BAF}" type="parTrans" cxnId="{9A651F84-94D7-4ECE-95DD-EA63986F0ED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5463ECE-2D94-447C-8EBE-17042CAB1469}" type="sibTrans" cxnId="{9A651F84-94D7-4ECE-95DD-EA63986F0ED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24E9A1F-FB99-4C06-951D-ECC8646128C5}">
      <dgm:prSet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 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0E0C9A-E204-42D6-B409-16658A77F8B5}" type="parTrans" cxnId="{C8EADDA5-09C8-461D-93A8-6D4C951A973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266D871-711F-49A6-B5EE-9B97DCE8EA95}" type="sibTrans" cxnId="{C8EADDA5-09C8-461D-93A8-6D4C951A973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C1CBD20-8E32-43A1-8E33-8D7BA69807CA}">
      <dgm:prSet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2D2AD-04BB-4F23-8DEC-3099D1E53A5D}" type="parTrans" cxnId="{80731C3A-D6BA-4B48-B5BE-807FB624E645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525F87-1190-49B5-BA6B-ED4ABCD96F4B}" type="sibTrans" cxnId="{80731C3A-D6BA-4B48-B5BE-807FB624E64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D31988-6C00-4F34-8379-E05127FA1224}" type="pres">
      <dgm:prSet presAssocID="{84DC9E45-590F-48C9-98EF-3486AD882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5DB5-FE1A-413A-B496-158336BF7C64}" type="pres">
      <dgm:prSet presAssocID="{235E63F2-2D10-4913-915F-6633A85272D5}" presName="centerShape" presStyleLbl="node0" presStyleIdx="0" presStyleCnt="1"/>
      <dgm:spPr/>
      <dgm:t>
        <a:bodyPr/>
        <a:lstStyle/>
        <a:p>
          <a:endParaRPr lang="en-US"/>
        </a:p>
      </dgm:t>
    </dgm:pt>
    <dgm:pt modelId="{720FC3B7-1770-46D2-AC08-5548E0CD175F}" type="pres">
      <dgm:prSet presAssocID="{87B86644-4A87-4867-B477-C3B92377A50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8A032D4-C400-4866-9F67-7AEF0B4B7A1A}" type="pres">
      <dgm:prSet presAssocID="{87B86644-4A87-4867-B477-C3B92377A50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D0F5315-4C47-4B58-9406-173FEC986A02}" type="pres">
      <dgm:prSet presAssocID="{BCF3A64A-3E14-4A6A-8CB7-485F1CBFF39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45C69-C33E-4F10-8B1B-7489C14A5D0A}" type="pres">
      <dgm:prSet presAssocID="{E11AAE97-24D6-499C-8022-F3464235234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6058D0E-F2DB-4094-8599-59BC6EEDB0CD}" type="pres">
      <dgm:prSet presAssocID="{E11AAE97-24D6-499C-8022-F3464235234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6340ED3-7E96-407C-A495-EBF327189E0C}" type="pres">
      <dgm:prSet presAssocID="{E7EA2B9A-D4AF-48A4-8BE3-3675B14E3D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0BA0-8C1A-4F8B-BF50-348A608D45CE}" type="pres">
      <dgm:prSet presAssocID="{22B2D2AD-04BB-4F23-8DEC-3099D1E53A5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58FEC3E-4DBD-416C-B5C8-866594E1C575}" type="pres">
      <dgm:prSet presAssocID="{22B2D2AD-04BB-4F23-8DEC-3099D1E53A5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50D0C2F-A9AF-4DC3-A587-687902CC177F}" type="pres">
      <dgm:prSet presAssocID="{FC1CBD20-8E32-43A1-8E33-8D7BA69807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9CB3D-B94B-441A-AFAE-4972D766E5C9}" type="pres">
      <dgm:prSet presAssocID="{460E0C9A-E204-42D6-B409-16658A77F8B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0020B74-7E82-43DA-8E6E-20F918ADB06D}" type="pres">
      <dgm:prSet presAssocID="{460E0C9A-E204-42D6-B409-16658A77F8B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2A696B2-4956-4448-BC80-57A12BFD66B9}" type="pres">
      <dgm:prSet presAssocID="{624E9A1F-FB99-4C06-951D-ECC8646128C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76AB9-4C25-42D9-A72D-7531B26AB396}" type="pres">
      <dgm:prSet presAssocID="{582C8372-7A3B-41E7-8FEE-5FBC4178AEE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B21F9D5-0B30-4933-838B-A1F846385C1E}" type="pres">
      <dgm:prSet presAssocID="{582C8372-7A3B-41E7-8FEE-5FBC4178AEE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E08C248-6333-440E-B88D-10BB2F71D6C1}" type="pres">
      <dgm:prSet presAssocID="{61A5AFA2-A5E9-4CFE-8EC7-BD4F3072A4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B9F8D-EF03-4AFB-9BC5-E03DD5FB968C}" type="pres">
      <dgm:prSet presAssocID="{A21FE47E-AF3B-4FC7-8638-298363CB3BA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A52BEC0-61FA-4259-A17E-F5AB0BCB3092}" type="pres">
      <dgm:prSet presAssocID="{A21FE47E-AF3B-4FC7-8638-298363CB3BA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DA5CB18-5C26-47F1-A952-D5991591EEBE}" type="pres">
      <dgm:prSet presAssocID="{E48A7BBF-C881-4999-98D5-C06DE4865B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50457B-EB14-490F-BAC8-B0E281778AEE}" type="presOf" srcId="{61A5AFA2-A5E9-4CFE-8EC7-BD4F3072A438}" destId="{9E08C248-6333-440E-B88D-10BB2F71D6C1}" srcOrd="0" destOrd="0" presId="urn:microsoft.com/office/officeart/2005/8/layout/radial5"/>
    <dgm:cxn modelId="{77A1C4BB-9811-40D4-B0B9-1A00B5A80B1B}" type="presOf" srcId="{87B86644-4A87-4867-B477-C3B92377A500}" destId="{720FC3B7-1770-46D2-AC08-5548E0CD175F}" srcOrd="0" destOrd="0" presId="urn:microsoft.com/office/officeart/2005/8/layout/radial5"/>
    <dgm:cxn modelId="{C8EADDA5-09C8-461D-93A8-6D4C951A9736}" srcId="{235E63F2-2D10-4913-915F-6633A85272D5}" destId="{624E9A1F-FB99-4C06-951D-ECC8646128C5}" srcOrd="3" destOrd="0" parTransId="{460E0C9A-E204-42D6-B409-16658A77F8B5}" sibTransId="{1266D871-711F-49A6-B5EE-9B97DCE8EA95}"/>
    <dgm:cxn modelId="{71B3AF75-6FC7-4ED6-829C-D440DADBFB01}" type="presOf" srcId="{E11AAE97-24D6-499C-8022-F34642352344}" destId="{7B645C69-C33E-4F10-8B1B-7489C14A5D0A}" srcOrd="0" destOrd="0" presId="urn:microsoft.com/office/officeart/2005/8/layout/radial5"/>
    <dgm:cxn modelId="{747839BA-898B-42E5-9674-12B974FC9A6A}" srcId="{235E63F2-2D10-4913-915F-6633A85272D5}" destId="{BCF3A64A-3E14-4A6A-8CB7-485F1CBFF39B}" srcOrd="0" destOrd="0" parTransId="{87B86644-4A87-4867-B477-C3B92377A500}" sibTransId="{204AE46B-11B2-4B20-9D64-06648C503537}"/>
    <dgm:cxn modelId="{B107829B-7B3F-4A49-A932-2AFD49F73BED}" type="presOf" srcId="{624E9A1F-FB99-4C06-951D-ECC8646128C5}" destId="{82A696B2-4956-4448-BC80-57A12BFD66B9}" srcOrd="0" destOrd="0" presId="urn:microsoft.com/office/officeart/2005/8/layout/radial5"/>
    <dgm:cxn modelId="{9A651F84-94D7-4ECE-95DD-EA63986F0ED6}" srcId="{235E63F2-2D10-4913-915F-6633A85272D5}" destId="{E48A7BBF-C881-4999-98D5-C06DE4865BB6}" srcOrd="5" destOrd="0" parTransId="{A21FE47E-AF3B-4FC7-8638-298363CB3BAF}" sibTransId="{25463ECE-2D94-447C-8EBE-17042CAB1469}"/>
    <dgm:cxn modelId="{C61B037A-9237-4DF0-8E00-96B691EC4430}" type="presOf" srcId="{235E63F2-2D10-4913-915F-6633A85272D5}" destId="{CD775DB5-FE1A-413A-B496-158336BF7C64}" srcOrd="0" destOrd="0" presId="urn:microsoft.com/office/officeart/2005/8/layout/radial5"/>
    <dgm:cxn modelId="{B8209167-71AA-4122-AD24-791683522412}" srcId="{235E63F2-2D10-4913-915F-6633A85272D5}" destId="{E7EA2B9A-D4AF-48A4-8BE3-3675B14E3D08}" srcOrd="1" destOrd="0" parTransId="{E11AAE97-24D6-499C-8022-F34642352344}" sibTransId="{34B2511E-FB0D-47A4-A045-77C37A5AF6EA}"/>
    <dgm:cxn modelId="{7E014602-2EC7-4636-A29A-F25C8DFFE658}" type="presOf" srcId="{582C8372-7A3B-41E7-8FEE-5FBC4178AEE4}" destId="{F6D76AB9-4C25-42D9-A72D-7531B26AB396}" srcOrd="0" destOrd="0" presId="urn:microsoft.com/office/officeart/2005/8/layout/radial5"/>
    <dgm:cxn modelId="{5C4C04CA-2542-477B-9A3D-8A65E63E96E8}" type="presOf" srcId="{460E0C9A-E204-42D6-B409-16658A77F8B5}" destId="{F979CB3D-B94B-441A-AFAE-4972D766E5C9}" srcOrd="0" destOrd="0" presId="urn:microsoft.com/office/officeart/2005/8/layout/radial5"/>
    <dgm:cxn modelId="{E615F018-EABE-4252-A960-37AC1494734E}" type="presOf" srcId="{582C8372-7A3B-41E7-8FEE-5FBC4178AEE4}" destId="{7B21F9D5-0B30-4933-838B-A1F846385C1E}" srcOrd="1" destOrd="0" presId="urn:microsoft.com/office/officeart/2005/8/layout/radial5"/>
    <dgm:cxn modelId="{56F48E16-A333-45E9-9FE8-DA731459721B}" type="presOf" srcId="{FC1CBD20-8E32-43A1-8E33-8D7BA69807CA}" destId="{D50D0C2F-A9AF-4DC3-A587-687902CC177F}" srcOrd="0" destOrd="0" presId="urn:microsoft.com/office/officeart/2005/8/layout/radial5"/>
    <dgm:cxn modelId="{63F6DEC1-2E13-461E-9975-043E32225A2A}" type="presOf" srcId="{BCF3A64A-3E14-4A6A-8CB7-485F1CBFF39B}" destId="{DD0F5315-4C47-4B58-9406-173FEC986A02}" srcOrd="0" destOrd="0" presId="urn:microsoft.com/office/officeart/2005/8/layout/radial5"/>
    <dgm:cxn modelId="{341B1476-4D74-47E3-BCC3-7F631C2CA4D4}" type="presOf" srcId="{E11AAE97-24D6-499C-8022-F34642352344}" destId="{06058D0E-F2DB-4094-8599-59BC6EEDB0CD}" srcOrd="1" destOrd="0" presId="urn:microsoft.com/office/officeart/2005/8/layout/radial5"/>
    <dgm:cxn modelId="{D65FDF82-1EF0-43CC-B9E6-3AD70592911C}" type="presOf" srcId="{E48A7BBF-C881-4999-98D5-C06DE4865BB6}" destId="{6DA5CB18-5C26-47F1-A952-D5991591EEBE}" srcOrd="0" destOrd="0" presId="urn:microsoft.com/office/officeart/2005/8/layout/radial5"/>
    <dgm:cxn modelId="{4279C801-D620-4E93-86C4-6C7C726A53AB}" srcId="{84DC9E45-590F-48C9-98EF-3486AD882F24}" destId="{235E63F2-2D10-4913-915F-6633A85272D5}" srcOrd="0" destOrd="0" parTransId="{1A71A9AF-FAF3-4E38-A3E6-35856D6424F1}" sibTransId="{DEA950BB-A4E0-4099-81F8-712513DE2F74}"/>
    <dgm:cxn modelId="{9D035111-AD0E-4A87-9FBA-D371272AE0F2}" type="presOf" srcId="{22B2D2AD-04BB-4F23-8DEC-3099D1E53A5D}" destId="{8BE50BA0-8C1A-4F8B-BF50-348A608D45CE}" srcOrd="0" destOrd="0" presId="urn:microsoft.com/office/officeart/2005/8/layout/radial5"/>
    <dgm:cxn modelId="{BE61E26D-5BDE-4719-8FA0-5B58B91C6340}" type="presOf" srcId="{E7EA2B9A-D4AF-48A4-8BE3-3675B14E3D08}" destId="{E6340ED3-7E96-407C-A495-EBF327189E0C}" srcOrd="0" destOrd="0" presId="urn:microsoft.com/office/officeart/2005/8/layout/radial5"/>
    <dgm:cxn modelId="{9CB1E52C-40DA-4E84-B570-C54D6C8AE0FC}" srcId="{235E63F2-2D10-4913-915F-6633A85272D5}" destId="{61A5AFA2-A5E9-4CFE-8EC7-BD4F3072A438}" srcOrd="4" destOrd="0" parTransId="{582C8372-7A3B-41E7-8FEE-5FBC4178AEE4}" sibTransId="{2CDD3A71-7B76-42C2-AD68-A68F77859A03}"/>
    <dgm:cxn modelId="{AC92CF7D-891A-44A2-B857-948E7D893B8E}" type="presOf" srcId="{87B86644-4A87-4867-B477-C3B92377A500}" destId="{88A032D4-C400-4866-9F67-7AEF0B4B7A1A}" srcOrd="1" destOrd="0" presId="urn:microsoft.com/office/officeart/2005/8/layout/radial5"/>
    <dgm:cxn modelId="{F925C4D2-1D27-4151-B550-FE77AFCFA3C9}" type="presOf" srcId="{84DC9E45-590F-48C9-98EF-3486AD882F24}" destId="{4FD31988-6C00-4F34-8379-E05127FA1224}" srcOrd="0" destOrd="0" presId="urn:microsoft.com/office/officeart/2005/8/layout/radial5"/>
    <dgm:cxn modelId="{80731C3A-D6BA-4B48-B5BE-807FB624E645}" srcId="{235E63F2-2D10-4913-915F-6633A85272D5}" destId="{FC1CBD20-8E32-43A1-8E33-8D7BA69807CA}" srcOrd="2" destOrd="0" parTransId="{22B2D2AD-04BB-4F23-8DEC-3099D1E53A5D}" sibTransId="{55525F87-1190-49B5-BA6B-ED4ABCD96F4B}"/>
    <dgm:cxn modelId="{029EDA21-4827-41EE-A223-A5CAD2374C79}" type="presOf" srcId="{22B2D2AD-04BB-4F23-8DEC-3099D1E53A5D}" destId="{A58FEC3E-4DBD-416C-B5C8-866594E1C575}" srcOrd="1" destOrd="0" presId="urn:microsoft.com/office/officeart/2005/8/layout/radial5"/>
    <dgm:cxn modelId="{512A6625-6E82-4045-9E72-143AB5EAA8CB}" type="presOf" srcId="{A21FE47E-AF3B-4FC7-8638-298363CB3BAF}" destId="{7A52BEC0-61FA-4259-A17E-F5AB0BCB3092}" srcOrd="1" destOrd="0" presId="urn:microsoft.com/office/officeart/2005/8/layout/radial5"/>
    <dgm:cxn modelId="{A9D92324-D48D-4FB1-BB47-626582375906}" type="presOf" srcId="{A21FE47E-AF3B-4FC7-8638-298363CB3BAF}" destId="{735B9F8D-EF03-4AFB-9BC5-E03DD5FB968C}" srcOrd="0" destOrd="0" presId="urn:microsoft.com/office/officeart/2005/8/layout/radial5"/>
    <dgm:cxn modelId="{E0FE776E-B990-4675-AE2E-60DABF5279D9}" type="presOf" srcId="{460E0C9A-E204-42D6-B409-16658A77F8B5}" destId="{70020B74-7E82-43DA-8E6E-20F918ADB06D}" srcOrd="1" destOrd="0" presId="urn:microsoft.com/office/officeart/2005/8/layout/radial5"/>
    <dgm:cxn modelId="{71924CDE-1DD4-44A3-9301-1F8FA4E4FA36}" type="presParOf" srcId="{4FD31988-6C00-4F34-8379-E05127FA1224}" destId="{CD775DB5-FE1A-413A-B496-158336BF7C64}" srcOrd="0" destOrd="0" presId="urn:microsoft.com/office/officeart/2005/8/layout/radial5"/>
    <dgm:cxn modelId="{8171FEE0-D76B-4AC4-A592-861E1CD78703}" type="presParOf" srcId="{4FD31988-6C00-4F34-8379-E05127FA1224}" destId="{720FC3B7-1770-46D2-AC08-5548E0CD175F}" srcOrd="1" destOrd="0" presId="urn:microsoft.com/office/officeart/2005/8/layout/radial5"/>
    <dgm:cxn modelId="{4BAEE8F5-8985-4D94-ADD7-A8B635F95B87}" type="presParOf" srcId="{720FC3B7-1770-46D2-AC08-5548E0CD175F}" destId="{88A032D4-C400-4866-9F67-7AEF0B4B7A1A}" srcOrd="0" destOrd="0" presId="urn:microsoft.com/office/officeart/2005/8/layout/radial5"/>
    <dgm:cxn modelId="{65A7A68E-777F-45FF-BF1D-56228097ABBA}" type="presParOf" srcId="{4FD31988-6C00-4F34-8379-E05127FA1224}" destId="{DD0F5315-4C47-4B58-9406-173FEC986A02}" srcOrd="2" destOrd="0" presId="urn:microsoft.com/office/officeart/2005/8/layout/radial5"/>
    <dgm:cxn modelId="{7468F1D9-BAB1-4CFC-B714-68F00D053478}" type="presParOf" srcId="{4FD31988-6C00-4F34-8379-E05127FA1224}" destId="{7B645C69-C33E-4F10-8B1B-7489C14A5D0A}" srcOrd="3" destOrd="0" presId="urn:microsoft.com/office/officeart/2005/8/layout/radial5"/>
    <dgm:cxn modelId="{9E01A9EE-409E-4925-AF08-169F62B3C160}" type="presParOf" srcId="{7B645C69-C33E-4F10-8B1B-7489C14A5D0A}" destId="{06058D0E-F2DB-4094-8599-59BC6EEDB0CD}" srcOrd="0" destOrd="0" presId="urn:microsoft.com/office/officeart/2005/8/layout/radial5"/>
    <dgm:cxn modelId="{FEF088E2-94A7-45C0-9A90-05080FE3697A}" type="presParOf" srcId="{4FD31988-6C00-4F34-8379-E05127FA1224}" destId="{E6340ED3-7E96-407C-A495-EBF327189E0C}" srcOrd="4" destOrd="0" presId="urn:microsoft.com/office/officeart/2005/8/layout/radial5"/>
    <dgm:cxn modelId="{FCEEB5D1-AFC3-4264-B46D-F9BD6ED3935E}" type="presParOf" srcId="{4FD31988-6C00-4F34-8379-E05127FA1224}" destId="{8BE50BA0-8C1A-4F8B-BF50-348A608D45CE}" srcOrd="5" destOrd="0" presId="urn:microsoft.com/office/officeart/2005/8/layout/radial5"/>
    <dgm:cxn modelId="{BAADC44C-79C2-47D3-A931-B878E5EE1720}" type="presParOf" srcId="{8BE50BA0-8C1A-4F8B-BF50-348A608D45CE}" destId="{A58FEC3E-4DBD-416C-B5C8-866594E1C575}" srcOrd="0" destOrd="0" presId="urn:microsoft.com/office/officeart/2005/8/layout/radial5"/>
    <dgm:cxn modelId="{026949C4-F8BE-441D-85F3-E0E4DCC860BC}" type="presParOf" srcId="{4FD31988-6C00-4F34-8379-E05127FA1224}" destId="{D50D0C2F-A9AF-4DC3-A587-687902CC177F}" srcOrd="6" destOrd="0" presId="urn:microsoft.com/office/officeart/2005/8/layout/radial5"/>
    <dgm:cxn modelId="{24AD1611-CAA1-4C47-B8AB-E783B6EFDD50}" type="presParOf" srcId="{4FD31988-6C00-4F34-8379-E05127FA1224}" destId="{F979CB3D-B94B-441A-AFAE-4972D766E5C9}" srcOrd="7" destOrd="0" presId="urn:microsoft.com/office/officeart/2005/8/layout/radial5"/>
    <dgm:cxn modelId="{B83C5648-0E0B-4105-8C40-9A5506AFD62B}" type="presParOf" srcId="{F979CB3D-B94B-441A-AFAE-4972D766E5C9}" destId="{70020B74-7E82-43DA-8E6E-20F918ADB06D}" srcOrd="0" destOrd="0" presId="urn:microsoft.com/office/officeart/2005/8/layout/radial5"/>
    <dgm:cxn modelId="{127D42DB-B4BD-4752-9E41-9DB65A76133D}" type="presParOf" srcId="{4FD31988-6C00-4F34-8379-E05127FA1224}" destId="{82A696B2-4956-4448-BC80-57A12BFD66B9}" srcOrd="8" destOrd="0" presId="urn:microsoft.com/office/officeart/2005/8/layout/radial5"/>
    <dgm:cxn modelId="{2D0CA4BF-C61D-423B-BC98-BD0BA9765A4B}" type="presParOf" srcId="{4FD31988-6C00-4F34-8379-E05127FA1224}" destId="{F6D76AB9-4C25-42D9-A72D-7531B26AB396}" srcOrd="9" destOrd="0" presId="urn:microsoft.com/office/officeart/2005/8/layout/radial5"/>
    <dgm:cxn modelId="{CF74ABD9-7074-4146-96D9-B9B4C0EB3327}" type="presParOf" srcId="{F6D76AB9-4C25-42D9-A72D-7531B26AB396}" destId="{7B21F9D5-0B30-4933-838B-A1F846385C1E}" srcOrd="0" destOrd="0" presId="urn:microsoft.com/office/officeart/2005/8/layout/radial5"/>
    <dgm:cxn modelId="{113A818D-DC9A-4ED6-8144-931D65FECBEC}" type="presParOf" srcId="{4FD31988-6C00-4F34-8379-E05127FA1224}" destId="{9E08C248-6333-440E-B88D-10BB2F71D6C1}" srcOrd="10" destOrd="0" presId="urn:microsoft.com/office/officeart/2005/8/layout/radial5"/>
    <dgm:cxn modelId="{CC7997B1-8681-4125-871F-947D73739EA5}" type="presParOf" srcId="{4FD31988-6C00-4F34-8379-E05127FA1224}" destId="{735B9F8D-EF03-4AFB-9BC5-E03DD5FB968C}" srcOrd="11" destOrd="0" presId="urn:microsoft.com/office/officeart/2005/8/layout/radial5"/>
    <dgm:cxn modelId="{B242D1E3-4D7E-4EFD-9AA3-81DB76405AD8}" type="presParOf" srcId="{735B9F8D-EF03-4AFB-9BC5-E03DD5FB968C}" destId="{7A52BEC0-61FA-4259-A17E-F5AB0BCB3092}" srcOrd="0" destOrd="0" presId="urn:microsoft.com/office/officeart/2005/8/layout/radial5"/>
    <dgm:cxn modelId="{33474E24-8CCB-4759-8D36-71651438FF00}" type="presParOf" srcId="{4FD31988-6C00-4F34-8379-E05127FA1224}" destId="{6DA5CB18-5C26-47F1-A952-D5991591EEB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4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5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3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BDD1-E33B-49DE-9BBB-3234509E5D14}" type="datetimeFigureOut">
              <a:rPr lang="en-US"/>
              <a:pPr>
                <a:defRPr/>
              </a:pPr>
              <a:t>9/26/2020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564A-C0ED-404F-B289-95FD43016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07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8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8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6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3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8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3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2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A184-C0E5-4C38-862D-F45E3DCF9906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8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FA184-C0E5-4C38-862D-F45E3DCF9906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53C2-3100-473E-BAB8-3DA41B49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3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474898"/>
            <a:ext cx="12192000" cy="538310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0000"/>
              </a:gs>
              <a:gs pos="75000">
                <a:srgbClr val="00FF00"/>
              </a:gs>
              <a:gs pos="50000">
                <a:srgbClr val="FFFF00"/>
              </a:gs>
              <a:gs pos="100000">
                <a:srgbClr val="FFFF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10000">
                    <a:srgbClr val="FFFF00"/>
                  </a:gs>
                  <a:gs pos="34000">
                    <a:srgbClr val="FF0000"/>
                  </a:gs>
                  <a:gs pos="75000">
                    <a:srgbClr val="00FF00"/>
                  </a:gs>
                  <a:gs pos="53000">
                    <a:srgbClr val="FFFF00"/>
                  </a:gs>
                  <a:gs pos="100000">
                    <a:srgbClr val="FFFF00"/>
                  </a:gs>
                </a:gsLst>
                <a:lin ang="8100000" scaled="1"/>
                <a:tileRect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28" y="1534577"/>
            <a:ext cx="3559556" cy="28276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b="42821"/>
          <a:stretch/>
        </p:blipFill>
        <p:spPr>
          <a:xfrm>
            <a:off x="718438" y="2637576"/>
            <a:ext cx="6859853" cy="962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t="56289"/>
          <a:stretch/>
        </p:blipFill>
        <p:spPr>
          <a:xfrm>
            <a:off x="718438" y="3588391"/>
            <a:ext cx="6859853" cy="735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b="52784"/>
          <a:stretch/>
        </p:blipFill>
        <p:spPr>
          <a:xfrm>
            <a:off x="3574893" y="4401159"/>
            <a:ext cx="6303810" cy="780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t="48058"/>
          <a:stretch/>
        </p:blipFill>
        <p:spPr>
          <a:xfrm>
            <a:off x="3574893" y="5180863"/>
            <a:ext cx="6303810" cy="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368844" y="465222"/>
            <a:ext cx="5125588" cy="51060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425003" y="906973"/>
          <a:ext cx="8708572" cy="513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37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40817" y="2279280"/>
            <a:ext cx="1007025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69354" y="1582057"/>
            <a:ext cx="1835577" cy="4972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51429" y="2918672"/>
            <a:ext cx="9071428" cy="62426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/>
                <a:latin typeface="NikoshBAN" pitchFamily="2" charset="0"/>
                <a:cs typeface="NikoshBAN" pitchFamily="2" charset="0"/>
              </a:rPr>
              <a:t>কারক কাকে বলে? কারক কত </a:t>
            </a:r>
            <a:r>
              <a:rPr lang="bn-BD" sz="2400" dirty="0" smtClean="0">
                <a:ln/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BD" sz="2400" dirty="0">
                <a:ln/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90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24\MITI\Bangladesh-healthcare-chi-00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60" y="801811"/>
            <a:ext cx="4424766" cy="2847388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8" name="Picture 5" descr="C:\Users\Doel-1612i3\Desktop\24\3\Playing in the rain _ Flickr - Photo Sharing!_files\2010-04-28__b5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92" y="834917"/>
            <a:ext cx="4419735" cy="282981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3147156" y="2383734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1584425" y="4301584"/>
            <a:ext cx="8965767" cy="1228556"/>
          </a:xfrm>
          <a:prstGeom prst="flowChartProcess">
            <a:avLst/>
          </a:prstGeom>
          <a:noFill/>
          <a:ln w="12700"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য়,তাই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0926" y="3708755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31898" y="3708754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06336" y="3708754"/>
            <a:ext cx="2292481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24009" y="3708754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59378" y="3702315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2461" y="3680543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02461" y="3686501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02461" y="3680543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0" animBg="1"/>
      <p:bldP spid="2" grpId="0"/>
      <p:bldP spid="2" grpId="1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237622" y="1652337"/>
            <a:ext cx="1671949" cy="5596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1812756" y="2919663"/>
            <a:ext cx="8521683" cy="73089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কর্ম কারকের সংজ্ঞাসহ উদাহরণ দাও।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27479" y="806474"/>
            <a:ext cx="1282372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5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3147133" y="1734536"/>
            <a:ext cx="419844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বা ‘কাকে’ দান করতেন?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3156559" y="2584517"/>
            <a:ext cx="419844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দিয়ে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3165986" y="3434498"/>
            <a:ext cx="419844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‘কাকে’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3175413" y="4275052"/>
            <a:ext cx="419844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‘কোথা’ থেকে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3184840" y="5125039"/>
            <a:ext cx="419844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‘কোথায়’ বা ‘কাকে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3147133" y="866486"/>
            <a:ext cx="4198442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‘কে’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‘কারা’ দান করতেন?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9270" y="1085520"/>
            <a:ext cx="518474" cy="464899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20743" y="1085520"/>
            <a:ext cx="2484901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30171" y="1947293"/>
            <a:ext cx="2495261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39597" y="2793737"/>
            <a:ext cx="2495262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58452" y="3640786"/>
            <a:ext cx="247454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39596" y="4488468"/>
            <a:ext cx="2495263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39598" y="5328183"/>
            <a:ext cx="2495261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39558" y="499627"/>
            <a:ext cx="2969444" cy="43285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চিনিবার উপায়-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2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016739" y="1947893"/>
            <a:ext cx="2126440" cy="5829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9167915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36296" y="2999875"/>
            <a:ext cx="8887326" cy="7169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কর্ম কারকের বিভিন্ন বিভক্তির প্রয়োগ দেখাও।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7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3383" y="2312465"/>
            <a:ext cx="6793832" cy="255454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কর্ম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কি কি?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কের ২টি উদাহরণ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8193" y="1475874"/>
            <a:ext cx="1604211" cy="56238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8965" y="2936216"/>
            <a:ext cx="8646695" cy="15696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কর্ম কারকের শুন্য বিভক্তির প্রয়োগ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5137" y="1855781"/>
            <a:ext cx="2152093" cy="5811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17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3956" y="1921826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0911" y="3341188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5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613775" y="463621"/>
            <a:ext cx="4538561" cy="5710066"/>
          </a:xfrm>
          <a:prstGeom prst="irregularSeal1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197778" y="250836"/>
            <a:ext cx="3279323" cy="715727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88733" y="1193962"/>
            <a:ext cx="1793631" cy="4419600"/>
            <a:chOff x="5129878" y="1727676"/>
            <a:chExt cx="1793631" cy="4419600"/>
          </a:xfrm>
        </p:grpSpPr>
        <p:sp>
          <p:nvSpPr>
            <p:cNvPr id="33" name="Oval 32"/>
            <p:cNvSpPr/>
            <p:nvPr/>
          </p:nvSpPr>
          <p:spPr>
            <a:xfrm>
              <a:off x="5129878" y="2960267"/>
              <a:ext cx="1793631" cy="1783078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037922" y="1727676"/>
              <a:ext cx="0" cy="4419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190322" y="2642076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885522" y="2642076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63392" y="1251278"/>
            <a:ext cx="3494083" cy="4118328"/>
            <a:chOff x="1268325" y="1247709"/>
            <a:chExt cx="3491871" cy="4760636"/>
          </a:xfrm>
        </p:grpSpPr>
        <p:sp>
          <p:nvSpPr>
            <p:cNvPr id="31" name="Flowchart: Delay 30"/>
            <p:cNvSpPr/>
            <p:nvPr/>
          </p:nvSpPr>
          <p:spPr>
            <a:xfrm rot="16200000">
              <a:off x="593919" y="1922115"/>
              <a:ext cx="4518197" cy="3169386"/>
            </a:xfrm>
            <a:prstGeom prst="flowChartDelay">
              <a:avLst/>
            </a:prstGeom>
            <a:ln w="57150">
              <a:solidFill>
                <a:srgbClr val="00CC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1472288" y="2664027"/>
              <a:ext cx="3287908" cy="334431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মিজান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1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ar-SA" sz="1400" dirty="0">
                  <a:latin typeface="NikoshBAN" panose="02000000000000000000" pitchFamily="2" charset="0"/>
                </a:rPr>
                <a:t>4</a:t>
              </a:r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অ্যাম্বাসেডর দিনাজপুর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ও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শিক্ষক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টার)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মির্জাপুর উচ্চ বিদ্যালয়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বিরামপুর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দিনাজপুর।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মোবাঃ ০১৭৪০৯৭৯৩৯৭ </a:t>
              </a:r>
              <a:endParaRPr lang="bn-BD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ই-মেইলঃmizan.birampur@gmail.com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5175292" y="2381201"/>
            <a:ext cx="1809136" cy="182843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C00CC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Explosion 1 20"/>
          <p:cNvSpPr/>
          <p:nvPr/>
        </p:nvSpPr>
        <p:spPr>
          <a:xfrm>
            <a:off x="6973563" y="430644"/>
            <a:ext cx="4538561" cy="5710066"/>
          </a:xfrm>
          <a:prstGeom prst="irregularSeal1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15038" y="1095364"/>
            <a:ext cx="3141254" cy="3908598"/>
            <a:chOff x="7638711" y="1327350"/>
            <a:chExt cx="3141254" cy="3908598"/>
          </a:xfrm>
        </p:grpSpPr>
        <p:sp>
          <p:nvSpPr>
            <p:cNvPr id="30" name="Flowchart: Delay 29"/>
            <p:cNvSpPr/>
            <p:nvPr/>
          </p:nvSpPr>
          <p:spPr>
            <a:xfrm rot="16200000">
              <a:off x="7255039" y="1711022"/>
              <a:ext cx="3908598" cy="3141254"/>
            </a:xfrm>
            <a:prstGeom prst="flowChartDelay">
              <a:avLst/>
            </a:prstGeom>
            <a:solidFill>
              <a:schemeClr val="bg1"/>
            </a:solidFill>
            <a:ln w="57150">
              <a:solidFill>
                <a:srgbClr val="00CC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TextBox 6"/>
            <p:cNvSpPr txBox="1"/>
            <p:nvPr/>
          </p:nvSpPr>
          <p:spPr>
            <a:xfrm>
              <a:off x="8001490" y="2909064"/>
              <a:ext cx="2530054" cy="1938992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</a:p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করণ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5332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94313" y="5450041"/>
            <a:ext cx="47788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317691" y="864296"/>
            <a:ext cx="7626122" cy="4673427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55718" y="65588"/>
            <a:ext cx="403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4000" b="1" dirty="0">
              <a:solidFill>
                <a:srgbClr val="00CC00"/>
              </a:solidFill>
              <a:latin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99831" y="2548040"/>
            <a:ext cx="2646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4318" y="2548039"/>
            <a:ext cx="1795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3600" b="1" dirty="0">
              <a:latin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82634" y="4426594"/>
            <a:ext cx="2516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94318" y="4549705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itchFamily="2" charset="0"/>
            </a:endParaRPr>
          </a:p>
        </p:txBody>
      </p:sp>
      <p:pic>
        <p:nvPicPr>
          <p:cNvPr id="14338" name="Picture 2" descr="G:\New Folder (2)\1269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18" y="764088"/>
            <a:ext cx="4191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5310326" y="5734135"/>
            <a:ext cx="2234184" cy="657225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5075630" y="611688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6218630" y="611688"/>
            <a:ext cx="4175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6925766" y="611688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5135" grpId="0"/>
      <p:bldP spid="5136" grpId="0" animBg="1"/>
      <p:bldP spid="5137" grpId="0" animBg="1"/>
      <p:bldP spid="5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60945" y="1554721"/>
            <a:ext cx="1596290" cy="48535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3890" y="2509171"/>
            <a:ext cx="7010400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কারক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3890" y="2505190"/>
            <a:ext cx="7010400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/>
                <a:gradFill>
                  <a:gsLst>
                    <a:gs pos="50000">
                      <a:srgbClr val="C00000"/>
                    </a:gs>
                    <a:gs pos="65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কর্ম কারক</a:t>
            </a:r>
            <a:endParaRPr lang="en-US" sz="5400" b="1" dirty="0">
              <a:ln/>
              <a:gradFill>
                <a:gsLst>
                  <a:gs pos="50000">
                    <a:srgbClr val="C00000"/>
                  </a:gs>
                  <a:gs pos="65000">
                    <a:srgbClr val="00CC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4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076575" y="2581276"/>
            <a:ext cx="5981701" cy="20605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ক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র্ম 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8855" y="1685926"/>
            <a:ext cx="1397138" cy="43480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164920" y="754007"/>
            <a:ext cx="4823342" cy="320040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110029" y="754007"/>
            <a:ext cx="4823342" cy="3200400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011995" y="3994127"/>
            <a:ext cx="311331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856884" y="3979172"/>
            <a:ext cx="322211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27342" y="4612403"/>
            <a:ext cx="9870510" cy="120032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বলে। </a:t>
            </a:r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যায়,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নামপদের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872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3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Doel-1612i3\Desktop\24\2\india_beggar07.17.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86" y="3604162"/>
            <a:ext cx="3086493" cy="20961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Doel-1612i3\Desktop\24\3\Playing in the rain _ Flickr - Photo Sharing!_files\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01" y="397991"/>
            <a:ext cx="2974422" cy="21996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14339" name="Picture 3" descr="C:\Users\Doel-1612i3\Desktop\24\3\Playing in the rain _ Flickr - Photo Sharing!_files\120404_ADNAN_BN_SAARCSTUD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34" y="446069"/>
            <a:ext cx="3004794" cy="22209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9958" y="3115080"/>
            <a:ext cx="8382000" cy="4490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8542" y="269563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58937" y="268542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9670" y="269563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94090" y="265561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85759" y="265561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8501" y="2661496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3912" y="568296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1258" y="566503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06566" y="568296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17" grpId="0"/>
      <p:bldP spid="17" grpId="1"/>
      <p:bldP spid="18" grpId="0"/>
      <p:bldP spid="20" grpId="0"/>
      <p:bldP spid="20" grpId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3382028" y="1734536"/>
            <a:ext cx="366570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9" name="Striped Right Arrow 8"/>
          <p:cNvSpPr/>
          <p:nvPr/>
        </p:nvSpPr>
        <p:spPr>
          <a:xfrm>
            <a:off x="3391454" y="2584517"/>
            <a:ext cx="366570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2" name="Striped Right Arrow 11"/>
          <p:cNvSpPr/>
          <p:nvPr/>
        </p:nvSpPr>
        <p:spPr>
          <a:xfrm>
            <a:off x="3400881" y="3434498"/>
            <a:ext cx="366570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3" name="Striped Right Arrow 12"/>
          <p:cNvSpPr/>
          <p:nvPr/>
        </p:nvSpPr>
        <p:spPr>
          <a:xfrm>
            <a:off x="3410308" y="4275052"/>
            <a:ext cx="366570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4" name="Striped Right Arrow 13"/>
          <p:cNvSpPr/>
          <p:nvPr/>
        </p:nvSpPr>
        <p:spPr>
          <a:xfrm>
            <a:off x="3419735" y="5125039"/>
            <a:ext cx="366570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5" name="Striped Right Arrow 14"/>
          <p:cNvSpPr/>
          <p:nvPr/>
        </p:nvSpPr>
        <p:spPr>
          <a:xfrm>
            <a:off x="3382028" y="866486"/>
            <a:ext cx="366570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2277785" y="1085520"/>
            <a:ext cx="518474" cy="4648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7643" y="1085520"/>
            <a:ext cx="2667480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87069" y="1947293"/>
            <a:ext cx="2678600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96496" y="2793737"/>
            <a:ext cx="2678601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15350" y="3640786"/>
            <a:ext cx="2656362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96494" y="4488468"/>
            <a:ext cx="2678602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96496" y="5328183"/>
            <a:ext cx="2678600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45735" y="405741"/>
            <a:ext cx="2132034" cy="50826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448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40</cp:revision>
  <dcterms:created xsi:type="dcterms:W3CDTF">2020-09-19T13:42:40Z</dcterms:created>
  <dcterms:modified xsi:type="dcterms:W3CDTF">2020-09-25T22:54:06Z</dcterms:modified>
</cp:coreProperties>
</file>