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57" r:id="rId3"/>
    <p:sldId id="258" r:id="rId4"/>
    <p:sldId id="276" r:id="rId5"/>
    <p:sldId id="259" r:id="rId6"/>
    <p:sldId id="275" r:id="rId7"/>
    <p:sldId id="271" r:id="rId8"/>
    <p:sldId id="261" r:id="rId9"/>
    <p:sldId id="277" r:id="rId10"/>
    <p:sldId id="260" r:id="rId11"/>
    <p:sldId id="272" r:id="rId12"/>
    <p:sldId id="263" r:id="rId13"/>
    <p:sldId id="262" r:id="rId14"/>
    <p:sldId id="264" r:id="rId15"/>
    <p:sldId id="267" r:id="rId16"/>
    <p:sldId id="274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DD4FF"/>
    <a:srgbClr val="CCAD60"/>
    <a:srgbClr val="FF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19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E266F2-38F4-4C73-81A5-C99E662D5114}" type="doc">
      <dgm:prSet loTypeId="urn:microsoft.com/office/officeart/2005/8/layout/cycle3" loCatId="cycle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C69DC66-6C8A-4072-9872-6A9447689BE7}">
      <dgm:prSet phldrT="[Text]" custT="1"/>
      <dgm:spPr/>
      <dgm:t>
        <a:bodyPr/>
        <a:lstStyle/>
        <a:p>
          <a:r>
            <a:rPr lang="en-US" sz="3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অভিবাদন </a:t>
          </a:r>
          <a:endParaRPr lang="en-US" sz="24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9AD665-2873-4FFD-B2DA-2BD9044FA6EA}" type="parTrans" cxnId="{67F33AEE-4001-44F7-B4B8-2A66A5266BD0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5500FD-C7F9-4BE0-83D5-0ACBE3C1AA48}" type="sibTrans" cxnId="{67F33AEE-4001-44F7-B4B8-2A66A5266BD0}">
      <dgm:prSet/>
      <dgm:spPr>
        <a:solidFill>
          <a:srgbClr val="FF66CC"/>
        </a:solidFill>
      </dgm:spPr>
      <dgm:t>
        <a:bodyPr/>
        <a:lstStyle/>
        <a:p>
          <a:endParaRPr lang="en-US" sz="3200" spc="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06B691-4130-46B1-86B3-C58B4BC3F95B}">
      <dgm:prSet phldrT="[Text]" custT="1"/>
      <dgm:spPr/>
      <dgm:t>
        <a:bodyPr/>
        <a:lstStyle/>
        <a:p>
          <a:r>
            <a:rPr lang="bn-IN" sz="24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পরিচিতি </a:t>
          </a:r>
          <a:endParaRPr lang="en-US" sz="24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C4243E-19C5-4A0C-AB0E-ACD716217164}" type="parTrans" cxnId="{1C544994-5955-4EA6-B5DB-AE525FA30BAF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9DCFD8-4586-49D0-A97B-4C2D3AF5CCAF}" type="sibTrans" cxnId="{1C544994-5955-4EA6-B5DB-AE525FA30BAF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B100E8-2881-477D-A329-F64639BC70C5}">
      <dgm:prSet phldrT="[Text]" custT="1"/>
      <dgm:spPr/>
      <dgm:t>
        <a:bodyPr/>
        <a:lstStyle/>
        <a:p>
          <a:r>
            <a:rPr lang="bn-IN" sz="24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পেষণা</a:t>
          </a:r>
          <a:endParaRPr lang="en-US" sz="24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FF3B1B-B347-4394-A30F-3F1B7F34ADE4}" type="parTrans" cxnId="{7617AE30-66CF-4612-B160-DA3E389320F3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55FF24-4F19-47F0-8EE9-7D0C2FA3F4DB}" type="sibTrans" cxnId="{7617AE30-66CF-4612-B160-DA3E389320F3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9516A5-31B1-4551-B1B4-5DFC6DBC37CE}">
      <dgm:prSet phldrT="[Text]" custT="1"/>
      <dgm:spPr/>
      <dgm:t>
        <a:bodyPr/>
        <a:lstStyle/>
        <a:p>
          <a:r>
            <a:rPr lang="bn-IN" sz="24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r>
            <a:rPr lang="en-US" sz="24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97B34F-2AA3-42E7-9B4D-183F2ACA184A}" type="parTrans" cxnId="{C81599F0-7BFB-4A32-B1BA-10BEA826C4D2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26AB0B-8425-4C43-B1C1-1B8F84EC759C}" type="sibTrans" cxnId="{C81599F0-7BFB-4A32-B1BA-10BEA826C4D2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860AB4-36E2-47F1-86D4-33980CE81C10}">
      <dgm:prSet phldrT="[Text]" custT="1"/>
      <dgm:spPr/>
      <dgm:t>
        <a:bodyPr/>
        <a:lstStyle/>
        <a:p>
          <a:r>
            <a:rPr lang="bn-IN" sz="24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প্রথম কাজ</a:t>
          </a:r>
          <a:r>
            <a:rPr lang="en-US" sz="24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3D3D24-11A5-44DF-8F9C-8F33C781B24F}" type="parTrans" cxnId="{9651BD31-C8B4-4631-9A4C-FC3B0C97620D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2D26B3-B058-4F96-9438-06731771CB51}" type="sibTrans" cxnId="{9651BD31-C8B4-4631-9A4C-FC3B0C97620D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C9CE5A-1C91-4A03-925F-E0FF0D93BF18}">
      <dgm:prSet phldrT="[Text]" custT="1"/>
      <dgm:spPr/>
      <dgm:t>
        <a:bodyPr/>
        <a:lstStyle/>
        <a:p>
          <a:r>
            <a:rPr lang="bn-IN" sz="24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ধন্যবাদ</a:t>
          </a:r>
          <a:r>
            <a:rPr lang="bn-IN" sz="3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102936-E559-4E8B-90A8-E46F7303F6AD}" type="parTrans" cxnId="{3745081E-67CD-4EF4-BB78-93189C8E8A50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BAB4F2-63B5-4B63-863A-4D41284C16BF}" type="sibTrans" cxnId="{3745081E-67CD-4EF4-BB78-93189C8E8A50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8373635-27D1-4B84-8088-42A61EBF969B}">
      <dgm:prSet phldrT="[Text]" custT="1"/>
      <dgm:spPr/>
      <dgm:t>
        <a:bodyPr/>
        <a:lstStyle/>
        <a:p>
          <a:r>
            <a:rPr lang="bn-IN" sz="24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পাঠ ঘোষনা </a:t>
          </a:r>
          <a:endParaRPr lang="en-US" sz="24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6E664F-1984-4935-9D70-7BF03AEA35FB}" type="parTrans" cxnId="{3746A6DE-75CE-4958-B42C-596FB7F3EAE4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211FF6-5DD5-48B7-8074-19ACCAFEC2E9}" type="sibTrans" cxnId="{3746A6DE-75CE-4958-B42C-596FB7F3EAE4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DAF6F0-7F84-4370-9EF6-2EFE85FC048E}">
      <dgm:prSet phldrT="[Text]" custT="1"/>
      <dgm:spPr/>
      <dgm:t>
        <a:bodyPr/>
        <a:lstStyle/>
        <a:p>
          <a:r>
            <a:rPr lang="bn-IN" sz="24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মৌলিক কাজ </a:t>
          </a:r>
          <a:endParaRPr lang="en-US" sz="24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C78BEA-EAFA-4B8B-83E9-51F7B99D8DB9}" type="parTrans" cxnId="{37120CE5-4072-46BF-9F5C-E67CA2B785A4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28A0F3-6B99-49D4-B2F5-51301CBF61DC}" type="sibTrans" cxnId="{37120CE5-4072-46BF-9F5C-E67CA2B785A4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B894DA-29BE-4DFD-B991-70BD10F51D5D}">
      <dgm:prSet phldrT="[Text]" custT="1"/>
      <dgm:spPr/>
      <dgm:t>
        <a:bodyPr/>
        <a:lstStyle/>
        <a:p>
          <a:r>
            <a:rPr lang="bn-IN" sz="24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একক কাজ </a:t>
          </a:r>
          <a:endParaRPr lang="en-US" sz="24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306797-7FA4-4A76-8A5A-CDB01FAABF2F}" type="parTrans" cxnId="{551F2B87-7924-4855-BE14-2A2223701FAC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EC02CF-773C-4C7B-80CE-9F6B2DB317FC}" type="sibTrans" cxnId="{551F2B87-7924-4855-BE14-2A2223701FAC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164B20-31B6-4D80-97DF-DB1888052560}">
      <dgm:prSet phldrT="[Text]" custT="1"/>
      <dgm:spPr/>
      <dgm:t>
        <a:bodyPr/>
        <a:lstStyle/>
        <a:p>
          <a:r>
            <a:rPr lang="bn-IN" sz="24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দলীয় কাজ </a:t>
          </a:r>
          <a:r>
            <a:rPr lang="en-US" sz="24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6F84AA-0D3C-49A2-83D3-0ACA9FDA9C65}" type="parTrans" cxnId="{2EA2CDE6-9A33-465F-83FA-D9CB03C3AF2B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AA84D1-1E25-4F48-B960-1D3FD83169C1}" type="sibTrans" cxnId="{2EA2CDE6-9A33-465F-83FA-D9CB03C3AF2B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6ABD51-37C9-4EBF-BAA1-807139FFD1EA}">
      <dgm:prSet phldrT="[Text]" custT="1"/>
      <dgm:spPr/>
      <dgm:t>
        <a:bodyPr/>
        <a:lstStyle/>
        <a:p>
          <a:r>
            <a:rPr lang="bn-IN" sz="24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মূল্যায়ন </a:t>
          </a:r>
          <a:r>
            <a:rPr lang="en-US" sz="3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D5E8B9-4E5E-4A7B-98B9-F6D4C364C885}" type="parTrans" cxnId="{A864BE76-B6B6-44D1-B474-0F0CDBC5244A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DBE1CA-B22C-4817-9BE6-2CB57E6637B5}" type="sibTrans" cxnId="{A864BE76-B6B6-44D1-B474-0F0CDBC5244A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A6934E-C968-42AE-846A-72B559CA940F}">
      <dgm:prSet phldrT="[Text]" custT="1"/>
      <dgm:spPr/>
      <dgm:t>
        <a:bodyPr/>
        <a:lstStyle/>
        <a:p>
          <a:r>
            <a:rPr lang="bn-IN" sz="24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বাড়ির কাজ </a:t>
          </a:r>
          <a:endParaRPr lang="en-US" sz="24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6D52B2-8A46-4621-8BB0-544405B2BE73}" type="parTrans" cxnId="{8705F8D5-AC23-4DF1-9071-F6FF5003A635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B2F0A6-6F56-4201-A24B-67A7547790F5}" type="sibTrans" cxnId="{8705F8D5-AC23-4DF1-9071-F6FF5003A635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FEFD2B-BBA6-413D-B47F-8D7319A938BC}" type="pres">
      <dgm:prSet presAssocID="{70E266F2-38F4-4C73-81A5-C99E662D511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0CC058-C672-4E5F-99A6-02F57130D800}" type="pres">
      <dgm:prSet presAssocID="{70E266F2-38F4-4C73-81A5-C99E662D5114}" presName="cycle" presStyleCnt="0"/>
      <dgm:spPr/>
    </dgm:pt>
    <dgm:pt modelId="{8BE87094-6F40-4A14-84FA-177ABE8F8BF5}" type="pres">
      <dgm:prSet presAssocID="{AC69DC66-6C8A-4072-9872-6A9447689BE7}" presName="nodeFirstNode" presStyleLbl="node1" presStyleIdx="0" presStyleCnt="12" custScaleX="130930" custScaleY="147626" custRadScaleRad="100004" custRadScaleInc="1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F355B4-213F-4122-800C-16A5BB278C4A}" type="pres">
      <dgm:prSet presAssocID="{765500FD-C7F9-4BE0-83D5-0ACBE3C1AA48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67E9A36A-CFC2-4F82-AAD7-86BE18152886}" type="pres">
      <dgm:prSet presAssocID="{DE06B691-4130-46B1-86B3-C58B4BC3F95B}" presName="nodeFollowingNodes" presStyleLbl="node1" presStyleIdx="1" presStyleCnt="12" custScaleX="146637" custRadScaleRad="104286" custRadScaleInc="52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E4091-CB18-49FE-8B47-A9542AEE7706}" type="pres">
      <dgm:prSet presAssocID="{72B100E8-2881-477D-A329-F64639BC70C5}" presName="nodeFollowingNodes" presStyleLbl="node1" presStyleIdx="2" presStyleCnt="12" custScaleX="124460" custRadScaleRad="95671" custRadScaleInc="32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BF69E-E304-427A-961E-2ACFC5B40EA2}" type="pres">
      <dgm:prSet presAssocID="{159516A5-31B1-4551-B1B4-5DFC6DBC37CE}" presName="nodeFollowingNodes" presStyleLbl="node1" presStyleIdx="3" presStyleCnt="12" custScaleX="131953" custRadScaleRad="97873" custRadScaleInc="94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CFEBC-D876-4444-ABCC-3CED352EAF8B}" type="pres">
      <dgm:prSet presAssocID="{A2860AB4-36E2-47F1-86D4-33980CE81C10}" presName="nodeFollowingNodes" presStyleLbl="node1" presStyleIdx="4" presStyleCnt="12" custScaleX="142512" custRadScaleRad="103576" custRadScaleInc="-23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B3D444-36C9-4688-94AC-560103174EA6}" type="pres">
      <dgm:prSet presAssocID="{28373635-27D1-4B84-8088-42A61EBF969B}" presName="nodeFollowingNodes" presStyleLbl="node1" presStyleIdx="5" presStyleCnt="12" custScaleX="132934" custRadScaleRad="107668" custRadScaleInc="-47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B31E8-0CC9-4519-B3B1-4A80FC6DD5DE}" type="pres">
      <dgm:prSet presAssocID="{DCDAF6F0-7F84-4370-9EF6-2EFE85FC048E}" presName="nodeFollowingNodes" presStyleLbl="node1" presStyleIdx="6" presStyleCnt="12" custScaleX="123754" custScaleY="145772" custRadScaleRad="98444" custRadScaleInc="-14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946E5-47D9-4247-B694-1A55A8936BA6}" type="pres">
      <dgm:prSet presAssocID="{3EB894DA-29BE-4DFD-B991-70BD10F51D5D}" presName="nodeFollowingNodes" presStyleLbl="node1" presStyleIdx="7" presStyleCnt="12" custScaleX="123716" custRadScaleRad="99910" custRadScaleInc="23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4AE581-6EDB-437C-8D65-F48A5C4EFA4D}" type="pres">
      <dgm:prSet presAssocID="{39164B20-31B6-4D80-97DF-DB1888052560}" presName="nodeFollowingNodes" presStyleLbl="node1" presStyleIdx="8" presStyleCnt="12" custScaleX="136994" custRadScaleRad="96528" custRadScaleInc="-4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72513-D663-468C-8FC1-9DAE3855516A}" type="pres">
      <dgm:prSet presAssocID="{EE6ABD51-37C9-4EBF-BAA1-807139FFD1EA}" presName="nodeFollowingNodes" presStyleLbl="node1" presStyleIdx="9" presStyleCnt="12" custScaleX="133267" custRadScaleRad="97177" custRadScaleInc="-159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C5B4A-E87E-4EFB-A01F-A4EAD109722E}" type="pres">
      <dgm:prSet presAssocID="{7DA6934E-C968-42AE-846A-72B559CA940F}" presName="nodeFollowingNodes" presStyleLbl="node1" presStyleIdx="10" presStyleCnt="12" custScaleX="141129" custRadScaleRad="99289" custRadScaleInc="-29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3564A-DBA7-4DAB-9922-31A6342D2845}" type="pres">
      <dgm:prSet presAssocID="{75C9CE5A-1C91-4A03-925F-E0FF0D93BF18}" presName="nodeFollowingNodes" presStyleLbl="node1" presStyleIdx="11" presStyleCnt="12" custScaleX="118411" custRadScaleRad="101365" custRadScaleInc="-48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F8672F-1996-4E1E-8081-A68D4A885BE4}" type="presOf" srcId="{72B100E8-2881-477D-A329-F64639BC70C5}" destId="{B73E4091-CB18-49FE-8B47-A9542AEE7706}" srcOrd="0" destOrd="0" presId="urn:microsoft.com/office/officeart/2005/8/layout/cycle3"/>
    <dgm:cxn modelId="{8DB1AA22-62AD-4955-9B41-81FFE4BA4894}" type="presOf" srcId="{28373635-27D1-4B84-8088-42A61EBF969B}" destId="{0DB3D444-36C9-4688-94AC-560103174EA6}" srcOrd="0" destOrd="0" presId="urn:microsoft.com/office/officeart/2005/8/layout/cycle3"/>
    <dgm:cxn modelId="{F7960422-778B-4522-A4C3-FFB143D181A6}" type="presOf" srcId="{DCDAF6F0-7F84-4370-9EF6-2EFE85FC048E}" destId="{272B31E8-0CC9-4519-B3B1-4A80FC6DD5DE}" srcOrd="0" destOrd="0" presId="urn:microsoft.com/office/officeart/2005/8/layout/cycle3"/>
    <dgm:cxn modelId="{7D2B9AC7-9843-47F6-8A22-2EDEC8D28CA2}" type="presOf" srcId="{DE06B691-4130-46B1-86B3-C58B4BC3F95B}" destId="{67E9A36A-CFC2-4F82-AAD7-86BE18152886}" srcOrd="0" destOrd="0" presId="urn:microsoft.com/office/officeart/2005/8/layout/cycle3"/>
    <dgm:cxn modelId="{3746A6DE-75CE-4958-B42C-596FB7F3EAE4}" srcId="{70E266F2-38F4-4C73-81A5-C99E662D5114}" destId="{28373635-27D1-4B84-8088-42A61EBF969B}" srcOrd="5" destOrd="0" parTransId="{236E664F-1984-4935-9D70-7BF03AEA35FB}" sibTransId="{EE211FF6-5DD5-48B7-8074-19ACCAFEC2E9}"/>
    <dgm:cxn modelId="{5DE810F9-613D-4EA2-B648-EF674BF760F7}" type="presOf" srcId="{AC69DC66-6C8A-4072-9872-6A9447689BE7}" destId="{8BE87094-6F40-4A14-84FA-177ABE8F8BF5}" srcOrd="0" destOrd="0" presId="urn:microsoft.com/office/officeart/2005/8/layout/cycle3"/>
    <dgm:cxn modelId="{1C544994-5955-4EA6-B5DB-AE525FA30BAF}" srcId="{70E266F2-38F4-4C73-81A5-C99E662D5114}" destId="{DE06B691-4130-46B1-86B3-C58B4BC3F95B}" srcOrd="1" destOrd="0" parTransId="{67C4243E-19C5-4A0C-AB0E-ACD716217164}" sibTransId="{F29DCFD8-4586-49D0-A97B-4C2D3AF5CCAF}"/>
    <dgm:cxn modelId="{AB94B1DD-5F9B-4540-A57D-05AABCCAEB0E}" type="presOf" srcId="{75C9CE5A-1C91-4A03-925F-E0FF0D93BF18}" destId="{7363564A-DBA7-4DAB-9922-31A6342D2845}" srcOrd="0" destOrd="0" presId="urn:microsoft.com/office/officeart/2005/8/layout/cycle3"/>
    <dgm:cxn modelId="{9651BD31-C8B4-4631-9A4C-FC3B0C97620D}" srcId="{70E266F2-38F4-4C73-81A5-C99E662D5114}" destId="{A2860AB4-36E2-47F1-86D4-33980CE81C10}" srcOrd="4" destOrd="0" parTransId="{743D3D24-11A5-44DF-8F9C-8F33C781B24F}" sibTransId="{972D26B3-B058-4F96-9438-06731771CB51}"/>
    <dgm:cxn modelId="{25683897-80EE-4DFB-A368-F1AD16443B6E}" type="presOf" srcId="{7DA6934E-C968-42AE-846A-72B559CA940F}" destId="{F6AC5B4A-E87E-4EFB-A01F-A4EAD109722E}" srcOrd="0" destOrd="0" presId="urn:microsoft.com/office/officeart/2005/8/layout/cycle3"/>
    <dgm:cxn modelId="{3745081E-67CD-4EF4-BB78-93189C8E8A50}" srcId="{70E266F2-38F4-4C73-81A5-C99E662D5114}" destId="{75C9CE5A-1C91-4A03-925F-E0FF0D93BF18}" srcOrd="11" destOrd="0" parTransId="{3D102936-E559-4E8B-90A8-E46F7303F6AD}" sibTransId="{35BAB4F2-63B5-4B63-863A-4D41284C16BF}"/>
    <dgm:cxn modelId="{C81599F0-7BFB-4A32-B1BA-10BEA826C4D2}" srcId="{70E266F2-38F4-4C73-81A5-C99E662D5114}" destId="{159516A5-31B1-4551-B1B4-5DFC6DBC37CE}" srcOrd="3" destOrd="0" parTransId="{2597B34F-2AA3-42E7-9B4D-183F2ACA184A}" sibTransId="{C626AB0B-8425-4C43-B1C1-1B8F84EC759C}"/>
    <dgm:cxn modelId="{82703193-573A-4AB9-9A04-66C9E9E6B936}" type="presOf" srcId="{EE6ABD51-37C9-4EBF-BAA1-807139FFD1EA}" destId="{B8972513-D663-468C-8FC1-9DAE3855516A}" srcOrd="0" destOrd="0" presId="urn:microsoft.com/office/officeart/2005/8/layout/cycle3"/>
    <dgm:cxn modelId="{261CC1D8-3CE1-4B39-8F8A-E421AA7CD41D}" type="presOf" srcId="{70E266F2-38F4-4C73-81A5-C99E662D5114}" destId="{FDFEFD2B-BBA6-413D-B47F-8D7319A938BC}" srcOrd="0" destOrd="0" presId="urn:microsoft.com/office/officeart/2005/8/layout/cycle3"/>
    <dgm:cxn modelId="{C7FA212A-2EDA-4A2E-B38B-1B3754933C17}" type="presOf" srcId="{3EB894DA-29BE-4DFD-B991-70BD10F51D5D}" destId="{74E946E5-47D9-4247-B694-1A55A8936BA6}" srcOrd="0" destOrd="0" presId="urn:microsoft.com/office/officeart/2005/8/layout/cycle3"/>
    <dgm:cxn modelId="{8705F8D5-AC23-4DF1-9071-F6FF5003A635}" srcId="{70E266F2-38F4-4C73-81A5-C99E662D5114}" destId="{7DA6934E-C968-42AE-846A-72B559CA940F}" srcOrd="10" destOrd="0" parTransId="{596D52B2-8A46-4621-8BB0-544405B2BE73}" sibTransId="{1AB2F0A6-6F56-4201-A24B-67A7547790F5}"/>
    <dgm:cxn modelId="{551F2B87-7924-4855-BE14-2A2223701FAC}" srcId="{70E266F2-38F4-4C73-81A5-C99E662D5114}" destId="{3EB894DA-29BE-4DFD-B991-70BD10F51D5D}" srcOrd="7" destOrd="0" parTransId="{70306797-7FA4-4A76-8A5A-CDB01FAABF2F}" sibTransId="{E3EC02CF-773C-4C7B-80CE-9F6B2DB317FC}"/>
    <dgm:cxn modelId="{EE751108-7EA6-4B95-8931-03EAF6665EE6}" type="presOf" srcId="{765500FD-C7F9-4BE0-83D5-0ACBE3C1AA48}" destId="{F2F355B4-213F-4122-800C-16A5BB278C4A}" srcOrd="0" destOrd="0" presId="urn:microsoft.com/office/officeart/2005/8/layout/cycle3"/>
    <dgm:cxn modelId="{2EA2CDE6-9A33-465F-83FA-D9CB03C3AF2B}" srcId="{70E266F2-38F4-4C73-81A5-C99E662D5114}" destId="{39164B20-31B6-4D80-97DF-DB1888052560}" srcOrd="8" destOrd="0" parTransId="{EC6F84AA-0D3C-49A2-83D3-0ACA9FDA9C65}" sibTransId="{ACAA84D1-1E25-4F48-B960-1D3FD83169C1}"/>
    <dgm:cxn modelId="{F1220E35-3C80-47C7-A8AF-7C0B48C2D0E6}" type="presOf" srcId="{A2860AB4-36E2-47F1-86D4-33980CE81C10}" destId="{0F5CFEBC-D876-4444-ABCC-3CED352EAF8B}" srcOrd="0" destOrd="0" presId="urn:microsoft.com/office/officeart/2005/8/layout/cycle3"/>
    <dgm:cxn modelId="{A864BE76-B6B6-44D1-B474-0F0CDBC5244A}" srcId="{70E266F2-38F4-4C73-81A5-C99E662D5114}" destId="{EE6ABD51-37C9-4EBF-BAA1-807139FFD1EA}" srcOrd="9" destOrd="0" parTransId="{37D5E8B9-4E5E-4A7B-98B9-F6D4C364C885}" sibTransId="{F0DBE1CA-B22C-4817-9BE6-2CB57E6637B5}"/>
    <dgm:cxn modelId="{5387ED5C-C710-4853-B7BB-65035947186C}" type="presOf" srcId="{159516A5-31B1-4551-B1B4-5DFC6DBC37CE}" destId="{8EABF69E-E304-427A-961E-2ACFC5B40EA2}" srcOrd="0" destOrd="0" presId="urn:microsoft.com/office/officeart/2005/8/layout/cycle3"/>
    <dgm:cxn modelId="{7617AE30-66CF-4612-B160-DA3E389320F3}" srcId="{70E266F2-38F4-4C73-81A5-C99E662D5114}" destId="{72B100E8-2881-477D-A329-F64639BC70C5}" srcOrd="2" destOrd="0" parTransId="{C1FF3B1B-B347-4394-A30F-3F1B7F34ADE4}" sibTransId="{4C55FF24-4F19-47F0-8EE9-7D0C2FA3F4DB}"/>
    <dgm:cxn modelId="{67F33AEE-4001-44F7-B4B8-2A66A5266BD0}" srcId="{70E266F2-38F4-4C73-81A5-C99E662D5114}" destId="{AC69DC66-6C8A-4072-9872-6A9447689BE7}" srcOrd="0" destOrd="0" parTransId="{F49AD665-2873-4FFD-B2DA-2BD9044FA6EA}" sibTransId="{765500FD-C7F9-4BE0-83D5-0ACBE3C1AA48}"/>
    <dgm:cxn modelId="{1A698C65-1843-4F5A-B005-3FEC279C5AD6}" type="presOf" srcId="{39164B20-31B6-4D80-97DF-DB1888052560}" destId="{794AE581-6EDB-437C-8D65-F48A5C4EFA4D}" srcOrd="0" destOrd="0" presId="urn:microsoft.com/office/officeart/2005/8/layout/cycle3"/>
    <dgm:cxn modelId="{37120CE5-4072-46BF-9F5C-E67CA2B785A4}" srcId="{70E266F2-38F4-4C73-81A5-C99E662D5114}" destId="{DCDAF6F0-7F84-4370-9EF6-2EFE85FC048E}" srcOrd="6" destOrd="0" parTransId="{E7C78BEA-EAFA-4B8B-83E9-51F7B99D8DB9}" sibTransId="{9128A0F3-6B99-49D4-B2F5-51301CBF61DC}"/>
    <dgm:cxn modelId="{25AA7F0D-6F3D-4A13-AE49-DA162DBD59FA}" type="presParOf" srcId="{FDFEFD2B-BBA6-413D-B47F-8D7319A938BC}" destId="{080CC058-C672-4E5F-99A6-02F57130D800}" srcOrd="0" destOrd="0" presId="urn:microsoft.com/office/officeart/2005/8/layout/cycle3"/>
    <dgm:cxn modelId="{CA1D945C-F6EC-48C1-95D0-211D25E12AE4}" type="presParOf" srcId="{080CC058-C672-4E5F-99A6-02F57130D800}" destId="{8BE87094-6F40-4A14-84FA-177ABE8F8BF5}" srcOrd="0" destOrd="0" presId="urn:microsoft.com/office/officeart/2005/8/layout/cycle3"/>
    <dgm:cxn modelId="{92188D54-D556-4FF1-AEBF-BDA7C0FA6C21}" type="presParOf" srcId="{080CC058-C672-4E5F-99A6-02F57130D800}" destId="{F2F355B4-213F-4122-800C-16A5BB278C4A}" srcOrd="1" destOrd="0" presId="urn:microsoft.com/office/officeart/2005/8/layout/cycle3"/>
    <dgm:cxn modelId="{1BFA46AB-C680-41EF-B275-57F3857E4228}" type="presParOf" srcId="{080CC058-C672-4E5F-99A6-02F57130D800}" destId="{67E9A36A-CFC2-4F82-AAD7-86BE18152886}" srcOrd="2" destOrd="0" presId="urn:microsoft.com/office/officeart/2005/8/layout/cycle3"/>
    <dgm:cxn modelId="{A2790B26-B413-4721-9A9A-3353A259DC30}" type="presParOf" srcId="{080CC058-C672-4E5F-99A6-02F57130D800}" destId="{B73E4091-CB18-49FE-8B47-A9542AEE7706}" srcOrd="3" destOrd="0" presId="urn:microsoft.com/office/officeart/2005/8/layout/cycle3"/>
    <dgm:cxn modelId="{EB9C78DD-538A-4B9A-B939-98178C61A1ED}" type="presParOf" srcId="{080CC058-C672-4E5F-99A6-02F57130D800}" destId="{8EABF69E-E304-427A-961E-2ACFC5B40EA2}" srcOrd="4" destOrd="0" presId="urn:microsoft.com/office/officeart/2005/8/layout/cycle3"/>
    <dgm:cxn modelId="{88156770-F535-4F70-9EA0-5ADBD59F798C}" type="presParOf" srcId="{080CC058-C672-4E5F-99A6-02F57130D800}" destId="{0F5CFEBC-D876-4444-ABCC-3CED352EAF8B}" srcOrd="5" destOrd="0" presId="urn:microsoft.com/office/officeart/2005/8/layout/cycle3"/>
    <dgm:cxn modelId="{58A9C825-0DD4-4515-B870-3166DEE29434}" type="presParOf" srcId="{080CC058-C672-4E5F-99A6-02F57130D800}" destId="{0DB3D444-36C9-4688-94AC-560103174EA6}" srcOrd="6" destOrd="0" presId="urn:microsoft.com/office/officeart/2005/8/layout/cycle3"/>
    <dgm:cxn modelId="{6F15F9BD-8241-4297-9D30-CCBC4DDE93C5}" type="presParOf" srcId="{080CC058-C672-4E5F-99A6-02F57130D800}" destId="{272B31E8-0CC9-4519-B3B1-4A80FC6DD5DE}" srcOrd="7" destOrd="0" presId="urn:microsoft.com/office/officeart/2005/8/layout/cycle3"/>
    <dgm:cxn modelId="{7B459028-1834-4A70-8827-E6722540AA72}" type="presParOf" srcId="{080CC058-C672-4E5F-99A6-02F57130D800}" destId="{74E946E5-47D9-4247-B694-1A55A8936BA6}" srcOrd="8" destOrd="0" presId="urn:microsoft.com/office/officeart/2005/8/layout/cycle3"/>
    <dgm:cxn modelId="{594A137E-5422-4BFB-93B4-873616A6D6EF}" type="presParOf" srcId="{080CC058-C672-4E5F-99A6-02F57130D800}" destId="{794AE581-6EDB-437C-8D65-F48A5C4EFA4D}" srcOrd="9" destOrd="0" presId="urn:microsoft.com/office/officeart/2005/8/layout/cycle3"/>
    <dgm:cxn modelId="{9C337317-12E3-4147-ACC1-830952CEE84E}" type="presParOf" srcId="{080CC058-C672-4E5F-99A6-02F57130D800}" destId="{B8972513-D663-468C-8FC1-9DAE3855516A}" srcOrd="10" destOrd="0" presId="urn:microsoft.com/office/officeart/2005/8/layout/cycle3"/>
    <dgm:cxn modelId="{272F976F-FF51-40DC-B234-FC74CBE8FC2C}" type="presParOf" srcId="{080CC058-C672-4E5F-99A6-02F57130D800}" destId="{F6AC5B4A-E87E-4EFB-A01F-A4EAD109722E}" srcOrd="11" destOrd="0" presId="urn:microsoft.com/office/officeart/2005/8/layout/cycle3"/>
    <dgm:cxn modelId="{309D107D-F11B-4FAF-A7E9-55BDAFE99B51}" type="presParOf" srcId="{080CC058-C672-4E5F-99A6-02F57130D800}" destId="{7363564A-DBA7-4DAB-9922-31A6342D2845}" srcOrd="12" destOrd="0" presId="urn:microsoft.com/office/officeart/2005/8/layout/cycle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355B4-213F-4122-800C-16A5BB278C4A}">
      <dsp:nvSpPr>
        <dsp:cNvPr id="0" name=""/>
        <dsp:cNvSpPr/>
      </dsp:nvSpPr>
      <dsp:spPr>
        <a:xfrm>
          <a:off x="1153624" y="-174562"/>
          <a:ext cx="6907975" cy="6907975"/>
        </a:xfrm>
        <a:prstGeom prst="circularArrow">
          <a:avLst>
            <a:gd name="adj1" fmla="val 5544"/>
            <a:gd name="adj2" fmla="val 330680"/>
            <a:gd name="adj3" fmla="val 14730487"/>
            <a:gd name="adj4" fmla="val 16828292"/>
            <a:gd name="adj5" fmla="val 5757"/>
          </a:avLst>
        </a:prstGeom>
        <a:solidFill>
          <a:srgbClr val="FF66CC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E87094-6F40-4A14-84FA-177ABE8F8BF5}">
      <dsp:nvSpPr>
        <dsp:cNvPr id="0" name=""/>
        <dsp:cNvSpPr/>
      </dsp:nvSpPr>
      <dsp:spPr>
        <a:xfrm>
          <a:off x="3697640" y="-158985"/>
          <a:ext cx="1819943" cy="10260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kern="1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অভিবাদন </a:t>
          </a:r>
          <a:endParaRPr lang="en-US" sz="2400" kern="12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47726" y="-108899"/>
        <a:ext cx="1719771" cy="925838"/>
      </dsp:txXfrm>
    </dsp:sp>
    <dsp:sp modelId="{67E9A36A-CFC2-4F82-AAD7-86BE18152886}">
      <dsp:nvSpPr>
        <dsp:cNvPr id="0" name=""/>
        <dsp:cNvSpPr/>
      </dsp:nvSpPr>
      <dsp:spPr>
        <a:xfrm>
          <a:off x="5714875" y="760615"/>
          <a:ext cx="2038273" cy="69500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পরিচিতি </a:t>
          </a:r>
          <a:endParaRPr lang="en-US" sz="2400" kern="12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48802" y="794542"/>
        <a:ext cx="1970419" cy="627152"/>
      </dsp:txXfrm>
    </dsp:sp>
    <dsp:sp modelId="{B73E4091-CB18-49FE-8B47-A9542AEE7706}">
      <dsp:nvSpPr>
        <dsp:cNvPr id="0" name=""/>
        <dsp:cNvSpPr/>
      </dsp:nvSpPr>
      <dsp:spPr>
        <a:xfrm>
          <a:off x="6346334" y="1939484"/>
          <a:ext cx="1730009" cy="69500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পেষণা</a:t>
          </a:r>
          <a:endParaRPr lang="en-US" sz="2400" kern="12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80261" y="1973411"/>
        <a:ext cx="1662155" cy="627152"/>
      </dsp:txXfrm>
    </dsp:sp>
    <dsp:sp modelId="{8EABF69E-E304-427A-961E-2ACFC5B40EA2}">
      <dsp:nvSpPr>
        <dsp:cNvPr id="0" name=""/>
        <dsp:cNvSpPr/>
      </dsp:nvSpPr>
      <dsp:spPr>
        <a:xfrm>
          <a:off x="6544421" y="3083821"/>
          <a:ext cx="1834163" cy="69500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r>
            <a:rPr lang="en-US" sz="2400" kern="1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kern="1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78348" y="3117748"/>
        <a:ext cx="1766309" cy="627152"/>
      </dsp:txXfrm>
    </dsp:sp>
    <dsp:sp modelId="{0F5CFEBC-D876-4444-ABCC-3CED352EAF8B}">
      <dsp:nvSpPr>
        <dsp:cNvPr id="0" name=""/>
        <dsp:cNvSpPr/>
      </dsp:nvSpPr>
      <dsp:spPr>
        <a:xfrm>
          <a:off x="6391837" y="4162387"/>
          <a:ext cx="1980935" cy="69500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6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প্রথম কাজ</a:t>
          </a:r>
          <a:r>
            <a:rPr lang="en-US" sz="2400" kern="1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25764" y="4196314"/>
        <a:ext cx="1913081" cy="627152"/>
      </dsp:txXfrm>
    </dsp:sp>
    <dsp:sp modelId="{0DB3D444-36C9-4688-94AC-560103174EA6}">
      <dsp:nvSpPr>
        <dsp:cNvPr id="0" name=""/>
        <dsp:cNvSpPr/>
      </dsp:nvSpPr>
      <dsp:spPr>
        <a:xfrm>
          <a:off x="5828667" y="5264385"/>
          <a:ext cx="1847799" cy="69500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পাঠ ঘোষনা </a:t>
          </a:r>
          <a:endParaRPr lang="en-US" sz="2400" kern="12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62594" y="5298312"/>
        <a:ext cx="1779945" cy="627152"/>
      </dsp:txXfrm>
    </dsp:sp>
    <dsp:sp modelId="{272B31E8-0CC9-4519-B3B1-4A80FC6DD5DE}">
      <dsp:nvSpPr>
        <dsp:cNvPr id="0" name=""/>
        <dsp:cNvSpPr/>
      </dsp:nvSpPr>
      <dsp:spPr>
        <a:xfrm>
          <a:off x="3918399" y="5686572"/>
          <a:ext cx="1720196" cy="101312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মৌলিক কাজ </a:t>
          </a:r>
          <a:endParaRPr lang="en-US" sz="2400" kern="12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67856" y="5736029"/>
        <a:ext cx="1621282" cy="914210"/>
      </dsp:txXfrm>
    </dsp:sp>
    <dsp:sp modelId="{74E946E5-47D9-4247-B694-1A55A8936BA6}">
      <dsp:nvSpPr>
        <dsp:cNvPr id="0" name=""/>
        <dsp:cNvSpPr/>
      </dsp:nvSpPr>
      <dsp:spPr>
        <a:xfrm>
          <a:off x="1972542" y="5319514"/>
          <a:ext cx="1719668" cy="69500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একক কাজ </a:t>
          </a:r>
          <a:endParaRPr lang="en-US" sz="2400" kern="12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06469" y="5353441"/>
        <a:ext cx="1651814" cy="627152"/>
      </dsp:txXfrm>
    </dsp:sp>
    <dsp:sp modelId="{794AE581-6EDB-437C-8D65-F48A5C4EFA4D}">
      <dsp:nvSpPr>
        <dsp:cNvPr id="0" name=""/>
        <dsp:cNvSpPr/>
      </dsp:nvSpPr>
      <dsp:spPr>
        <a:xfrm>
          <a:off x="1170045" y="4380035"/>
          <a:ext cx="1904234" cy="69500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দলীয় কাজ </a:t>
          </a:r>
          <a:r>
            <a:rPr lang="en-US" sz="2400" kern="1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03972" y="4413962"/>
        <a:ext cx="1836380" cy="627152"/>
      </dsp:txXfrm>
    </dsp:sp>
    <dsp:sp modelId="{B8972513-D663-468C-8FC1-9DAE3855516A}">
      <dsp:nvSpPr>
        <dsp:cNvPr id="0" name=""/>
        <dsp:cNvSpPr/>
      </dsp:nvSpPr>
      <dsp:spPr>
        <a:xfrm>
          <a:off x="800938" y="3172715"/>
          <a:ext cx="1852428" cy="69500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6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মূল্যায়ন </a:t>
          </a:r>
          <a:r>
            <a:rPr lang="en-US" sz="3200" kern="1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34865" y="3206642"/>
        <a:ext cx="1784574" cy="627152"/>
      </dsp:txXfrm>
    </dsp:sp>
    <dsp:sp modelId="{F6AC5B4A-E87E-4EFB-A01F-A4EAD109722E}">
      <dsp:nvSpPr>
        <dsp:cNvPr id="0" name=""/>
        <dsp:cNvSpPr/>
      </dsp:nvSpPr>
      <dsp:spPr>
        <a:xfrm>
          <a:off x="885540" y="1864182"/>
          <a:ext cx="1961711" cy="69500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বাড়ির কাজ </a:t>
          </a:r>
          <a:endParaRPr lang="en-US" sz="2400" kern="12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19467" y="1898109"/>
        <a:ext cx="1893857" cy="627152"/>
      </dsp:txXfrm>
    </dsp:sp>
    <dsp:sp modelId="{7363564A-DBA7-4DAB-9922-31A6342D2845}">
      <dsp:nvSpPr>
        <dsp:cNvPr id="0" name=""/>
        <dsp:cNvSpPr/>
      </dsp:nvSpPr>
      <dsp:spPr>
        <a:xfrm>
          <a:off x="1707100" y="782379"/>
          <a:ext cx="1645928" cy="69500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ধন্যবাদ</a:t>
          </a:r>
          <a:r>
            <a:rPr lang="bn-IN" sz="3200" kern="1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41027" y="816306"/>
        <a:ext cx="1578074" cy="627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E7A93-5FC5-4C71-8BC8-A520843D553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5414A-763E-4DAC-8612-745700AE6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0219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5414A-763E-4DAC-8612-745700AE6BA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3709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5414A-763E-4DAC-8612-745700AE6BA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995BF40-64DC-4793-86EA-D5BC4B6CE290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7CCB5B-5905-42EB-874B-BC852F9A8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5BF40-64DC-4793-86EA-D5BC4B6CE290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7CCB5B-5905-42EB-874B-BC852F9A8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5BF40-64DC-4793-86EA-D5BC4B6CE290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7CCB5B-5905-42EB-874B-BC852F9A8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5BF40-64DC-4793-86EA-D5BC4B6CE290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7CCB5B-5905-42EB-874B-BC852F9A84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5BF40-64DC-4793-86EA-D5BC4B6CE290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7CCB5B-5905-42EB-874B-BC852F9A84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5BF40-64DC-4793-86EA-D5BC4B6CE290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7CCB5B-5905-42EB-874B-BC852F9A84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5BF40-64DC-4793-86EA-D5BC4B6CE290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7CCB5B-5905-42EB-874B-BC852F9A8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5BF40-64DC-4793-86EA-D5BC4B6CE290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7CCB5B-5905-42EB-874B-BC852F9A84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5BF40-64DC-4793-86EA-D5BC4B6CE290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7CCB5B-5905-42EB-874B-BC852F9A8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995BF40-64DC-4793-86EA-D5BC4B6CE290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7CCB5B-5905-42EB-874B-BC852F9A8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995BF40-64DC-4793-86EA-D5BC4B6CE290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7CCB5B-5905-42EB-874B-BC852F9A84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rgbClr val="FF0000"/>
          </a:fgClr>
          <a:bgClr>
            <a:schemeClr val="bg2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995BF40-64DC-4793-86EA-D5BC4B6CE290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97CCB5B-5905-42EB-874B-BC852F9A8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1912490697"/>
              </p:ext>
            </p:extLst>
          </p:nvPr>
        </p:nvGraphicFramePr>
        <p:xfrm>
          <a:off x="-38100" y="157163"/>
          <a:ext cx="9153525" cy="6593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un 2"/>
          <p:cNvSpPr/>
          <p:nvPr/>
        </p:nvSpPr>
        <p:spPr>
          <a:xfrm>
            <a:off x="2904565" y="1869141"/>
            <a:ext cx="3469342" cy="3012141"/>
          </a:xfrm>
          <a:prstGeom prst="sun">
            <a:avLst>
              <a:gd name="adj" fmla="val 219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সূচিপত্র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238190" y="69927"/>
            <a:ext cx="282602" cy="675055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829209" y="63782"/>
            <a:ext cx="231579" cy="679301"/>
          </a:xfrm>
          <a:prstGeom prst="star5">
            <a:avLst>
              <a:gd name="adj" fmla="val 13195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165116" y="6315087"/>
            <a:ext cx="277785" cy="418142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8661991" y="6315081"/>
            <a:ext cx="253408" cy="418143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04298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endCxn id="19" idx="1"/>
          </p:cNvCxnSpPr>
          <p:nvPr/>
        </p:nvCxnSpPr>
        <p:spPr>
          <a:xfrm flipV="1">
            <a:off x="2798908" y="3711582"/>
            <a:ext cx="615806" cy="9175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3414714" y="1900223"/>
            <a:ext cx="2814636" cy="2978109"/>
            <a:chOff x="3414714" y="2257423"/>
            <a:chExt cx="2814636" cy="2978109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686426" y="3916379"/>
              <a:ext cx="542924" cy="58418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543421" y="2257423"/>
              <a:ext cx="9518" cy="80961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3414714" y="2902032"/>
              <a:ext cx="2286000" cy="23335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428875" y="373994"/>
            <a:ext cx="3257551" cy="1525537"/>
            <a:chOff x="2428875" y="373994"/>
            <a:chExt cx="3257551" cy="152553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757" t="24736" r="49333" b="26574"/>
            <a:stretch/>
          </p:blipFill>
          <p:spPr>
            <a:xfrm>
              <a:off x="3174336" y="373994"/>
              <a:ext cx="2512090" cy="1525537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7" name="TextBox 26"/>
            <p:cNvSpPr txBox="1"/>
            <p:nvPr/>
          </p:nvSpPr>
          <p:spPr>
            <a:xfrm>
              <a:off x="2428875" y="800100"/>
              <a:ext cx="37003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52697" y="3309956"/>
            <a:ext cx="2351193" cy="2133569"/>
            <a:chOff x="452697" y="3309956"/>
            <a:chExt cx="2351193" cy="213356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4474" r="24648" b="7673"/>
            <a:stretch/>
          </p:blipFill>
          <p:spPr>
            <a:xfrm>
              <a:off x="452697" y="4143362"/>
              <a:ext cx="2351193" cy="1300163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1323963" y="3309956"/>
              <a:ext cx="37003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29350" y="2452696"/>
            <a:ext cx="2157722" cy="3047975"/>
            <a:chOff x="6229350" y="2581288"/>
            <a:chExt cx="2157722" cy="304797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3345" t="17729" r="14697" b="21776"/>
            <a:stretch/>
          </p:blipFill>
          <p:spPr>
            <a:xfrm>
              <a:off x="6229350" y="3443275"/>
              <a:ext cx="2157722" cy="2185988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1" name="TextBox 30"/>
            <p:cNvSpPr txBox="1"/>
            <p:nvPr/>
          </p:nvSpPr>
          <p:spPr>
            <a:xfrm>
              <a:off x="6838962" y="2581288"/>
              <a:ext cx="37003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</a:p>
          </p:txBody>
        </p:sp>
      </p:grpSp>
      <p:sp>
        <p:nvSpPr>
          <p:cNvPr id="34" name="Right Arrow 33"/>
          <p:cNvSpPr/>
          <p:nvPr/>
        </p:nvSpPr>
        <p:spPr>
          <a:xfrm>
            <a:off x="614371" y="600064"/>
            <a:ext cx="1653394" cy="1014413"/>
          </a:xfrm>
          <a:prstGeom prst="rightArrow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spc="-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হচ্ছে ? </a:t>
            </a:r>
            <a:endParaRPr lang="en-US" sz="2400" spc="-3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6510352" y="5795967"/>
            <a:ext cx="1653394" cy="1014413"/>
          </a:xfrm>
          <a:prstGeom prst="rightArrow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spc="-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হচ্ছে ? </a:t>
            </a:r>
            <a:endParaRPr lang="en-US" sz="2400" spc="-3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609603" y="5753099"/>
            <a:ext cx="1653394" cy="1014413"/>
          </a:xfrm>
          <a:prstGeom prst="rightArrow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spc="-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হচ্ছে ? </a:t>
            </a:r>
            <a:endParaRPr lang="en-US" sz="2400" spc="-3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24247" y="2468633"/>
            <a:ext cx="2286000" cy="2333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 তিন পদ্ধতিতে সঞ্চালন হতে পারে </a:t>
            </a:r>
            <a:endParaRPr lang="en-US" sz="2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586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8" t="14474" r="24648" b="32495"/>
          <a:stretch/>
        </p:blipFill>
        <p:spPr>
          <a:xfrm>
            <a:off x="571493" y="1425834"/>
            <a:ext cx="7620530" cy="1290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2" y="2376475"/>
            <a:ext cx="1700221" cy="319053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42882" y="85710"/>
            <a:ext cx="6934531" cy="1014413"/>
          </a:xfrm>
          <a:prstGeom prst="rightArrow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 কিসের মাধ্যমে সঞ্চালন হচ্ছে ?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3663377" y="877311"/>
            <a:ext cx="1002858" cy="4557711"/>
          </a:xfrm>
          <a:prstGeom prst="rightBrac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96795" y="4104907"/>
            <a:ext cx="2878939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শক্ত মাধ্যমে তথা </a:t>
            </a: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  মাধ্যমে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26167" y="5567360"/>
            <a:ext cx="6212419" cy="1014413"/>
          </a:xfrm>
          <a:prstGeom prst="rightArrow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 মাধ্যমে </a:t>
            </a:r>
            <a:r>
              <a:rPr lang="bn-IN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 সঞ্চালনকে কী পদ্ধতি বলে ?</a:t>
            </a:r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5153" y="5751400"/>
            <a:ext cx="2228849" cy="7694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 </a:t>
            </a:r>
            <a:endParaRPr lang="en-US" sz="2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857239" y="1687961"/>
            <a:ext cx="842962" cy="688514"/>
          </a:xfrm>
          <a:prstGeom prst="cloud">
            <a:avLst/>
          </a:prstGeom>
          <a:solidFill>
            <a:schemeClr val="accent2">
              <a:lumMod val="75000"/>
            </a:schemeClr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15127" y="1871656"/>
            <a:ext cx="2028247" cy="1323439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 দন্ড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489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3.05556E-6 0.00023 C 0.0026 -0.00486 0.00451 -0.01019 0.00781 -0.01459 C 0.00885 -0.01598 0.01111 -0.01528 0.01232 -0.01667 C 0.01423 -0.01829 0.01545 -0.02084 0.01718 -0.02292 C 0.01857 -0.02431 0.02014 -0.02593 0.0217 -0.02709 C 0.02482 -0.02871 0.03107 -0.03125 0.03107 -0.03102 C 0.04288 -0.04144 0.02847 -0.02824 0.04045 -0.04167 C 0.04201 -0.04306 0.04357 -0.04445 0.04531 -0.04561 C 0.04635 -0.04167 0.04566 -0.03565 0.04843 -0.03334 L 0.05781 -0.025 C 0.06146 -0.00996 0.05816 -0.01482 0.06545 -0.00834 C 0.06614 -0.00625 0.06614 -0.00371 0.06718 -0.00209 C 0.06823 3.7037E-6 0.07048 0.00046 0.0717 0.00208 C 0.07309 0.00393 0.07378 0.00625 0.07482 0.00833 L 0.24843 0.00625 C 0.25 0.00625 0.24826 3.7037E-6 0.24982 3.7037E-6 C 0.25173 3.7037E-6 0.25121 0.00578 0.25295 0.00625 C 0.26059 0.00879 0.27621 0.00833 0.28593 0.00833 L 0.28593 0.00856 " pathEditMode="relative" rAng="0" ptsTypes="AAAAAAAAAAAAAAAAAAAA">
                                      <p:cBhvr>
                                        <p:cTn id="12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8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71631" y="1757363"/>
            <a:ext cx="7104682" cy="13001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824056" y="2286000"/>
            <a:ext cx="722890" cy="500063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47968" y="2286000"/>
            <a:ext cx="703844" cy="495301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86171" y="2295520"/>
            <a:ext cx="703844" cy="495301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05328" y="2281234"/>
            <a:ext cx="789569" cy="500063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29256" y="2281234"/>
            <a:ext cx="703844" cy="495301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67459" y="2290754"/>
            <a:ext cx="703844" cy="495301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05671" y="2300280"/>
            <a:ext cx="703844" cy="495301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758165" y="2295518"/>
            <a:ext cx="703844" cy="495301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44" y="2705095"/>
            <a:ext cx="1535434" cy="2881309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1824056" y="1528763"/>
            <a:ext cx="631983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7890" y="5894143"/>
            <a:ext cx="8956110" cy="64633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তাপের কারণে কঠিন পদার্থের অনু প্রসারিত হয়ে পরবর্তী অনুকে স্পর্শ করে এভাবে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কঠিন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 এক প্রান্ত থেকে অন্য প্রান্তে তাপ সঞ্চালিত হয়।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4056" y="396568"/>
            <a:ext cx="553351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তাপের পরিবহন পদ্ধতি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0" y="2031264"/>
            <a:ext cx="1220275" cy="966795"/>
          </a:xfrm>
          <a:prstGeom prst="rightArrow">
            <a:avLst>
              <a:gd name="adj1" fmla="val 50000"/>
              <a:gd name="adj2" fmla="val 489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bn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দন্ড</a:t>
            </a:r>
            <a:endParaRPr lang="en-US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84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6" grpId="0" animBg="1"/>
      <p:bldP spid="7" grpId="0" animBg="1"/>
      <p:bldP spid="10" grpId="0" animBg="1"/>
      <p:bldP spid="11" grpId="0" animBg="1"/>
      <p:bldP spid="11" grpId="1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57" t="24736" r="49333" b="26574"/>
          <a:stretch/>
        </p:blipFill>
        <p:spPr>
          <a:xfrm>
            <a:off x="385541" y="1857375"/>
            <a:ext cx="3157154" cy="34004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" name="5-Point Star 22"/>
          <p:cNvSpPr/>
          <p:nvPr/>
        </p:nvSpPr>
        <p:spPr>
          <a:xfrm>
            <a:off x="228599" y="69927"/>
            <a:ext cx="515167" cy="458427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8560585" y="69927"/>
            <a:ext cx="422154" cy="461309"/>
          </a:xfrm>
          <a:prstGeom prst="star5">
            <a:avLst>
              <a:gd name="adj" fmla="val 13195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0" y="6513049"/>
            <a:ext cx="506385" cy="283958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8540689" y="6400540"/>
            <a:ext cx="461947" cy="283958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242883" y="557200"/>
            <a:ext cx="5829306" cy="1014413"/>
          </a:xfrm>
          <a:prstGeom prst="rightArrow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 কিসের মাধ্যমে সঞ্চালন হচ্ছে ?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ight Brace 27"/>
          <p:cNvSpPr/>
          <p:nvPr/>
        </p:nvSpPr>
        <p:spPr>
          <a:xfrm>
            <a:off x="1957388" y="3286125"/>
            <a:ext cx="2728913" cy="714375"/>
          </a:xfrm>
          <a:prstGeom prst="rightBrac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943474" y="2641261"/>
            <a:ext cx="2446882" cy="1384995"/>
          </a:xfrm>
          <a:prstGeom prst="rect">
            <a:avLst/>
          </a:prstGeom>
          <a:solidFill>
            <a:srgbClr val="00B0F0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 মাধ্যমে তথা </a:t>
            </a: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তরলের মাধ্যমে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326167" y="5367328"/>
            <a:ext cx="6619880" cy="101441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তরলের মাধ্যমে </a:t>
            </a:r>
            <a:r>
              <a:rPr lang="bn-IN" sz="24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 সঞ্চালনকে কী পদ্ধতি বলে ?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15151" y="5551367"/>
            <a:ext cx="2228849" cy="64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36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পরিচলন</a:t>
            </a:r>
            <a:endParaRPr lang="en-US" sz="24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2573607"/>
              </p:ext>
            </p:extLst>
          </p:nvPr>
        </p:nvGraphicFramePr>
        <p:xfrm>
          <a:off x="7253952" y="1113447"/>
          <a:ext cx="668337" cy="916331"/>
        </p:xfrm>
        <a:graphic>
          <a:graphicData uri="http://schemas.openxmlformats.org/presentationml/2006/ole">
            <p:oleObj spid="_x0000_s2179" name="Packager Shell Object" showAsIcon="1" r:id="rId4" imgW="667800" imgH="437760" progId="Package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6575845" y="372534"/>
            <a:ext cx="1964844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টিদেখ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24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345" t="17729" r="14697" b="21776"/>
          <a:stretch/>
        </p:blipFill>
        <p:spPr>
          <a:xfrm>
            <a:off x="285747" y="4043348"/>
            <a:ext cx="2114065" cy="21417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ight Arrow 2"/>
          <p:cNvSpPr/>
          <p:nvPr/>
        </p:nvSpPr>
        <p:spPr>
          <a:xfrm>
            <a:off x="242882" y="85710"/>
            <a:ext cx="8024295" cy="101441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 কিসের মাধ্যমে সঞ্চালন হচ্ছে ?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704" t="40132" r="40142" b="30921"/>
          <a:stretch/>
        </p:blipFill>
        <p:spPr>
          <a:xfrm>
            <a:off x="1200383" y="1001491"/>
            <a:ext cx="5543546" cy="2514599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2757481" y="5095856"/>
            <a:ext cx="6315075" cy="1014413"/>
          </a:xfrm>
          <a:prstGeom prst="rightArrow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spc="-15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মাধ্যম ছড়া </a:t>
            </a:r>
            <a:r>
              <a:rPr lang="bn-IN" sz="2400" spc="-15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 সঞ্চালনকে কী পদ্ধতি বলে ?</a:t>
            </a:r>
            <a:r>
              <a:rPr lang="bn-IN" sz="2400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spc="-15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8802" y="6006359"/>
            <a:ext cx="1538293" cy="707886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বিকিরণ</a:t>
            </a:r>
            <a:r>
              <a:rPr lang="bn-IN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07005" y="3003873"/>
            <a:ext cx="1624477" cy="472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বায়ুহীন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57749" y="4489529"/>
            <a:ext cx="3200401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মাধ্যম ছাড়া।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200383" y="1225322"/>
            <a:ext cx="3443059" cy="4013472"/>
            <a:chOff x="1200383" y="1225322"/>
            <a:chExt cx="3443059" cy="4013472"/>
          </a:xfrm>
        </p:grpSpPr>
        <p:grpSp>
          <p:nvGrpSpPr>
            <p:cNvPr id="10" name="Group 9"/>
            <p:cNvGrpSpPr/>
            <p:nvPr/>
          </p:nvGrpSpPr>
          <p:grpSpPr>
            <a:xfrm>
              <a:off x="1200383" y="4676139"/>
              <a:ext cx="3443059" cy="562655"/>
              <a:chOff x="1971413" y="2185982"/>
              <a:chExt cx="3443059" cy="562655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7" name="Freeform 6"/>
              <p:cNvSpPr/>
              <p:nvPr/>
            </p:nvSpPr>
            <p:spPr>
              <a:xfrm>
                <a:off x="1971413" y="2185982"/>
                <a:ext cx="214581" cy="562655"/>
              </a:xfrm>
              <a:custGeom>
                <a:avLst/>
                <a:gdLst>
                  <a:gd name="connsiteX0" fmla="*/ 5 w 1054884"/>
                  <a:gd name="connsiteY0" fmla="*/ 614395 h 710461"/>
                  <a:gd name="connsiteX1" fmla="*/ 928693 w 1054884"/>
                  <a:gd name="connsiteY1" fmla="*/ 33 h 710461"/>
                  <a:gd name="connsiteX2" fmla="*/ 942980 w 1054884"/>
                  <a:gd name="connsiteY2" fmla="*/ 642970 h 710461"/>
                  <a:gd name="connsiteX3" fmla="*/ 5 w 1054884"/>
                  <a:gd name="connsiteY3" fmla="*/ 614395 h 710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4884" h="710461">
                    <a:moveTo>
                      <a:pt x="5" y="614395"/>
                    </a:moveTo>
                    <a:cubicBezTo>
                      <a:pt x="-2376" y="507239"/>
                      <a:pt x="771531" y="-4729"/>
                      <a:pt x="928693" y="33"/>
                    </a:cubicBezTo>
                    <a:cubicBezTo>
                      <a:pt x="1085855" y="4795"/>
                      <a:pt x="1102524" y="535814"/>
                      <a:pt x="942980" y="642970"/>
                    </a:cubicBezTo>
                    <a:cubicBezTo>
                      <a:pt x="783436" y="750126"/>
                      <a:pt x="2386" y="721551"/>
                      <a:pt x="5" y="614395"/>
                    </a:cubicBezTo>
                    <a:close/>
                  </a:path>
                </a:pathLst>
              </a:cu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>
                <a:off x="2528399" y="2443861"/>
                <a:ext cx="2886073" cy="34747"/>
              </a:xfrm>
              <a:prstGeom prst="straightConnector1">
                <a:avLst/>
              </a:prstGeom>
              <a:grpFill/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2409812" y="1225322"/>
              <a:ext cx="1819278" cy="3581605"/>
              <a:chOff x="2409812" y="1125306"/>
              <a:chExt cx="1819278" cy="3490242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4229090" y="1158645"/>
                <a:ext cx="0" cy="220029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409813" y="1125306"/>
                <a:ext cx="0" cy="220029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ight Brace 17"/>
              <p:cNvSpPr/>
              <p:nvPr/>
            </p:nvSpPr>
            <p:spPr>
              <a:xfrm rot="5400000">
                <a:off x="2546217" y="2932675"/>
                <a:ext cx="1546468" cy="1819277"/>
              </a:xfrm>
              <a:prstGeom prst="rightBrace">
                <a:avLst>
                  <a:gd name="adj1" fmla="val 8333"/>
                  <a:gd name="adj2" fmla="val 47680"/>
                </a:avLst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2714245" y="3476675"/>
              <a:ext cx="1717238" cy="46166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বায়ুহীন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aphicFrame>
        <p:nvGraphicFramePr>
          <p:cNvPr id="28" name="Object 2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62187496"/>
              </p:ext>
            </p:extLst>
          </p:nvPr>
        </p:nvGraphicFramePr>
        <p:xfrm>
          <a:off x="7519993" y="2078157"/>
          <a:ext cx="1076313" cy="620640"/>
        </p:xfrm>
        <a:graphic>
          <a:graphicData uri="http://schemas.openxmlformats.org/presentationml/2006/ole">
            <p:oleObj spid="_x0000_s3196" name="Packager Shell Object" showAsIcon="1" r:id="rId6" imgW="914400" imgH="771480" progId="Package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27095" y="1259534"/>
            <a:ext cx="155365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টিদেখ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164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2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758948" y="168245"/>
            <a:ext cx="3778511" cy="660400"/>
          </a:xfrm>
          <a:prstGeom prst="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228599" y="69927"/>
            <a:ext cx="892277" cy="977212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8329613" y="63782"/>
            <a:ext cx="731176" cy="983357"/>
          </a:xfrm>
          <a:prstGeom prst="star5">
            <a:avLst>
              <a:gd name="adj" fmla="val 13195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51623" y="6015038"/>
            <a:ext cx="877065" cy="605303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8115300" y="6015038"/>
            <a:ext cx="800099" cy="605304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57213" y="1035028"/>
            <a:ext cx="8358185" cy="618408"/>
          </a:xfrm>
          <a:prstGeom prst="rect">
            <a:avLst/>
          </a:prstGeom>
          <a:solidFill>
            <a:srgbClr val="1DD4FF"/>
          </a:soli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bn-IN" sz="24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প্রত্যেক </a:t>
            </a:r>
            <a:r>
              <a:rPr lang="en-US" sz="24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বেঞ্চের </a:t>
            </a:r>
            <a:r>
              <a:rPr lang="en-US" sz="24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 ২টি </a:t>
            </a:r>
            <a:r>
              <a:rPr lang="en-US" sz="24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উদাহরণ </a:t>
            </a:r>
            <a:r>
              <a:rPr lang="en-US" sz="24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ছকটি </a:t>
            </a:r>
            <a:r>
              <a:rPr lang="en-US" sz="24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 </a:t>
            </a:r>
            <a:r>
              <a:rPr lang="en-US" sz="24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কর।   </a:t>
            </a:r>
            <a:endParaRPr lang="en-US" sz="24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84758705"/>
              </p:ext>
            </p:extLst>
          </p:nvPr>
        </p:nvGraphicFramePr>
        <p:xfrm>
          <a:off x="674737" y="1737586"/>
          <a:ext cx="8240662" cy="46909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7145"/>
                <a:gridCol w="6163517"/>
              </a:tblGrid>
              <a:tr h="774455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1" dirty="0" smtClean="0">
                          <a:ln/>
                          <a:solidFill>
                            <a:schemeClr val="accent4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পরিচলন</a:t>
                      </a:r>
                      <a:endParaRPr lang="en-US" sz="2400" b="1" dirty="0" smtClean="0">
                        <a:ln/>
                        <a:solidFill>
                          <a:schemeClr val="accent4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44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8658">
                <a:tc rowSpan="2">
                  <a:txBody>
                    <a:bodyPr/>
                    <a:lstStyle/>
                    <a:p>
                      <a:r>
                        <a:rPr lang="bn-IN" sz="2400" b="1" dirty="0" smtClean="0">
                          <a:ln/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পরিবহন</a:t>
                      </a:r>
                      <a:endParaRPr lang="en-US" sz="2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44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4455">
                <a:tc rowSpan="2"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বিকিরন</a:t>
                      </a:r>
                      <a:r>
                        <a:rPr lang="bn-IN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44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8855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57" t="24736" r="49333" b="26574"/>
          <a:stretch/>
        </p:blipFill>
        <p:spPr>
          <a:xfrm>
            <a:off x="761221" y="528407"/>
            <a:ext cx="2680478" cy="13718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474" r="24648" b="7673"/>
          <a:stretch/>
        </p:blipFill>
        <p:spPr>
          <a:xfrm>
            <a:off x="757246" y="4892430"/>
            <a:ext cx="2986088" cy="16369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345" t="17729" r="14697" b="21776"/>
          <a:stretch/>
        </p:blipFill>
        <p:spPr>
          <a:xfrm>
            <a:off x="746934" y="2519963"/>
            <a:ext cx="2680477" cy="17948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Rectangle 20"/>
          <p:cNvSpPr/>
          <p:nvPr/>
        </p:nvSpPr>
        <p:spPr bwMode="auto">
          <a:xfrm>
            <a:off x="4162693" y="96096"/>
            <a:ext cx="4080762" cy="678885"/>
          </a:xfrm>
          <a:prstGeom prst="rect">
            <a:avLst/>
          </a:prstGeom>
          <a:solidFill>
            <a:srgbClr val="1DD4FF"/>
          </a:solidFill>
          <a:ln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bn-IN" sz="4000" b="1" kern="2500" spc="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4000" b="1" kern="2500" spc="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ight Arrow 24"/>
          <p:cNvSpPr/>
          <p:nvPr/>
        </p:nvSpPr>
        <p:spPr>
          <a:xfrm flipH="1">
            <a:off x="5743575" y="2350281"/>
            <a:ext cx="3200400" cy="3019239"/>
          </a:xfrm>
          <a:prstGeom prst="rightArrow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spc="-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পদ্ধতিতে  তাপ </a:t>
            </a:r>
            <a:r>
              <a:rPr lang="en-US" sz="2400" spc="-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spc="-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সঞ্চালিত হচ্ছে ? </a:t>
            </a:r>
            <a:endParaRPr lang="en-US" sz="2400" spc="-3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54" y="892744"/>
            <a:ext cx="35718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400" y="2888246"/>
            <a:ext cx="37623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9535" y="5369520"/>
            <a:ext cx="41910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90337" y="5357817"/>
            <a:ext cx="1867569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IN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62693" y="2888246"/>
            <a:ext cx="1838057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IN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বিকিরণ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09251" y="976901"/>
            <a:ext cx="237725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bn-IN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পরিচলন</a:t>
            </a:r>
            <a:endParaRPr lang="en-US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561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-Point Star 5"/>
          <p:cNvSpPr/>
          <p:nvPr/>
        </p:nvSpPr>
        <p:spPr>
          <a:xfrm>
            <a:off x="228599" y="69927"/>
            <a:ext cx="892277" cy="977212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329613" y="63782"/>
            <a:ext cx="731176" cy="983357"/>
          </a:xfrm>
          <a:prstGeom prst="star5">
            <a:avLst>
              <a:gd name="adj" fmla="val 13195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51623" y="6015038"/>
            <a:ext cx="877065" cy="605303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418659" y="5574082"/>
            <a:ext cx="8137992" cy="6307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685800" indent="-685800" algn="ctr">
              <a:buFont typeface="Wingdings" panose="05000000000000000000" pitchFamily="2" charset="2"/>
              <a:buChar char="Ø"/>
              <a:defRPr/>
            </a:pPr>
            <a:r>
              <a:rPr lang="bn-IN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তোমার মা ভাত/তরকারি  রান্না করার সময় কোন পদ্ধতিতে তাপ সঞ্চালন হয়?কিভাবে? ব্যাখ্যা কর।    </a:t>
            </a:r>
            <a:endParaRPr lang="en-US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4268" y="633516"/>
            <a:ext cx="496957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বাড়ির কাজ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8229600" y="6015038"/>
            <a:ext cx="685799" cy="605304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18" y="1548180"/>
            <a:ext cx="6524869" cy="3570334"/>
          </a:xfrm>
          <a:prstGeom prst="rect">
            <a:avLst/>
          </a:prstGeom>
          <a:ln w="76200">
            <a:solidFill>
              <a:srgbClr val="9900CC"/>
            </a:solidFill>
          </a:ln>
        </p:spPr>
      </p:pic>
    </p:spTree>
    <p:extLst>
      <p:ext uri="{BB962C8B-B14F-4D97-AF65-F5344CB8AC3E}">
        <p14:creationId xmlns="" xmlns:p14="http://schemas.microsoft.com/office/powerpoint/2010/main" val="79792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1623" y="2908190"/>
            <a:ext cx="9092377" cy="766916"/>
            <a:chOff x="1705171" y="780349"/>
            <a:chExt cx="1646858" cy="695399"/>
          </a:xfrm>
          <a:noFill/>
        </p:grpSpPr>
        <p:sp>
          <p:nvSpPr>
            <p:cNvPr id="4" name="Rounded Rectangle 3"/>
            <p:cNvSpPr/>
            <p:nvPr/>
          </p:nvSpPr>
          <p:spPr>
            <a:xfrm>
              <a:off x="1705171" y="780349"/>
              <a:ext cx="1646858" cy="695399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1739118" y="814296"/>
              <a:ext cx="1578964" cy="6275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13800" spc="-16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r>
                <a:rPr lang="en-US" sz="13800" kern="1200" spc="-160" baseline="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3800" kern="1200" spc="-160" baseline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5-Point Star 8"/>
          <p:cNvSpPr/>
          <p:nvPr/>
        </p:nvSpPr>
        <p:spPr>
          <a:xfrm>
            <a:off x="228599" y="69927"/>
            <a:ext cx="892277" cy="977212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229598" y="63782"/>
            <a:ext cx="831191" cy="983357"/>
          </a:xfrm>
          <a:prstGeom prst="star5">
            <a:avLst>
              <a:gd name="adj" fmla="val 13195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51623" y="5759770"/>
            <a:ext cx="940629" cy="860571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7860890" y="5759770"/>
            <a:ext cx="1054509" cy="860572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61499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0077" y="642915"/>
            <a:ext cx="6068506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54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54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শুভেচ্ছা</a:t>
            </a:r>
            <a:endParaRPr lang="en-US" sz="54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228599" y="69927"/>
            <a:ext cx="892277" cy="977212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8329613" y="63782"/>
            <a:ext cx="731176" cy="983357"/>
          </a:xfrm>
          <a:prstGeom prst="star5">
            <a:avLst>
              <a:gd name="adj" fmla="val 13195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51623" y="6015038"/>
            <a:ext cx="877065" cy="605303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8115300" y="6015038"/>
            <a:ext cx="800099" cy="605304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0"/>
          <p:cNvGrpSpPr/>
          <p:nvPr/>
        </p:nvGrpSpPr>
        <p:grpSpPr>
          <a:xfrm rot="21180000">
            <a:off x="4598298" y="4120602"/>
            <a:ext cx="2343150" cy="3116270"/>
            <a:chOff x="5886450" y="3654646"/>
            <a:chExt cx="2343150" cy="3116270"/>
          </a:xfrm>
        </p:grpSpPr>
        <p:pic>
          <p:nvPicPr>
            <p:cNvPr id="13" name="Picture 12" descr="Kando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6450" y="3654646"/>
              <a:ext cx="2343150" cy="3116270"/>
            </a:xfrm>
            <a:prstGeom prst="rect">
              <a:avLst/>
            </a:prstGeom>
          </p:spPr>
        </p:pic>
        <p:pic>
          <p:nvPicPr>
            <p:cNvPr id="14" name="Picture 13" descr="Bud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7000" y="3962400"/>
              <a:ext cx="157062" cy="295276"/>
            </a:xfrm>
            <a:prstGeom prst="rect">
              <a:avLst/>
            </a:prstGeom>
          </p:spPr>
        </p:pic>
      </p:grpSp>
      <p:pic>
        <p:nvPicPr>
          <p:cNvPr id="15" name="Picture 14" descr="Leaf-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80000">
            <a:off x="4742912" y="3677241"/>
            <a:ext cx="1931982" cy="1914524"/>
          </a:xfrm>
          <a:prstGeom prst="rect">
            <a:avLst/>
          </a:prstGeom>
        </p:spPr>
      </p:pic>
      <p:pic>
        <p:nvPicPr>
          <p:cNvPr id="16" name="Picture 15" descr="Leaf-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80000">
            <a:off x="3919417" y="4775810"/>
            <a:ext cx="1338156" cy="828674"/>
          </a:xfrm>
          <a:prstGeom prst="rect">
            <a:avLst/>
          </a:prstGeom>
        </p:spPr>
      </p:pic>
      <p:pic>
        <p:nvPicPr>
          <p:cNvPr id="17" name="Picture 16" descr="Flowe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180000">
            <a:off x="1065700" y="2241246"/>
            <a:ext cx="4755439" cy="43431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8201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447"/>
            <a:ext cx="9144000" cy="887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5875" y="1042989"/>
            <a:ext cx="6557963" cy="558052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83246" y="1149118"/>
            <a:ext cx="4215159" cy="663174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r>
              <a:rPr lang="en-US" sz="44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ction Button: End 9">
            <a:hlinkClick r:id="" action="ppaction://hlinkshowjump?jump=nextslide" highlightClick="1"/>
          </p:cNvPr>
          <p:cNvSpPr/>
          <p:nvPr/>
        </p:nvSpPr>
        <p:spPr>
          <a:xfrm rot="5400000">
            <a:off x="33604" y="100852"/>
            <a:ext cx="544603" cy="477370"/>
          </a:xfrm>
          <a:prstGeom prst="actionButtonEnd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End 10">
            <a:hlinkClick r:id="" action="ppaction://hlinkshowjump?jump=previousslide" highlightClick="1"/>
          </p:cNvPr>
          <p:cNvSpPr/>
          <p:nvPr/>
        </p:nvSpPr>
        <p:spPr>
          <a:xfrm rot="16200000">
            <a:off x="8585946" y="134472"/>
            <a:ext cx="437031" cy="457200"/>
          </a:xfrm>
          <a:prstGeom prst="actionButtonEnd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``````RRR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5857" y="1941536"/>
            <a:ext cx="3256767" cy="290603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820438" y="5106434"/>
            <a:ext cx="3764071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খোকন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</a:t>
            </a: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দুর্গাপুর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বেগমগঞ্জ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789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17210" y="468340"/>
            <a:ext cx="6098038" cy="892278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r>
              <a:rPr lang="en-US" sz="44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4893" y="2379617"/>
            <a:ext cx="4872625" cy="40934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bn-IN" sz="4400" dirty="0">
              <a:solidFill>
                <a:srgbClr val="66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rgbClr val="66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solidFill>
                  <a:srgbClr val="66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66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3600" dirty="0" smtClean="0">
                <a:solidFill>
                  <a:srgbClr val="66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600" dirty="0" smtClean="0">
                <a:solidFill>
                  <a:srgbClr val="66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 smtClean="0">
              <a:solidFill>
                <a:srgbClr val="66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spc="-15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 </a:t>
            </a:r>
            <a:endParaRPr lang="en-US" sz="3600" spc="-15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spc="-15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600" spc="-15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bn-IN" sz="3600" spc="-15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spc="-150" dirty="0" smtClean="0">
              <a:ln w="0">
                <a:noFill/>
              </a:ln>
              <a:solidFill>
                <a:srgbClr val="0066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spc="-15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২-৩ </a:t>
            </a:r>
          </a:p>
          <a:p>
            <a:pPr algn="ctr"/>
            <a:r>
              <a:rPr lang="bn-IN" sz="3600" spc="-150" dirty="0" smtClean="0">
                <a:solidFill>
                  <a:srgbClr val="E335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 তাপ সঞ্চালন   </a:t>
            </a:r>
            <a:r>
              <a:rPr lang="en-US" sz="3600" spc="-15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spc="-15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spc="-15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3600" spc="-15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০০</a:t>
            </a:r>
            <a:r>
              <a:rPr lang="bn-IN" sz="3600" spc="-15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IN" sz="3600" spc="-15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spc="-15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spc="-15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770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54147" y="542911"/>
            <a:ext cx="4083312" cy="914400"/>
            <a:chOff x="2454147" y="257167"/>
            <a:chExt cx="4083312" cy="914400"/>
          </a:xfrm>
        </p:grpSpPr>
        <p:sp>
          <p:nvSpPr>
            <p:cNvPr id="3" name="Rectangle 2"/>
            <p:cNvSpPr/>
            <p:nvPr/>
          </p:nvSpPr>
          <p:spPr bwMode="auto">
            <a:xfrm>
              <a:off x="2454147" y="257167"/>
              <a:ext cx="3778511" cy="660400"/>
            </a:xfrm>
            <a:prstGeom prst="rect">
              <a:avLst/>
            </a:prstGeom>
            <a:solidFill>
              <a:srgbClr val="588838"/>
            </a:solidFill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3200">
                <a:solidFill>
                  <a:schemeClr val="tx1"/>
                </a:solidFill>
                <a:latin typeface="SutonnyEMJ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2606547" y="384167"/>
              <a:ext cx="3778511" cy="660400"/>
            </a:xfrm>
            <a:prstGeom prst="rect">
              <a:avLst/>
            </a:prstGeom>
            <a:solidFill>
              <a:srgbClr val="383838"/>
            </a:solidFill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3200">
                <a:solidFill>
                  <a:schemeClr val="tx1"/>
                </a:solidFill>
                <a:latin typeface="SutonnyEMJ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758948" y="511167"/>
              <a:ext cx="3778511" cy="660400"/>
            </a:xfrm>
            <a:prstGeom prst="rect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bn-IN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03123" y="2430049"/>
            <a:ext cx="5962389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bn-IN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 </a:t>
            </a:r>
            <a:r>
              <a:rPr lang="en-US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en-US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লিখ</a:t>
            </a:r>
            <a:r>
              <a:rPr lang="en-US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পারবে। </a:t>
            </a:r>
          </a:p>
          <a:p>
            <a:pPr marL="914400" indent="-914400">
              <a:buFont typeface="+mj-lt"/>
              <a:buAutoNum type="arabicPeriod"/>
            </a:pPr>
            <a:r>
              <a:rPr lang="bn-IN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তাপের </a:t>
            </a:r>
            <a:r>
              <a:rPr lang="en-US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এবং বিভিন্ন </a:t>
            </a:r>
            <a:r>
              <a:rPr lang="en-US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 সর্ম্পকে</a:t>
            </a:r>
            <a:r>
              <a:rPr lang="en-US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জানবে। </a:t>
            </a:r>
          </a:p>
          <a:p>
            <a:pPr marL="914400" indent="-914400">
              <a:buFont typeface="+mj-lt"/>
              <a:buAutoNum type="arabicPeriod"/>
            </a:pPr>
            <a:r>
              <a:rPr lang="bn-IN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 </a:t>
            </a:r>
            <a:r>
              <a:rPr lang="en-US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সঞ্চালনের </a:t>
            </a:r>
            <a:r>
              <a:rPr lang="en-US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মাধ্যম </a:t>
            </a:r>
            <a:r>
              <a:rPr lang="en-US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সর্ম্পকে ব্যাখ্যা কর</a:t>
            </a:r>
            <a:r>
              <a:rPr lang="en-US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</a:t>
            </a:r>
            <a:r>
              <a:rPr lang="en-US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  </a:t>
            </a:r>
          </a:p>
          <a:p>
            <a:pPr marL="914400" indent="-914400">
              <a:buFont typeface="+mj-lt"/>
              <a:buAutoNum type="arabicPeriod"/>
            </a:pPr>
            <a:r>
              <a:rPr lang="bn-IN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 </a:t>
            </a:r>
            <a:r>
              <a:rPr lang="en-US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সঞ্চালন </a:t>
            </a:r>
            <a:r>
              <a:rPr lang="en-US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 </a:t>
            </a:r>
            <a:r>
              <a:rPr lang="en-US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 </a:t>
            </a:r>
            <a:r>
              <a:rPr lang="en-US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তাপের </a:t>
            </a:r>
            <a:r>
              <a:rPr lang="en-US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</a:t>
            </a:r>
            <a:r>
              <a:rPr lang="en-US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সর্ম্পকে </a:t>
            </a:r>
            <a:r>
              <a:rPr lang="en-US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জানবে। 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228599" y="69927"/>
            <a:ext cx="892277" cy="977212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8329613" y="63782"/>
            <a:ext cx="731176" cy="983357"/>
          </a:xfrm>
          <a:prstGeom prst="star5">
            <a:avLst>
              <a:gd name="adj" fmla="val 13195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1623" y="6015038"/>
            <a:ext cx="877065" cy="605303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8115300" y="6015038"/>
            <a:ext cx="800099" cy="605304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779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77" y="672685"/>
            <a:ext cx="7172320" cy="51640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79528" y="63302"/>
            <a:ext cx="435905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36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36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8072" y="6211028"/>
            <a:ext cx="59122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36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করছে?</a:t>
            </a:r>
            <a:endParaRPr lang="en-US" sz="36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810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-Point Star 6"/>
          <p:cNvSpPr/>
          <p:nvPr/>
        </p:nvSpPr>
        <p:spPr>
          <a:xfrm>
            <a:off x="228600" y="69927"/>
            <a:ext cx="524504" cy="569907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596086" y="63783"/>
            <a:ext cx="464703" cy="534911"/>
          </a:xfrm>
          <a:prstGeom prst="star5">
            <a:avLst>
              <a:gd name="adj" fmla="val 13195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1623" y="6183860"/>
            <a:ext cx="507307" cy="436481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440164" y="6311236"/>
            <a:ext cx="475236" cy="279353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508" y="866963"/>
            <a:ext cx="6097967" cy="4173296"/>
          </a:xfrm>
          <a:prstGeom prst="rect">
            <a:avLst/>
          </a:prstGeom>
        </p:spPr>
      </p:pic>
      <p:graphicFrame>
        <p:nvGraphicFramePr>
          <p:cNvPr id="15" name="Object 1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49850644"/>
              </p:ext>
            </p:extLst>
          </p:nvPr>
        </p:nvGraphicFramePr>
        <p:xfrm>
          <a:off x="5248563" y="2567848"/>
          <a:ext cx="914400" cy="771525"/>
        </p:xfrm>
        <a:graphic>
          <a:graphicData uri="http://schemas.openxmlformats.org/presentationml/2006/ole">
            <p:oleObj spid="_x0000_s1162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16" name="Rectangle 15"/>
          <p:cNvSpPr/>
          <p:nvPr/>
        </p:nvSpPr>
        <p:spPr>
          <a:xfrm>
            <a:off x="5918791" y="5174185"/>
            <a:ext cx="1265492" cy="46166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24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কেন? </a:t>
            </a:r>
            <a:endParaRPr lang="en-US" sz="24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0" y="2217107"/>
            <a:ext cx="2669656" cy="1778696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 দন্ডটি গরম হয়ে হাত পুড়া যাবে কী-না?  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8183" y="5978709"/>
            <a:ext cx="7594498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IN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 যাওয়ার কারণে তথা </a:t>
            </a:r>
            <a:r>
              <a:rPr lang="bn-IN" b="1" spc="150" dirty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 </a:t>
            </a:r>
            <a:r>
              <a:rPr lang="bn-IN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সঞ্চাল</a:t>
            </a:r>
            <a:r>
              <a:rPr lang="en-US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 </a:t>
            </a:r>
            <a:r>
              <a:rPr lang="en-US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114809" y="1514468"/>
            <a:ext cx="142875" cy="14287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0494756" flipV="1">
            <a:off x="3749731" y="1411320"/>
            <a:ext cx="1795165" cy="9051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68477" y="2032441"/>
            <a:ext cx="11929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টিদেখ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901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5E-6 -3.33333E-6 C 0.00417 -0.00231 0.00851 -0.0037 0.01251 -0.00648 C 0.01581 -0.00856 0.01824 -0.01342 0.02188 -0.01481 C 0.03785 -0.02014 0.03004 -0.01805 0.04515 -0.02083 C 0.04688 -0.02176 0.04827 -0.02245 0.05001 -0.02314 C 0.05244 -0.02384 0.05522 -0.0243 0.05765 -0.025 C 0.0599 -0.02569 0.06181 -0.02639 0.0639 -0.02731 C 0.06963 -0.03842 0.06372 -0.02986 0.07501 -0.03564 C 0.07674 -0.03634 0.07796 -0.03865 0.07952 -0.03981 C 0.08265 -0.04143 0.08577 -0.04259 0.0889 -0.04398 C 0.09063 -0.04444 0.09202 -0.0456 0.09376 -0.04583 C 0.09619 -0.04676 0.09897 -0.04699 0.1014 -0.04814 C 0.1047 -0.04907 0.10765 -0.05115 0.11077 -0.05231 C 0.11285 -0.05277 0.11511 -0.05347 0.11702 -0.05416 C 0.11876 -0.05486 0.12015 -0.05578 0.12188 -0.05648 L 0.13438 -0.06064 C 0.13577 -0.0625 0.13716 -0.06504 0.1389 -0.06666 C 0.14029 -0.06805 0.14914 -0.0706 0.15001 -0.07083 C 0.1514 -0.07222 0.15296 -0.07407 0.15452 -0.075 C 0.1566 -0.07615 0.15886 -0.07639 0.16077 -0.07731 C 0.16251 -0.07777 0.1639 -0.0787 0.16563 -0.07916 C 0.17119 -0.08426 0.16858 -0.0824 0.17327 -0.08541 L 0.17501 -0.08541 " pathEditMode="relative" ptsTypes="AAAAAAAAAAAAAAAAAAAAAA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3" grpId="0" animBg="1"/>
      <p:bldP spid="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11341" y="348626"/>
            <a:ext cx="3518380" cy="992016"/>
            <a:chOff x="2454147" y="257167"/>
            <a:chExt cx="4083312" cy="846524"/>
          </a:xfrm>
        </p:grpSpPr>
        <p:sp>
          <p:nvSpPr>
            <p:cNvPr id="3" name="Rectangle 2"/>
            <p:cNvSpPr/>
            <p:nvPr/>
          </p:nvSpPr>
          <p:spPr bwMode="auto">
            <a:xfrm>
              <a:off x="2454147" y="257167"/>
              <a:ext cx="3778511" cy="660400"/>
            </a:xfrm>
            <a:prstGeom prst="rect">
              <a:avLst/>
            </a:prstGeom>
            <a:solidFill>
              <a:srgbClr val="588838"/>
            </a:solidFill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32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2606547" y="384167"/>
              <a:ext cx="3778511" cy="660400"/>
            </a:xfrm>
            <a:prstGeom prst="rect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32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758948" y="511168"/>
              <a:ext cx="3778511" cy="59252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bn-IN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ঘোষণা</a:t>
              </a:r>
              <a:endPara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5-Point Star 9"/>
          <p:cNvSpPr/>
          <p:nvPr/>
        </p:nvSpPr>
        <p:spPr>
          <a:xfrm>
            <a:off x="228599" y="69927"/>
            <a:ext cx="892277" cy="977212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8229598" y="63782"/>
            <a:ext cx="831191" cy="983357"/>
          </a:xfrm>
          <a:prstGeom prst="star5">
            <a:avLst>
              <a:gd name="adj" fmla="val 13195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51623" y="5759770"/>
            <a:ext cx="940629" cy="860571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7860890" y="5759770"/>
            <a:ext cx="1054509" cy="860572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0" y="2782827"/>
            <a:ext cx="9143999" cy="6809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bn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 আম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তাপ সঞ্চালন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জানব।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305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567902" y="942994"/>
            <a:ext cx="6379643" cy="5629276"/>
            <a:chOff x="2128837" y="571500"/>
            <a:chExt cx="6379643" cy="562927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34522" y="571500"/>
              <a:ext cx="2973958" cy="56292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Rectangle 15"/>
            <p:cNvSpPr/>
            <p:nvPr/>
          </p:nvSpPr>
          <p:spPr>
            <a:xfrm>
              <a:off x="2128837" y="571500"/>
              <a:ext cx="3977437" cy="1434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713" y="4193082"/>
            <a:ext cx="1351938" cy="253697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6448861" y="4162121"/>
            <a:ext cx="294420" cy="265620"/>
          </a:xfrm>
          <a:prstGeom prst="ellipse">
            <a:avLst/>
          </a:prstGeom>
          <a:ln>
            <a:solidFill>
              <a:srgbClr val="1DD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48806" y="4176408"/>
            <a:ext cx="294420" cy="265620"/>
          </a:xfrm>
          <a:prstGeom prst="ellipse">
            <a:avLst/>
          </a:prstGeom>
          <a:ln>
            <a:solidFill>
              <a:srgbClr val="1DD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744113" y="4185927"/>
            <a:ext cx="294420" cy="265620"/>
          </a:xfrm>
          <a:prstGeom prst="ellipse">
            <a:avLst/>
          </a:prstGeom>
          <a:ln>
            <a:solidFill>
              <a:srgbClr val="1DD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853529" y="4181165"/>
            <a:ext cx="294420" cy="265620"/>
          </a:xfrm>
          <a:prstGeom prst="ellipse">
            <a:avLst/>
          </a:prstGeom>
          <a:ln>
            <a:solidFill>
              <a:srgbClr val="1DD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67776" y="4166877"/>
            <a:ext cx="294420" cy="265620"/>
          </a:xfrm>
          <a:prstGeom prst="ellipse">
            <a:avLst/>
          </a:prstGeom>
          <a:ln>
            <a:solidFill>
              <a:srgbClr val="1DD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039393" y="4124015"/>
            <a:ext cx="294420" cy="265620"/>
          </a:xfrm>
          <a:prstGeom prst="ellipse">
            <a:avLst/>
          </a:prstGeom>
          <a:ln>
            <a:solidFill>
              <a:srgbClr val="1DD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flipH="1">
            <a:off x="7581894" y="2288526"/>
            <a:ext cx="1457331" cy="1053678"/>
          </a:xfrm>
          <a:prstGeom prst="rightArrow">
            <a:avLst>
              <a:gd name="adj1" fmla="val 50000"/>
              <a:gd name="adj2" fmla="val 245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-3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বাষ্পিয়</a:t>
            </a:r>
            <a:r>
              <a:rPr lang="en-US" spc="-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pc="-3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</a:t>
            </a:r>
            <a:r>
              <a:rPr lang="bn-IN" spc="-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endParaRPr lang="en-US" spc="-3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Left Brace 27"/>
          <p:cNvSpPr/>
          <p:nvPr/>
        </p:nvSpPr>
        <p:spPr>
          <a:xfrm>
            <a:off x="4856954" y="2546784"/>
            <a:ext cx="450350" cy="2050216"/>
          </a:xfrm>
          <a:prstGeom prst="leftBrace">
            <a:avLst>
              <a:gd name="adj1" fmla="val 14394"/>
              <a:gd name="adj2" fmla="val 53623"/>
            </a:avLst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972667" y="3333790"/>
            <a:ext cx="2513612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1DD4FF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পানি(তরল পদার্থ)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4973124" y="1624023"/>
            <a:ext cx="437089" cy="962031"/>
          </a:xfrm>
          <a:prstGeom prst="leftBrace">
            <a:avLst>
              <a:gd name="adj1" fmla="val 14394"/>
              <a:gd name="adj2" fmla="val 53623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972667" y="1857397"/>
            <a:ext cx="2513612" cy="461665"/>
          </a:xfrm>
          <a:prstGeom prst="rect">
            <a:avLst/>
          </a:prstGeom>
          <a:solidFill>
            <a:srgbClr val="FFFF00"/>
          </a:solidFill>
          <a:ln>
            <a:solidFill>
              <a:srgbClr val="1DD4FF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শূন্য স্থান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ight Arrow 31"/>
          <p:cNvSpPr/>
          <p:nvPr/>
        </p:nvSpPr>
        <p:spPr>
          <a:xfrm flipH="1">
            <a:off x="7581895" y="3930211"/>
            <a:ext cx="1457331" cy="763888"/>
          </a:xfrm>
          <a:prstGeom prst="rightArrow">
            <a:avLst>
              <a:gd name="adj1" fmla="val 50000"/>
              <a:gd name="adj2" fmla="val 245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pc="-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pc="-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 </a:t>
            </a:r>
            <a:r>
              <a:rPr lang="bn-IN" spc="-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pc="-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pc="-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pc="-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pc="-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কনা</a:t>
            </a:r>
            <a:endParaRPr lang="en-US" spc="-3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Cloud 32"/>
          <p:cNvSpPr/>
          <p:nvPr/>
        </p:nvSpPr>
        <p:spPr>
          <a:xfrm>
            <a:off x="5500943" y="2048737"/>
            <a:ext cx="951964" cy="11390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loud 33"/>
          <p:cNvSpPr/>
          <p:nvPr/>
        </p:nvSpPr>
        <p:spPr>
          <a:xfrm>
            <a:off x="6517059" y="2157962"/>
            <a:ext cx="839050" cy="13056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720301" y="3547753"/>
            <a:ext cx="294420" cy="265620"/>
          </a:xfrm>
          <a:prstGeom prst="ellipse">
            <a:avLst/>
          </a:prstGeom>
          <a:ln>
            <a:solidFill>
              <a:srgbClr val="1DD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372637" y="4057341"/>
            <a:ext cx="294420" cy="265620"/>
          </a:xfrm>
          <a:prstGeom prst="ellipse">
            <a:avLst/>
          </a:prstGeom>
          <a:ln>
            <a:solidFill>
              <a:srgbClr val="1DD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067823" y="4095437"/>
            <a:ext cx="294420" cy="265620"/>
          </a:xfrm>
          <a:prstGeom prst="ellipse">
            <a:avLst/>
          </a:prstGeom>
          <a:ln>
            <a:solidFill>
              <a:srgbClr val="1DD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648717" y="4162109"/>
            <a:ext cx="294420" cy="265620"/>
          </a:xfrm>
          <a:prstGeom prst="ellipse">
            <a:avLst/>
          </a:prstGeom>
          <a:ln>
            <a:solidFill>
              <a:srgbClr val="1DD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44036" y="3814439"/>
            <a:ext cx="294420" cy="265620"/>
          </a:xfrm>
          <a:prstGeom prst="ellipse">
            <a:avLst/>
          </a:prstGeom>
          <a:ln>
            <a:solidFill>
              <a:srgbClr val="1DD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872701" y="3700153"/>
            <a:ext cx="294420" cy="265620"/>
          </a:xfrm>
          <a:prstGeom prst="ellipse">
            <a:avLst/>
          </a:prstGeom>
          <a:ln>
            <a:solidFill>
              <a:srgbClr val="1DD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025101" y="3852553"/>
            <a:ext cx="294420" cy="265620"/>
          </a:xfrm>
          <a:prstGeom prst="ellipse">
            <a:avLst/>
          </a:prstGeom>
          <a:ln>
            <a:solidFill>
              <a:srgbClr val="1DD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834465" y="3833498"/>
            <a:ext cx="294420" cy="265620"/>
          </a:xfrm>
          <a:prstGeom prst="ellipse">
            <a:avLst/>
          </a:prstGeom>
          <a:ln>
            <a:solidFill>
              <a:srgbClr val="1DD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rved Down Arrow 1"/>
          <p:cNvSpPr/>
          <p:nvPr/>
        </p:nvSpPr>
        <p:spPr>
          <a:xfrm>
            <a:off x="2328866" y="3979704"/>
            <a:ext cx="1685925" cy="830479"/>
          </a:xfrm>
          <a:prstGeom prst="curvedDownArrow">
            <a:avLst>
              <a:gd name="adj1" fmla="val 25000"/>
              <a:gd name="adj2" fmla="val 50000"/>
              <a:gd name="adj3" fmla="val 262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67898" y="4886374"/>
            <a:ext cx="2516419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1DD4FF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তরল পদার্থের মধ্যদিয়ে তাপ সঞ্চালিত হচ্ছে।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95" y="58769"/>
            <a:ext cx="723809" cy="482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0" y="771547"/>
            <a:ext cx="833128" cy="95721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920448" y="657225"/>
            <a:ext cx="179690" cy="28576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1358598" y="409570"/>
            <a:ext cx="179690" cy="28576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1139520" y="533401"/>
            <a:ext cx="179690" cy="28576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920445" y="1173232"/>
            <a:ext cx="327259" cy="5549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4632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repeatCount="128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625 L 0.00312 -0.00602 C 0.00347 -0.01296 0.00364 -0.01991 0.00434 -0.02616 C 0.00503 -0.03102 0.00729 -0.03958 0.00729 -0.03935 C 0.00764 -0.05069 0.0092 -0.09467 0.01007 -0.1081 C 0.01024 -0.11273 0.01094 -0.1169 0.01163 -0.12129 C 0.01094 -0.1581 0.01094 -0.19491 0.01007 -0.23171 C 0.01007 -0.23565 0.00798 -0.24329 0.00729 -0.24722 C 0.00677 -0.25023 0.00642 -0.25324 0.0059 -0.25602 C 0.00555 -0.25833 0.00538 -0.26111 0.00434 -0.26273 C 0.00347 -0.26504 0.00173 -0.2662 0.00034 -0.26713 C -0.00243 -0.26921 -0.00799 -0.27153 -0.00799 -0.27129 C -0.00955 -0.27315 -0.01059 -0.27685 -0.01233 -0.27592 C -0.01389 -0.27546 -0.01389 -0.27129 -0.01511 -0.26944 C -0.01615 -0.26759 -0.01788 -0.26643 -0.0191 -0.26504 C -0.02014 -0.26273 -0.0217 -0.26111 -0.02188 -0.25833 C -0.02309 -0.25278 -0.02292 -0.24653 -0.02344 -0.24074 C -0.02379 -0.23773 -0.02448 -0.23472 -0.02466 -0.23171 C -0.02813 -0.17893 -0.02466 -0.24166 -0.02466 -0.1412 C -0.02466 -0.12708 -0.02726 -0.02523 -0.02743 -0.00625 C -0.02726 -0.00185 -0.02761 0.00301 -0.02622 0.00695 C -0.02552 0.0088 -0.02327 0.00787 -0.02188 0.00903 C -0.02049 0.01019 -0.0191 0.01204 -0.01788 0.01389 C -0.00538 0.01065 -0.01146 0.01134 0.00034 0.01134 L 0.00034 0.01158 " pathEditMode="relative" rAng="0" ptsTypes="AAAAAAAAAAAAAAAAAAAAAAAAA">
                                      <p:cBhvr>
                                        <p:cTn id="1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400"/>
                            </p:stCondLst>
                            <p:childTnLst>
                              <p:par>
                                <p:cTn id="13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7292 L -1.66667E-6 0.07315 C 0.00035 0.06621 0.00052 0.05926 0.00122 0.05301 C 0.00191 0.04815 0.00417 0.03959 0.00417 0.03982 C 0.00452 0.02848 0.00608 -0.01551 0.00695 -0.02893 C 0.00712 -0.03356 0.00781 -0.03773 0.00851 -0.04213 C 0.00781 -0.07893 0.00781 -0.11574 0.00695 -0.15254 C 0.00695 -0.15648 0.00486 -0.16412 0.00417 -0.16805 C 0.00365 -0.17106 0.0033 -0.17407 0.00278 -0.17685 C 0.00243 -0.17916 0.00226 -0.18194 0.00122 -0.18356 C 0.00035 -0.18588 -0.00139 -0.18703 -0.00278 -0.18796 C -0.00555 -0.19004 -0.01111 -0.19236 -0.01111 -0.19213 C -0.01267 -0.19398 -0.01371 -0.19768 -0.01545 -0.19676 C -0.01701 -0.19629 -0.01701 -0.19213 -0.01823 -0.19027 C -0.01927 -0.18842 -0.02101 -0.18726 -0.02222 -0.18588 C -0.02326 -0.18356 -0.02482 -0.18194 -0.025 -0.17916 C -0.02621 -0.17361 -0.02604 -0.16736 -0.02656 -0.16157 C -0.02691 -0.15856 -0.0276 -0.15555 -0.02778 -0.15254 C -0.03125 -0.09976 -0.02778 -0.1625 -0.02778 -0.06203 C -0.02778 -0.04791 -0.03038 0.05394 -0.03055 0.07292 C -0.03038 0.07732 -0.03073 0.08218 -0.02934 0.08612 C -0.02864 0.08797 -0.02639 0.08704 -0.025 0.0882 C -0.02361 0.08936 -0.02222 0.09121 -0.02101 0.09306 C -0.00851 0.08982 -0.01458 0.09051 -0.00278 0.09051 L -0.00278 0.09074 " pathEditMode="relative" rAng="0" ptsTypes="AAAAAAAAAAAAAAAAAAAAAAA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400"/>
                            </p:stCondLst>
                            <p:childTnLst>
                              <p:par>
                                <p:cTn id="16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833 L -8.33333E-7 0.00856 C 0.00035 0.00162 0.00052 -0.00532 0.00122 -0.01157 C 0.00191 -0.01644 0.00417 -0.025 0.00417 -0.02477 C 0.00451 -0.03611 0.00608 -0.08009 0.00695 -0.09352 C 0.00712 -0.09815 0.00781 -0.10232 0.00851 -0.10671 C 0.00781 -0.14352 0.00781 -0.18032 0.00695 -0.21713 C 0.00695 -0.22107 0.00486 -0.2287 0.00417 -0.23264 C 0.00365 -0.23565 0.0033 -0.23866 0.00278 -0.24144 C 0.00243 -0.24375 0.00226 -0.24653 0.00122 -0.24815 C 0.00035 -0.25046 -0.00139 -0.25162 -0.00278 -0.25255 C -0.00555 -0.25463 -0.01111 -0.25694 -0.01111 -0.25671 C -0.01267 -0.25857 -0.01371 -0.26227 -0.01545 -0.26134 C -0.01701 -0.26088 -0.01701 -0.25671 -0.01823 -0.25486 C -0.01927 -0.25301 -0.02101 -0.25185 -0.02222 -0.25046 C -0.02326 -0.24815 -0.02483 -0.24653 -0.025 -0.24375 C -0.02621 -0.23819 -0.02604 -0.23194 -0.02656 -0.22616 C -0.02691 -0.22315 -0.0276 -0.22014 -0.02778 -0.21713 C -0.03125 -0.16435 -0.02778 -0.22708 -0.02778 -0.12662 C -0.02778 -0.1125 -0.03038 -0.01065 -0.03055 0.00833 C -0.03038 0.01273 -0.03073 0.01759 -0.02934 0.02153 C -0.02864 0.02338 -0.02639 0.02245 -0.025 0.02361 C -0.02361 0.02477 -0.02222 0.02662 -0.02101 0.02847 C -0.00851 0.02523 -0.01458 0.02593 -0.00278 0.02593 L -0.00278 0.02616 " pathEditMode="relative" rAng="0" ptsTypes="AAAAAAAAAAAAAAAAAAAAAAAAA">
                                      <p:cBhvr>
                                        <p:cTn id="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400"/>
                            </p:stCondLst>
                            <p:childTnLst>
                              <p:par>
                                <p:cTn id="19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625 L 2.5E-6 -0.00602 C 0.00034 -0.01297 0.00052 -0.01991 0.00121 -0.02616 C 0.00191 -0.03102 0.00416 -0.03959 0.00416 -0.03936 C 0.00451 -0.0507 0.00607 -0.09468 0.00694 -0.10811 C 0.00712 -0.11274 0.00781 -0.1169 0.0085 -0.1213 C 0.00781 -0.15811 0.00781 -0.19491 0.00694 -0.23172 C 0.00694 -0.23565 0.00486 -0.24329 0.00416 -0.24723 C 0.00364 -0.25024 0.0033 -0.25325 0.00278 -0.25602 C 0.00243 -0.25834 0.00225 -0.26112 0.00121 -0.26274 C 0.00034 -0.26505 -0.00139 -0.26621 -0.00278 -0.26713 C -0.00556 -0.26922 -0.01111 -0.27153 -0.01111 -0.2713 C -0.01268 -0.27315 -0.01372 -0.27686 -0.01545 -0.27593 C -0.01702 -0.27547 -0.01702 -0.2713 -0.01823 -0.26945 C -0.01927 -0.2676 -0.02101 -0.26644 -0.02222 -0.26505 C -0.02327 -0.26274 -0.02483 -0.26112 -0.025 -0.25834 C -0.02622 -0.25278 -0.02604 -0.24653 -0.02656 -0.24075 C -0.02691 -0.23774 -0.02761 -0.23473 -0.02778 -0.23172 C -0.03125 -0.17894 -0.02778 -0.24167 -0.02778 -0.14121 C -0.02778 -0.12709 -0.03038 -0.02524 -0.03056 -0.00625 C -0.03038 -0.00186 -0.03073 0.003 -0.02934 0.00694 C -0.02865 0.00879 -0.02639 0.00787 -0.025 0.00902 C -0.02361 0.01018 -0.02222 0.01203 -0.02101 0.01388 C -0.00851 0.01064 -0.01459 0.01134 -0.00278 0.01134 L -0.00278 0.01157 " pathEditMode="relative" rAng="0" ptsTypes="AAAAAAAAAAAAAAAAAAAAAAAAA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400"/>
                            </p:stCondLst>
                            <p:childTnLst>
                              <p:par>
                                <p:cTn id="22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1042 L -4.16667E-6 -0.01019 C 0.00035 -0.01713 0.00053 -0.02408 0.00122 -0.03033 C 0.00191 -0.03519 0.00417 -0.04375 0.00417 -0.04352 C 0.00452 -0.05486 0.00608 -0.09885 0.00695 -0.11227 C 0.00712 -0.1169 0.00782 -0.12107 0.00851 -0.12547 C 0.00782 -0.16227 0.00782 -0.19908 0.00695 -0.23588 C 0.00695 -0.23982 0.00487 -0.24746 0.00417 -0.25139 C 0.00365 -0.2544 0.0033 -0.25741 0.00278 -0.26019 C 0.00243 -0.2625 0.00226 -0.26528 0.00122 -0.2669 C 0.00035 -0.26922 -0.00138 -0.27037 -0.00277 -0.2713 C -0.00555 -0.27338 -0.01111 -0.2757 -0.01111 -0.27547 C -0.01267 -0.27732 -0.01371 -0.28102 -0.01545 -0.2801 C -0.01701 -0.27963 -0.01701 -0.27547 -0.01822 -0.27361 C -0.01927 -0.27176 -0.021 -0.2706 -0.02222 -0.26922 C -0.02326 -0.2669 -0.02482 -0.26528 -0.025 -0.2625 C -0.02621 -0.25695 -0.02604 -0.2507 -0.02656 -0.24491 C -0.02691 -0.2419 -0.0276 -0.23889 -0.02777 -0.23588 C -0.03125 -0.1831 -0.02777 -0.24584 -0.02777 -0.14537 C -0.02777 -0.13125 -0.03038 -0.0294 -0.03055 -0.01042 C -0.03038 -0.00602 -0.03072 -0.00116 -0.02934 0.00278 C -0.02864 0.00463 -0.02638 0.0037 -0.025 0.00486 C -0.02361 0.00602 -0.02222 0.00787 -0.021 0.00972 C -0.0085 0.00648 -0.01458 0.00717 -0.00277 0.00717 L -0.00277 0.0074 " pathEditMode="relative" rAng="0" ptsTypes="AAAAAAAAAAAAAAAAAAAAAAAAA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3900"/>
                            </p:stCondLst>
                            <p:childTnLst>
                              <p:par>
                                <p:cTn id="25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4167 L 1.66667E-6 0.0419 C 0.00035 0.03496 0.00052 0.02801 0.00121 0.02176 C 0.00191 0.0169 0.00417 0.00834 0.00417 0.00857 C 0.00451 -0.00277 0.00607 -0.04676 0.00694 -0.06018 C 0.00712 -0.06481 0.00781 -0.06898 0.00851 -0.07338 C 0.00781 -0.11018 0.00781 -0.14699 0.00694 -0.18379 C 0.00694 -0.18773 0.00486 -0.19537 0.00417 -0.1993 C 0.00364 -0.20231 0.0033 -0.20532 0.00278 -0.2081 C 0.00243 -0.21041 0.00226 -0.21319 0.00121 -0.21481 C 0.00035 -0.21713 -0.00139 -0.21828 -0.00278 -0.21921 C -0.00556 -0.22129 -0.01111 -0.22361 -0.01111 -0.22338 C -0.01268 -0.22523 -0.01372 -0.22893 -0.01545 -0.22801 C -0.01702 -0.22754 -0.01702 -0.22338 -0.01823 -0.22152 C -0.01927 -0.21967 -0.02101 -0.21852 -0.02222 -0.21713 C -0.02327 -0.21481 -0.02483 -0.21319 -0.025 -0.21041 C -0.02622 -0.20486 -0.02604 -0.19861 -0.02656 -0.19282 C -0.02691 -0.18981 -0.02761 -0.1868 -0.02778 -0.18379 C -0.03125 -0.13102 -0.02778 -0.19375 -0.02778 -0.09328 C -0.02778 -0.07916 -0.03038 0.02269 -0.03056 0.04167 C -0.03038 0.04607 -0.03073 0.05093 -0.02934 0.05486 C -0.02865 0.05672 -0.02639 0.05579 -0.025 0.05695 C -0.02361 0.0581 -0.02222 0.05996 -0.02101 0.06181 C -0.00851 0.05857 -0.01458 0.05926 -0.00278 0.05926 L -0.00278 0.05949 " pathEditMode="relative" rAng="0" ptsTypes="AAAAAAAAAAAAAAAAAAAAAAAAA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4900"/>
                            </p:stCondLst>
                            <p:childTnLst>
                              <p:par>
                                <p:cTn id="28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4791 L 1.66667E-6 0.04814 C 0.00035 0.0412 0.00052 0.03426 0.00121 0.02801 C 0.00191 0.02314 0.00417 0.01458 0.00417 0.01481 C 0.00451 0.00347 0.00607 -0.04051 0.00694 -0.05394 C 0.00712 -0.05857 0.00781 -0.06274 0.00851 -0.06713 C 0.00781 -0.10394 0.00781 -0.14074 0.00694 -0.17755 C 0.00694 -0.18149 0.00486 -0.18912 0.00417 -0.19306 C 0.00364 -0.19607 0.0033 -0.19908 0.00278 -0.20186 C 0.00243 -0.20417 0.00226 -0.20695 0.00121 -0.20857 C 0.00035 -0.21088 -0.00139 -0.21204 -0.00278 -0.21297 C -0.00556 -0.21505 -0.01111 -0.21736 -0.01111 -0.21713 C -0.01268 -0.21899 -0.01372 -0.22269 -0.01545 -0.22176 C -0.01702 -0.2213 -0.01702 -0.21713 -0.01823 -0.21528 C -0.01927 -0.21343 -0.02101 -0.21227 -0.02222 -0.21088 C -0.02327 -0.20857 -0.02483 -0.20695 -0.025 -0.20417 C -0.02622 -0.19861 -0.02604 -0.19236 -0.02656 -0.18658 C -0.02691 -0.18357 -0.02761 -0.18056 -0.02778 -0.17755 C -0.03125 -0.12477 -0.02778 -0.1875 -0.02778 -0.08704 C -0.02778 -0.07292 -0.03038 0.02893 -0.03056 0.04791 C -0.03038 0.05231 -0.03073 0.05717 -0.02934 0.06111 C -0.02865 0.06296 -0.02639 0.06203 -0.025 0.06319 C -0.02361 0.06435 -0.02222 0.0662 -0.02101 0.06805 C -0.00851 0.06481 -0.01458 0.06551 -0.00278 0.06551 L -0.00278 0.06574 " pathEditMode="relative" rAng="0" ptsTypes="AAAAAAAAAAAAAAAAAAAAAAAAA">
                                      <p:cBhvr>
                                        <p:cTn id="2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6900"/>
                            </p:stCondLst>
                            <p:childTnLst>
                              <p:par>
                                <p:cTn id="31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3542 L 5E-6 0.03565 C 0.00035 0.0287 0.00052 0.02176 0.00121 0.01551 C 0.0019 0.01065 0.00416 0.00208 0.00416 0.00231 C 0.00452 -0.00903 0.00607 -0.05301 0.00694 -0.06644 C 0.00711 -0.07107 0.00782 -0.07523 0.0085 -0.07963 C 0.00782 -0.11644 0.00782 -0.15324 0.00694 -0.19005 C 0.00694 -0.19398 0.00487 -0.20162 0.00416 -0.20556 C 0.00365 -0.20857 0.0033 -0.21158 0.00277 -0.21435 C 0.00243 -0.21667 0.00226 -0.21945 0.00121 -0.22107 C 0.00035 -0.22338 -0.00138 -0.22454 -0.00277 -0.22546 C -0.00555 -0.22755 -0.01112 -0.22986 -0.01112 -0.22963 C -0.01268 -0.23148 -0.01372 -0.23519 -0.01545 -0.23426 C -0.01702 -0.2338 -0.01702 -0.22963 -0.01822 -0.22778 C -0.01927 -0.22593 -0.021 -0.22477 -0.02222 -0.22338 C -0.02327 -0.22107 -0.02483 -0.21945 -0.025 -0.21667 C -0.02622 -0.21111 -0.02605 -0.20486 -0.02656 -0.19908 C -0.02691 -0.19607 -0.0276 -0.19306 -0.02777 -0.19005 C -0.03125 -0.13727 -0.02777 -0.2 -0.02777 -0.09954 C -0.02777 -0.08542 -0.03038 0.01643 -0.03055 0.03542 C -0.03038 0.03981 -0.03072 0.04467 -0.02934 0.04861 C -0.02864 0.05046 -0.02638 0.04954 -0.025 0.05069 C -0.02361 0.05185 -0.02222 0.0537 -0.021 0.05555 C -0.0085 0.05231 -0.01458 0.05301 -0.00277 0.05301 L -0.00277 0.05324 " pathEditMode="relative" rAng="0" ptsTypes="AAAAAAAAAAAAAAAAAAAAAAAAA">
                                      <p:cBhvr>
                                        <p:cTn id="3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8900"/>
                            </p:stCondLst>
                            <p:childTnLst>
                              <p:par>
                                <p:cTn id="34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3542 L 3.33333E-6 0.03565 C 0.00034 0.0287 0.00052 0.02176 0.00121 0.01551 C 0.00191 0.01065 0.00416 0.00208 0.00416 0.00232 C 0.00451 -0.00903 0.00607 -0.05301 0.00694 -0.06643 C 0.00711 -0.07106 0.00781 -0.07523 0.0085 -0.07963 C 0.00781 -0.11643 0.00781 -0.15324 0.00694 -0.19005 C 0.00694 -0.19398 0.00486 -0.20162 0.00416 -0.20555 C 0.00364 -0.20856 0.0033 -0.21157 0.00277 -0.21435 C 0.00243 -0.21667 0.00225 -0.21944 0.00121 -0.22106 C 0.00034 -0.22338 -0.00139 -0.22454 -0.00278 -0.22546 C -0.00556 -0.22755 -0.01111 -0.22986 -0.01111 -0.22963 C -0.01268 -0.23148 -0.01372 -0.23518 -0.01545 -0.23426 C -0.01702 -0.2338 -0.01702 -0.22963 -0.01823 -0.22778 C -0.01927 -0.22593 -0.02101 -0.22477 -0.02223 -0.22338 C -0.02327 -0.22106 -0.02483 -0.21944 -0.025 -0.21667 C -0.02622 -0.21111 -0.02604 -0.20486 -0.02657 -0.19907 C -0.02691 -0.19606 -0.02761 -0.19305 -0.02778 -0.19005 C -0.03125 -0.13727 -0.02778 -0.2 -0.02778 -0.09954 C -0.02778 -0.08542 -0.03039 0.01644 -0.03056 0.03542 C -0.03039 0.03982 -0.03073 0.04468 -0.02934 0.04861 C -0.02865 0.05046 -0.02639 0.04954 -0.025 0.0507 C -0.02361 0.05185 -0.02223 0.0537 -0.02101 0.05556 C -0.00851 0.05232 -0.01459 0.05301 -0.00278 0.05301 L -0.00278 0.05324 " pathEditMode="relative" rAng="0" ptsTypes="AAAAAAAAAAAAAAAAAAAAAAAAA">
                                      <p:cBhvr>
                                        <p:cTn id="3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3.05556E-6 0.00024 C -0.00313 -0.00787 -0.0066 -0.01527 -0.00938 -0.02314 C -0.01077 -0.02638 -0.01233 -0.02963 -0.0125 -0.03356 C -0.01389 -0.05694 -0.01285 -0.08078 -0.01424 -0.10439 C -0.01441 -0.10879 -0.01632 -0.11273 -0.01736 -0.11689 C -0.01893 -0.12338 -0.0191 -0.125 -0.02188 -0.13148 C -0.02396 -0.13564 -0.025 -0.1412 -0.02813 -0.14398 L -0.03299 -0.14814 C -0.03403 -0.15023 -0.03455 -0.15277 -0.03611 -0.15439 C -0.03733 -0.15578 -0.03924 -0.15555 -0.04063 -0.15648 C -0.05313 -0.16342 -0.04045 -0.15949 -0.05938 -0.16273 C -0.0632 -0.16412 -0.06667 -0.16666 -0.07049 -0.16689 C -0.08473 -0.16736 -0.11163 -0.16435 -0.12813 -0.16273 C -0.12986 -0.16412 -0.13108 -0.16689 -0.13299 -0.16689 L -0.21111 -0.16481 C -0.2132 -0.16458 -0.21528 -0.16342 -0.21736 -0.16273 C -0.23299 -0.15671 -0.20868 -0.16504 -0.22813 -0.15856 C -0.23056 -0.15902 -0.24132 -0.15972 -0.24549 -0.16273 C -0.25868 -0.17268 -0.24566 -0.1662 -0.25625 -0.17106 C -0.25799 -0.17245 -0.2592 -0.17523 -0.26111 -0.17523 C -0.27934 -0.17592 -0.29757 -0.1743 -0.31563 -0.17314 C -0.31893 -0.17291 -0.32188 -0.17152 -0.325 -0.17106 C -0.32969 -0.17013 -0.33438 -0.16921 -0.33924 -0.16898 C -0.36302 -0.16782 -0.38716 -0.16759 -0.41111 -0.16689 C -0.42865 -0.16226 -0.42032 -0.16342 -0.45174 -0.16689 C -0.45382 -0.16713 -0.45573 -0.16851 -0.45799 -0.16898 C -0.46198 -0.1699 -0.46632 -0.17037 -0.47049 -0.17106 C -0.47466 -0.17037 -0.47882 -0.1699 -0.48299 -0.16898 C -0.48559 -0.16851 -0.48802 -0.16689 -0.49063 -0.16689 C -0.49966 -0.16689 -0.50834 -0.16851 -0.51736 -0.16898 C -0.55903 -0.17106 -0.55504 -0.17106 -0.57657 -0.17106 L -0.57657 -0.17083 " pathEditMode="relative" rAng="0" ptsTypes="AAAAAAAAAAAAAAAAAAAAAAAAAAAAAAAAA">
                                      <p:cBhvr>
                                        <p:cTn id="48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37" y="-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00902 L 0.00086 -0.00879 C 0.01111 -0.01064 0.01458 -0.00717 0.01961 -0.01759 C 0.02066 -0.01921 0.02066 -0.02175 0.02135 -0.02361 C 0.02066 -0.04259 0.02048 -0.06134 0.01961 -0.08009 C 0.01944 -0.08773 0.01892 -0.09537 0.01823 -0.10277 C 0.01788 -0.10578 0.01701 -0.10833 0.01649 -0.11111 C 0.01597 -0.11458 0.01562 -0.11828 0.0151 -0.12175 C 0.01458 -0.12453 0.01475 -0.12754 0.01336 -0.13009 C 0.00642 -0.14305 0.00486 -0.14189 -0.00226 -0.14861 C -0.00434 -0.15069 -0.00608 -0.15324 -0.00851 -0.15509 C -0.00973 -0.15601 -0.01858 -0.15902 -0.01927 -0.15925 C -0.05209 -0.16041 -0.0849 -0.16064 -0.11789 -0.16111 L -0.15226 -0.15925 C -0.19636 -0.15671 -0.17934 -0.16064 -0.20052 -0.15509 C -0.21823 -0.15555 -0.23612 -0.15578 -0.25365 -0.15694 C -0.25591 -0.15717 -0.25799 -0.15833 -0.2599 -0.15925 C -0.2632 -0.16041 -0.26927 -0.16342 -0.26927 -0.16319 C -0.27952 -0.16296 -0.31684 -0.16296 -0.3349 -0.15925 C -0.33664 -0.15879 -0.33802 -0.15763 -0.33976 -0.15694 C -0.34167 -0.15625 -0.34375 -0.15555 -0.34601 -0.15509 C -0.35 -0.15416 -0.35434 -0.1537 -0.35851 -0.15277 L -0.41476 -0.15509 C -0.42205 -0.15555 -0.42657 -0.1581 -0.43351 -0.16111 L -0.43802 -0.16342 L -0.44289 -0.16527 C -0.45226 -0.16481 -0.46164 -0.16481 -0.47101 -0.16342 C -0.47414 -0.16273 -0.47709 -0.15925 -0.48039 -0.15925 L -0.51164 -0.15925 L -0.51459 -0.15925 " pathEditMode="relative" rAng="0" ptsTypes="AAAAAAAAAAAAAAAAAAAAAAAAAAAAAA">
                                      <p:cBhvr>
                                        <p:cTn id="51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57" y="-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2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500"/>
                            </p:stCondLst>
                            <p:childTnLst>
                              <p:par>
                                <p:cTn id="57" presetID="2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61" presetID="2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500"/>
                            </p:stCondLst>
                            <p:childTnLst>
                              <p:par>
                                <p:cTn id="65" presetID="2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50" grpId="0" animBg="1"/>
      <p:bldP spid="51" grpId="0" animBg="1"/>
      <p:bldP spid="52" grpId="0" animBg="1"/>
      <p:bldP spid="2" grpId="0" animBg="1"/>
      <p:bldP spid="3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734</TotalTime>
  <Words>333</Words>
  <Application>Microsoft Office PowerPoint</Application>
  <PresentationFormat>On-screen Show (4:3)</PresentationFormat>
  <Paragraphs>97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Concourse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KRISH BABU</dc:creator>
  <cp:lastModifiedBy>bijoy das</cp:lastModifiedBy>
  <cp:revision>150</cp:revision>
  <dcterms:created xsi:type="dcterms:W3CDTF">2015-09-08T05:48:17Z</dcterms:created>
  <dcterms:modified xsi:type="dcterms:W3CDTF">2020-09-09T15:19:33Z</dcterms:modified>
</cp:coreProperties>
</file>