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59" r:id="rId6"/>
    <p:sldId id="269" r:id="rId7"/>
    <p:sldId id="263" r:id="rId8"/>
    <p:sldId id="267" r:id="rId9"/>
    <p:sldId id="268" r:id="rId10"/>
    <p:sldId id="271" r:id="rId11"/>
    <p:sldId id="264" r:id="rId12"/>
    <p:sldId id="265" r:id="rId13"/>
    <p:sldId id="266" r:id="rId14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2" autoAdjust="0"/>
    <p:restoredTop sz="95556" autoAdjust="0"/>
  </p:normalViewPr>
  <p:slideViewPr>
    <p:cSldViewPr>
      <p:cViewPr varScale="1">
        <p:scale>
          <a:sx n="68" d="100"/>
          <a:sy n="68" d="100"/>
        </p:scale>
        <p:origin x="-930" y="-90"/>
      </p:cViewPr>
      <p:guideLst>
        <p:guide orient="horz" pos="2160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FA1F2-D621-494F-BF51-8CEEEF1A476C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85800"/>
            <a:ext cx="5257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D8EF-435F-4279-8E7D-87F07920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05156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5156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05156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05156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864" y="5052546"/>
            <a:ext cx="6482562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219" y="3132290"/>
            <a:ext cx="825165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0" y="731519"/>
            <a:ext cx="736092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822" y="376518"/>
            <a:ext cx="236601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731" y="731520"/>
            <a:ext cx="5553680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14450" y="731520"/>
            <a:ext cx="73609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05156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5156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05156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5156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174" y="2172648"/>
            <a:ext cx="6861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5804" y="4607511"/>
            <a:ext cx="6866068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14449" y="731519"/>
            <a:ext cx="384871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41925" y="731520"/>
            <a:ext cx="384871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450" y="731520"/>
            <a:ext cx="384871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9914" y="1400327"/>
            <a:ext cx="384871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4397" y="731520"/>
            <a:ext cx="384871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9" y="1399032"/>
            <a:ext cx="384871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960" y="2209801"/>
            <a:ext cx="4181498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543" y="731520"/>
            <a:ext cx="4619648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7130" y="3497802"/>
            <a:ext cx="3896959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05156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5156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05156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05156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6451" y="1143000"/>
            <a:ext cx="473202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570" y="1010486"/>
            <a:ext cx="4248231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58" y="4464421"/>
            <a:ext cx="734106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05156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5156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05156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5156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2283" y="4372168"/>
            <a:ext cx="748938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450" y="732260"/>
            <a:ext cx="736092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8030" y="6172201"/>
            <a:ext cx="2891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" y="6172201"/>
            <a:ext cx="385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6172201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8499" y="4211122"/>
            <a:ext cx="77035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99" y="468924"/>
            <a:ext cx="7703576" cy="401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1005"/>
            <a:ext cx="1996365" cy="173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80190"/>
            <a:ext cx="2148764" cy="157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6"/>
          <a:stretch/>
        </p:blipFill>
        <p:spPr bwMode="auto">
          <a:xfrm>
            <a:off x="457200" y="3460316"/>
            <a:ext cx="2321256" cy="144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" y="4976111"/>
            <a:ext cx="2649309" cy="173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651365"/>
            <a:ext cx="5476875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কীটনাশক প্রয়োগে পরিবেশ দূষণ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057400"/>
            <a:ext cx="5994787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রাসায়নিক সার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প্রয়োগে পরিবেশ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7684" y="3745710"/>
            <a:ext cx="6722791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কলকারখানার বর্জ্য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প্রয়োগে পরিবেশ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7684" y="5295912"/>
            <a:ext cx="6868841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যানবাহন নির্গত গ্যাসের দ্বারা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21905" y="1005308"/>
            <a:ext cx="4558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42492" y="2411343"/>
            <a:ext cx="4558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21905" y="4075081"/>
            <a:ext cx="38034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21905" y="5649854"/>
            <a:ext cx="38034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53" y="461612"/>
            <a:ext cx="10293845" cy="55707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8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১।পরিবেশের প্রধান উপাদান কী কী?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ও জড়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২।CFC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ক্লোরোফ্লোরো কার্বন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endPara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ক্লোরোফ্লোরো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endParaRPr lang="bn-IN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কী?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তাপমাত্রা বৃদ্ধির প্রধান গ্যাস কী?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7917" y="1988820"/>
            <a:ext cx="3402718" cy="803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792274"/>
            <a:ext cx="6805434" cy="78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3175" y="3592830"/>
            <a:ext cx="3957459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4267200"/>
            <a:ext cx="32240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21576" y="5181600"/>
            <a:ext cx="278905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1"/>
            <a:ext cx="8850630" cy="33547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আশে-পাশের পরিবেশ দূষণের কারণসমূহ বিশ্লেষণ কর।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" y="-1"/>
            <a:ext cx="10540218" cy="6870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9929" y="152400"/>
            <a:ext cx="104849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  <a:p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  </a:t>
            </a:r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  <a:p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6560" y="2311636"/>
            <a:ext cx="52558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আবদুল মাবুদ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শাহ ওয়ালীউল্লাহ ইনস্টিটিউট</a:t>
            </a:r>
          </a:p>
          <a:p>
            <a:pPr algn="ctr"/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জামালখান চট্টগ্রাম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848" y="3325838"/>
            <a:ext cx="9444282" cy="3158937"/>
            <a:chOff x="696884" y="3378308"/>
            <a:chExt cx="9854903" cy="3158937"/>
          </a:xfrm>
        </p:grpSpPr>
        <p:sp>
          <p:nvSpPr>
            <p:cNvPr id="8" name="Right Arrow 7"/>
            <p:cNvSpPr/>
            <p:nvPr/>
          </p:nvSpPr>
          <p:spPr>
            <a:xfrm>
              <a:off x="696884" y="5296352"/>
              <a:ext cx="7446550" cy="118842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 বিজ্ঞান অধ্যায় ১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পাঠ 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 ও </a:t>
              </a:r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687" y="3378308"/>
              <a:ext cx="2377100" cy="315893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64477" y="622960"/>
            <a:ext cx="9055352" cy="2415842"/>
            <a:chOff x="609600" y="469963"/>
            <a:chExt cx="9449063" cy="24158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21" y="763358"/>
              <a:ext cx="1765542" cy="20878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770179"/>
              <a:ext cx="1747675" cy="21156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174990" y="469963"/>
              <a:ext cx="4370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9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9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1150" y="304800"/>
            <a:ext cx="533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আমরা কী দেখতে পাই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508" y="572399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প্রাকৃতিক পরিবেশ ও পরিবেশ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069446"/>
            <a:ext cx="9530275" cy="4459652"/>
            <a:chOff x="533400" y="1069446"/>
            <a:chExt cx="9530275" cy="44596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150" y="1069446"/>
              <a:ext cx="4509525" cy="4459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069446"/>
              <a:ext cx="5020750" cy="4459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5990"/>
            <a:ext cx="4527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729" r="4206" b="23608"/>
          <a:stretch/>
        </p:blipFill>
        <p:spPr bwMode="auto">
          <a:xfrm>
            <a:off x="609600" y="878364"/>
            <a:ext cx="4633144" cy="277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14056" r="9451" b="11793"/>
          <a:stretch/>
        </p:blipFill>
        <p:spPr bwMode="auto">
          <a:xfrm>
            <a:off x="609600" y="3804725"/>
            <a:ext cx="46331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5566345" y="3778933"/>
            <a:ext cx="4340225" cy="2768991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7"/>
          <a:stretch/>
        </p:blipFill>
        <p:spPr bwMode="auto">
          <a:xfrm>
            <a:off x="5566345" y="914809"/>
            <a:ext cx="4340225" cy="27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1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29 -0.00138 L -0.0029 -0.07354 " pathEditMode="relative" rAng="0" ptsTypes="AA">
                                      <p:cBhvr>
                                        <p:cTn id="1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274" y="1066800"/>
            <a:ext cx="9026525" cy="415498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পরিবেশের উপাদানসমূহ দূষণের কারণ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11726" y="344270"/>
            <a:ext cx="5107820" cy="3164381"/>
            <a:chOff x="4417845" y="-133948"/>
            <a:chExt cx="4076700" cy="316438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845" y="-133948"/>
              <a:ext cx="4076700" cy="3164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872380" y="-133948"/>
              <a:ext cx="1538070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বৃক্ষ নিধন </a:t>
              </a:r>
              <a:endPara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2100" y="3508650"/>
            <a:ext cx="4637088" cy="3145132"/>
            <a:chOff x="1" y="3712868"/>
            <a:chExt cx="4343400" cy="3145132"/>
          </a:xfrm>
        </p:grpSpPr>
        <p:sp>
          <p:nvSpPr>
            <p:cNvPr id="2" name="TextBox 1"/>
            <p:cNvSpPr txBox="1"/>
            <p:nvPr/>
          </p:nvSpPr>
          <p:spPr>
            <a:xfrm>
              <a:off x="96716" y="3712868"/>
              <a:ext cx="3764280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বাসা-বাড়ি ও বস্তির বর্জ্য</a:t>
              </a:r>
              <a:endPara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" t="17945" r="1942" b="6964"/>
            <a:stretch/>
          </p:blipFill>
          <p:spPr bwMode="auto">
            <a:xfrm>
              <a:off x="1" y="4356616"/>
              <a:ext cx="4343400" cy="2501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92100" y="344269"/>
            <a:ext cx="4774046" cy="2932808"/>
            <a:chOff x="968438" y="344269"/>
            <a:chExt cx="4175062" cy="293280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38" y="990600"/>
              <a:ext cx="4175062" cy="2286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73829" y="344269"/>
              <a:ext cx="3764280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সিটি কর্পোরেশন বর্জ্য</a:t>
              </a:r>
              <a:endPara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262" y="3499986"/>
            <a:ext cx="5271284" cy="3250323"/>
            <a:chOff x="5372100" y="3499985"/>
            <a:chExt cx="5500470" cy="325032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3712868"/>
              <a:ext cx="5500470" cy="303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010400" y="3499985"/>
              <a:ext cx="3429000" cy="6023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</a:rPr>
                <a:t>ইট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</a:rPr>
                <a:t>ভাটায়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</a:rPr>
                <a:t>বৃক্ষ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</a:rPr>
                <a:t>নিধন</a:t>
              </a:r>
              <a:r>
                <a:rPr lang="en-US" dirty="0" smtClean="0">
                  <a:solidFill>
                    <a:srgbClr val="7030A0"/>
                  </a:solidFill>
                </a:rPr>
                <a:t> ও </a:t>
              </a:r>
              <a:r>
                <a:rPr lang="en-US" dirty="0" err="1" smtClean="0">
                  <a:solidFill>
                    <a:srgbClr val="7030A0"/>
                  </a:solidFill>
                </a:rPr>
                <a:t>গ্যাস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</a:rPr>
                <a:t>নিঃসরণ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815732" y="2783163"/>
            <a:ext cx="2940100" cy="146959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101" y="533401"/>
            <a:ext cx="9785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ঃ আমাদের চারপাশের সকল জড় ও জীব নিয়ে যে পরিবেশ গড়ে উঠেছে তাই – প্রাকৃতিক পরিবেশ।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জনসং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প্রাকৃতিক কিছু কারণেও পরিবেশ দূষণ হয়ে থাকে।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পরিবেশ দূষণের ফলে মানুষ ও উদ্ভিদসহ বিভিন্ন প্রাণির জীবন ক্ষতিগ্রস্ত – এমনকি বিপন্নও হতে পারে।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পরিবেশ দূষণের জন্য প্রধানত মানুষ অর্থাৎ আমরাই দায়ী।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269" y="202809"/>
            <a:ext cx="4648200" cy="11781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2778" y="2209800"/>
            <a:ext cx="2477797" cy="721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238" y="2245628"/>
            <a:ext cx="2555875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6800" y="4572000"/>
            <a:ext cx="2263775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6800" y="3405554"/>
            <a:ext cx="2263775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238" y="5668108"/>
            <a:ext cx="2263775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3405554"/>
            <a:ext cx="2263775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4572000"/>
            <a:ext cx="2263775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26761" y="2531014"/>
            <a:ext cx="40443" cy="2512255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59749" y="3787140"/>
            <a:ext cx="43815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26760" y="3786554"/>
            <a:ext cx="43815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31254" y="5043268"/>
            <a:ext cx="43815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4673600" y="1371600"/>
            <a:ext cx="10953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25" idx="0"/>
          </p:cNvCxnSpPr>
          <p:nvPr/>
        </p:nvCxnSpPr>
        <p:spPr>
          <a:xfrm>
            <a:off x="3213100" y="1828800"/>
            <a:ext cx="32477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 flipH="1">
            <a:off x="6425005" y="1828800"/>
            <a:ext cx="71758" cy="43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213100" y="1828800"/>
            <a:ext cx="5476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786431" y="4876800"/>
            <a:ext cx="43815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30479" y="2588530"/>
            <a:ext cx="15728" cy="34605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3"/>
          </p:cNvCxnSpPr>
          <p:nvPr/>
        </p:nvCxnSpPr>
        <p:spPr>
          <a:xfrm>
            <a:off x="7813114" y="2588529"/>
            <a:ext cx="38478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15525" y="2531013"/>
            <a:ext cx="38478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792329" y="6049108"/>
            <a:ext cx="43815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8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533400"/>
            <a:ext cx="9696450" cy="56323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উপরের ছক থেকে আমরা জানলাম পরিবেশের প্রধান উপাদান     ২ টি – জীব ও জড়।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সকল উদ্ভিদ ও প্রাণি হলো পরিবেশের জীব উপাদান।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মাটি, পানি, বায়ু হলো পরিবেশের জড় উপাদান।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মাটি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পানি, বায়ু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দূষণের কারণগুলোই পরিবেশ দূষণের কারণ।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অতিরিক্ত জনসংখ্যা বিভিন্নভাবে বায়ুমন্ডলে বিষাক্ত গ্যাসের বৃদ্ধি ঘটাচ্ছে।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কার্বন ডাই অক্সাইড এর ব্যাপক নিঃসরণে পৃথিবীর তাপমাত্রা বৃদ্ধি পেয়েছে যা পরিবেশ বিপর্যয়ের কারণ।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সিএফসি (ক্লোরোফ্লোরো কার্বন)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নির্গমনে ওজোন স্তর ক্ষতি হচ্ছে।</a:t>
            </a:r>
          </a:p>
        </p:txBody>
      </p:sp>
    </p:spTree>
    <p:extLst>
      <p:ext uri="{BB962C8B-B14F-4D97-AF65-F5344CB8AC3E}">
        <p14:creationId xmlns:p14="http://schemas.microsoft.com/office/powerpoint/2010/main" val="22047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2131</TotalTime>
  <Words>376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190</cp:revision>
  <dcterms:created xsi:type="dcterms:W3CDTF">2006-08-16T00:00:00Z</dcterms:created>
  <dcterms:modified xsi:type="dcterms:W3CDTF">2020-09-26T14:46:15Z</dcterms:modified>
</cp:coreProperties>
</file>