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86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079480"/>
            <a:ext cx="7238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ban"/>
              </a:rPr>
              <a:t>সবাইকে</a:t>
            </a:r>
            <a:r>
              <a:rPr lang="en-US" sz="8800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ban"/>
              </a:rPr>
              <a:t>আজকের</a:t>
            </a:r>
            <a:r>
              <a:rPr lang="en-US" sz="8800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ban"/>
              </a:rPr>
              <a:t>পাঠে</a:t>
            </a:r>
            <a:r>
              <a:rPr lang="en-US" sz="8800" dirty="0">
                <a:solidFill>
                  <a:srgbClr val="FF0000"/>
                </a:solidFill>
                <a:latin typeface="Nikosban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ban"/>
              </a:rPr>
              <a:t>শুভেচ্ছা</a:t>
            </a:r>
            <a:endParaRPr lang="en-US" sz="8800" dirty="0">
              <a:solidFill>
                <a:srgbClr val="FF000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938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079" y="1219200"/>
            <a:ext cx="3902121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1" y="893397"/>
            <a:ext cx="6858000" cy="1087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381362"/>
            <a:ext cx="7239000" cy="286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পিতার...............হাত রেখে পুত্র দোয়া চাইল।</a:t>
            </a:r>
          </a:p>
          <a:p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 প্রবল.........বর্ষণ হয়।</a:t>
            </a:r>
          </a:p>
          <a:p>
            <a:endParaRPr lang="bn-I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 দিনে হাতি-ঘোড়ায় চড়ে ...............শিকারে যেতেন। 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303768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286000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286000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6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4218 0.106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04392 0.218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40069 0.337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0"/>
            <a:ext cx="5486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3962400"/>
            <a:ext cx="7410736" cy="122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শিক্ষক সম্পর্কে একটি অনুচ্ছেদ লিখে আনবে।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57" y="1143263"/>
            <a:ext cx="3176943" cy="2971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4343400"/>
            <a:ext cx="624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7" y="2137758"/>
            <a:ext cx="1256943" cy="12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921453"/>
            <a:ext cx="4065813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012" y="3412078"/>
            <a:ext cx="3497388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বিদ্যালয়,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গোয়াইনঘাট,সিলেট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3467" y="3564478"/>
            <a:ext cx="4062334" cy="2531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লমগীর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অঙ্গুলি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990600"/>
            <a:ext cx="2133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19200"/>
            <a:ext cx="4038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 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6095" y="2209800"/>
            <a:ext cx="5327175" cy="96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5558" y="4587923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আলমগীর..........................অঙ্গুলি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810000"/>
            <a:ext cx="2362200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855" y="1320421"/>
            <a:ext cx="5966345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45" y="990600"/>
            <a:ext cx="1911255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6746" y="3505200"/>
            <a:ext cx="7054756" cy="214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১৯০৯ সালের ১৫ই জানুয়ারি পশ্চিমবঙ্গের মুর্শিদাবাদ জেলার তালিবপুর গ্রামে।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নীতিকথা ও কাহিন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মূলক শিশুতোষ কবিতার জন্য খ্যাত। </a:t>
            </a:r>
          </a:p>
          <a:p>
            <a:pPr algn="just"/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১৯৮৩ খ্রিঃ ৩রা জানুয়ারি।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3623608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 smtClean="0">
                <a:latin typeface="SutonnyMJ" pitchFamily="2" charset="0"/>
              </a:rPr>
              <a:t>২.১.১- </a:t>
            </a:r>
            <a:r>
              <a:rPr lang="bn-IN" sz="2000" b="0" i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ও ছন্দ</a:t>
            </a:r>
            <a:r>
              <a:rPr lang="bn-IN" sz="2000" b="0" i="0" u="none" strike="noStrike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বজায় রেখে কবিতা শুনে আবৃত্তি করতে পারবে। </a:t>
            </a:r>
            <a:endParaRPr lang="en-US" sz="2000" dirty="0" smtClean="0"/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১.৪.১-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১.৫.১-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 ব্যবহৃত</a:t>
            </a:r>
            <a:r>
              <a:rPr lang="en-US" sz="2000" b="0" i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শব্দ</a:t>
            </a:r>
            <a:r>
              <a:rPr lang="en-US" sz="20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000" b="0" i="0" u="none" strike="noStrike" baseline="0" dirty="0" err="1" smtClean="0">
                <a:latin typeface="SutonnyMJ" pitchFamily="2" charset="0"/>
              </a:rPr>
              <a:t>দিয়ে</a:t>
            </a:r>
            <a:r>
              <a:rPr lang="en-US" sz="20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000" b="0" i="0" u="none" strike="noStrike" baseline="0" dirty="0" err="1" smtClean="0">
                <a:latin typeface="SutonnyMJ" pitchFamily="2" charset="0"/>
              </a:rPr>
              <a:t>নতুন</a:t>
            </a:r>
            <a:r>
              <a:rPr lang="en-US" sz="2000" b="0" i="0" u="none" strike="noStrike" baseline="0" dirty="0" smtClean="0">
                <a:latin typeface="SutonnyMJ" pitchFamily="2" charset="0"/>
              </a:rPr>
              <a:t> </a:t>
            </a:r>
            <a:r>
              <a:rPr lang="en-US" sz="2000" b="0" i="0" u="none" strike="noStrike" dirty="0" smtClean="0">
                <a:latin typeface="SutonnyMJ" pitchFamily="2" charset="0"/>
              </a:rPr>
              <a:t> </a:t>
            </a:r>
            <a:r>
              <a:rPr lang="en-US" sz="2000" b="0" i="0" u="none" strike="noStrike" dirty="0" err="1" smtClean="0">
                <a:latin typeface="SutonnyMJ" pitchFamily="2" charset="0"/>
              </a:rPr>
              <a:t>নতুন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বাক্যে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লিখতে</a:t>
            </a:r>
            <a:r>
              <a:rPr lang="en-US" sz="2000" dirty="0" smtClean="0">
                <a:latin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</a:rPr>
              <a:t>পারবে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0" i="0" u="none" strike="noStrike" baseline="0" dirty="0" smtClean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3716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0" i="0" u="none" strike="noStrike" baseline="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5" y="1676400"/>
            <a:ext cx="2740925" cy="3677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0879" y="2819400"/>
            <a:ext cx="3902121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বাদশা আলমগীর।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279" y="1219200"/>
            <a:ext cx="3902121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7306"/>
          <a:stretch/>
        </p:blipFill>
        <p:spPr>
          <a:xfrm>
            <a:off x="2971800" y="1295400"/>
            <a:ext cx="3539487" cy="3213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807" y="4648200"/>
            <a:ext cx="7600747" cy="105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90620"/>
            <a:ext cx="3047999" cy="2087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7818" y="4038600"/>
            <a:ext cx="7372490" cy="113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একদা প্রভাতে গিয়া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বাদশাহ-শাহজাদা এক পাত্র হস্তে নিয়া</a:t>
            </a:r>
          </a:p>
        </p:txBody>
      </p:sp>
    </p:spTree>
    <p:extLst>
      <p:ext uri="{BB962C8B-B14F-4D97-AF65-F5344CB8AC3E}">
        <p14:creationId xmlns:p14="http://schemas.microsoft.com/office/powerpoint/2010/main" val="99110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r="26315"/>
          <a:stretch/>
        </p:blipFill>
        <p:spPr>
          <a:xfrm>
            <a:off x="3429000" y="1143000"/>
            <a:ext cx="2971800" cy="2074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818" y="3200400"/>
            <a:ext cx="7372490" cy="82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ঢালিতেছে বারি গুরুর চরণে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পুলকিত হৃদে আনত-নয়নে,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343400"/>
            <a:ext cx="7124131" cy="134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শুধু নিজ হাত দিয়া নিজেরি পায়ের ধূলি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ধুয়ে-মুছে সব করিছেন সাফ সঞ্চারি অঙ্গুলি।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236</TotalTime>
  <Words>218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Jubair Ahmed</dc:creator>
  <cp:lastModifiedBy>Jubair Ahmed</cp:lastModifiedBy>
  <cp:revision>16</cp:revision>
  <dcterms:created xsi:type="dcterms:W3CDTF">2006-08-16T00:00:00Z</dcterms:created>
  <dcterms:modified xsi:type="dcterms:W3CDTF">2020-09-24T13:32:38Z</dcterms:modified>
</cp:coreProperties>
</file>