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9" r:id="rId3"/>
    <p:sldId id="260" r:id="rId4"/>
    <p:sldId id="261" r:id="rId5"/>
    <p:sldId id="27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69" r:id="rId16"/>
    <p:sldId id="273" r:id="rId17"/>
    <p:sldId id="272" r:id="rId18"/>
    <p:sldId id="274" r:id="rId19"/>
    <p:sldId id="275" r:id="rId20"/>
    <p:sldId id="257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F35E"/>
    <a:srgbClr val="00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3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5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70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126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74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62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40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53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3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7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98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104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1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0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907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3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9F35E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53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"/>
            <a:ext cx="8686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3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533400"/>
            <a:ext cx="2133600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4000" b="1" i="0" u="none" strike="noStrike" kern="0" cap="none" spc="0" normalizeH="0" baseline="0" noProof="0" dirty="0" err="1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40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9"/>
          <a:stretch/>
        </p:blipFill>
        <p:spPr>
          <a:xfrm>
            <a:off x="457200" y="2217787"/>
            <a:ext cx="82296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5" y="161156"/>
            <a:ext cx="3295650" cy="1857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8185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344029"/>
            <a:ext cx="4431021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2832" y="319348"/>
            <a:ext cx="6629400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বায়ুর মাধ্যমে ছড়ায় এজন্য এগুলো হলো </a:t>
            </a:r>
            <a:r>
              <a:rPr lang="bn-IN" sz="4000" dirty="0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বায়ুবাহিত সংক্রামক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রোগ।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40900"/>
            <a:ext cx="3962400" cy="3233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40900"/>
            <a:ext cx="4343400" cy="3196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143000" y="5667886"/>
            <a:ext cx="2286000" cy="68611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গুটিবসন্ত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71716" y="5667886"/>
            <a:ext cx="2029567" cy="754724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0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749483"/>
            <a:ext cx="4431021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1610" y="416416"/>
            <a:ext cx="6629400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বায়ুর মাধ্যমে ছড়ায় এজন্য এগুলো হলো </a:t>
            </a:r>
            <a:r>
              <a:rPr lang="bn-IN" sz="4000" dirty="0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বায়ুবাহিত সংক্রামক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রোগ।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72922"/>
            <a:ext cx="4267200" cy="349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619250" y="5844794"/>
            <a:ext cx="1943100" cy="609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ইনফ্লুয়েঞ্জা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72922"/>
            <a:ext cx="4088606" cy="349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422490" y="5807923"/>
            <a:ext cx="2362200" cy="6096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8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509287"/>
            <a:ext cx="4431021" cy="76944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135" y="505981"/>
            <a:ext cx="8466051" cy="132343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পানির মাধ্যমে ছড়ায় এজন্য এগুলো হলো </a:t>
            </a:r>
            <a:r>
              <a:rPr lang="bn-IN" sz="4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সংক্রামক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রোগ।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5506" y="5415116"/>
            <a:ext cx="2078294" cy="762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ডায়রিয়া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5410200"/>
            <a:ext cx="1905000" cy="762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61" y="2380113"/>
            <a:ext cx="4233025" cy="2725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03" y="2380113"/>
            <a:ext cx="4249497" cy="2725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850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509287"/>
            <a:ext cx="4431021" cy="76944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805" y="381000"/>
            <a:ext cx="8466051" cy="132343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পানির মাধ্যমে ছড়ায় এজন্য এগুলো হলো </a:t>
            </a:r>
            <a:r>
              <a:rPr lang="bn-IN" sz="4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সংক্রামক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রোগ।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715000"/>
            <a:ext cx="3159445" cy="762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আমাশয়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97173" y="5715000"/>
            <a:ext cx="3020149" cy="762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টাইফয়েড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80114"/>
            <a:ext cx="3928225" cy="295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9" y="2380114"/>
            <a:ext cx="3979242" cy="2942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608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6100" y="563466"/>
            <a:ext cx="2971800" cy="107424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4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accent5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85800" y="4114800"/>
            <a:ext cx="7772400" cy="1165770"/>
          </a:xfrm>
          <a:prstGeom prst="flowChartTerminator">
            <a:avLst/>
          </a:prstGeom>
          <a:solidFill>
            <a:srgbClr val="29F35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81200"/>
            <a:ext cx="2452353" cy="17908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178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6489" y="476145"/>
            <a:ext cx="4431021" cy="76944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9" y="324590"/>
            <a:ext cx="8686800" cy="1600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সংস্পর্শে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ছোঁয়াচে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9" y="2287479"/>
            <a:ext cx="3962400" cy="3490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88" y="2261920"/>
            <a:ext cx="3962401" cy="3490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735868" y="5941104"/>
            <a:ext cx="1892040" cy="685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5389" y="6032253"/>
            <a:ext cx="2362200" cy="6096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9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21894"/>
            <a:ext cx="4114800" cy="3613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24352"/>
            <a:ext cx="4267200" cy="3622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90800" y="409941"/>
            <a:ext cx="4431021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" y="242283"/>
            <a:ext cx="7696200" cy="1938992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রোগ বিভিন্ন প্রাণী ও পোকামাকড়ের মাধ্যমে ছড়ায় এজন্য এগুলো হলো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ও পোকামাকড় বাহিত সংক্রামক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রোগ।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47439" y="6107709"/>
            <a:ext cx="1421121" cy="583266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মশা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9250" y="6087479"/>
            <a:ext cx="1638300" cy="583266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6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754626" y="2010442"/>
            <a:ext cx="3124200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1600200" y="5429322"/>
            <a:ext cx="5943599" cy="107721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৪৮ নং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t="3100" r="5279" b="3066"/>
          <a:stretch/>
        </p:blipFill>
        <p:spPr>
          <a:xfrm>
            <a:off x="4571999" y="303834"/>
            <a:ext cx="4038599" cy="4952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914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45"/>
          <p:cNvSpPr txBox="1"/>
          <p:nvPr/>
        </p:nvSpPr>
        <p:spPr>
          <a:xfrm>
            <a:off x="745468" y="4724400"/>
            <a:ext cx="7653057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সংক্রামক রোগ কী?</a:t>
            </a:r>
          </a:p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দুইটি পানি বাহিত সংক্রামক রোগের নাম লেখ।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8498" y="476250"/>
            <a:ext cx="2667001" cy="1219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96" y="2260343"/>
            <a:ext cx="2362200" cy="19335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4076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923435" y="533399"/>
            <a:ext cx="5105400" cy="1371600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1066800" y="2228850"/>
            <a:ext cx="6934200" cy="3886200"/>
          </a:xfrm>
          <a:prstGeom prst="beve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রাণী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সাতকরাকান্দি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বড়লেখা,মৌলভীবাজার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279" y="338137"/>
            <a:ext cx="1676400" cy="1762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4088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24200" y="457200"/>
            <a:ext cx="2590800" cy="106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641" y="457200"/>
            <a:ext cx="1887559" cy="1594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57343" y="1828800"/>
            <a:ext cx="4038600" cy="2589397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sp>
        <p:nvSpPr>
          <p:cNvPr id="6" name="Rectangle 5"/>
          <p:cNvSpPr/>
          <p:nvPr/>
        </p:nvSpPr>
        <p:spPr>
          <a:xfrm>
            <a:off x="838200" y="4876800"/>
            <a:ext cx="78486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Char char="q"/>
            </a:pPr>
            <a:r>
              <a:rPr lang="en-US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কুকুরে কামড়ালে কী রোগ হতে পারে</a:t>
            </a:r>
            <a:r>
              <a:rPr lang="bn-IN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এটা কোন ধরণের সংক্রামক রোগ? </a:t>
            </a:r>
          </a:p>
        </p:txBody>
      </p:sp>
    </p:spTree>
    <p:extLst>
      <p:ext uri="{BB962C8B-B14F-4D97-AF65-F5344CB8AC3E}">
        <p14:creationId xmlns:p14="http://schemas.microsoft.com/office/powerpoint/2010/main" val="39639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" y="114300"/>
            <a:ext cx="8829368" cy="662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129048"/>
            <a:ext cx="7467600" cy="26670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118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 descr="Sukesh Sutradh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813" y="2064358"/>
            <a:ext cx="3124200" cy="3859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Horizontal Scroll 3"/>
          <p:cNvSpPr/>
          <p:nvPr/>
        </p:nvSpPr>
        <p:spPr>
          <a:xfrm>
            <a:off x="2247900" y="327329"/>
            <a:ext cx="4648200" cy="1371600"/>
          </a:xfrm>
          <a:prstGeom prst="horizontalScroll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7151" y="2232138"/>
            <a:ext cx="5118711" cy="352404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pPr algn="ctr"/>
            <a:r>
              <a:rPr lang="b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বিষয়-প্রাথমিক বিজ্ঞান,</a:t>
            </a:r>
            <a:endParaRPr lang="bn-IN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7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(স্বাস্থ্যবিধি ),পাঠের শিরোনাম- সংক্রামক রোগের প্রকারভেদ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  <a:endParaRPr lang="bn-IN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1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54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1955" y="9832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3352800" y="762000"/>
            <a:ext cx="3048000" cy="99060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4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691945" y="2254947"/>
            <a:ext cx="7696200" cy="2146792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9.2.2 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সংক্রামক রোগের উদাহরণ দিতে পারবে।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29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81000"/>
            <a:ext cx="29718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9832" y="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53436"/>
              </p:ext>
            </p:extLst>
          </p:nvPr>
        </p:nvGraphicFramePr>
        <p:xfrm>
          <a:off x="3983038" y="3184525"/>
          <a:ext cx="11779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3" imgW="1178640" imgH="488520" progId="Package">
                  <p:embed/>
                </p:oleObj>
              </mc:Choice>
              <mc:Fallback>
                <p:oleObj name="Packager Shell Object" showAsIcon="1" r:id="rId3" imgW="11786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3038" y="3184525"/>
                        <a:ext cx="117792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9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5805" y="5344985"/>
            <a:ext cx="22044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5364073"/>
            <a:ext cx="116891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0400" y="5344984"/>
            <a:ext cx="1516762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9879" y="699934"/>
            <a:ext cx="4710521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36" y="2276168"/>
            <a:ext cx="2799737" cy="2905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6" y="2276168"/>
            <a:ext cx="2906732" cy="2905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862" y="2276168"/>
            <a:ext cx="2708325" cy="2905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702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5553" y="404324"/>
            <a:ext cx="4572000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2100" y="404324"/>
            <a:ext cx="60198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ছত্রাক, ব্যাকটেরিয়া, ভাইরাস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ইত্যাদির দ্বারা সৃষ্ট বিভিন্ন প্রকার সংক্রামক রোগ।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70152"/>
            <a:ext cx="2743200" cy="3952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17" y="1857861"/>
            <a:ext cx="2743200" cy="3977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848029"/>
            <a:ext cx="2667001" cy="3974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263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2895600" y="361950"/>
            <a:ext cx="3810000" cy="2514600"/>
          </a:xfrm>
          <a:prstGeom prst="wedgeEllipseCallou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33400" y="3429000"/>
            <a:ext cx="8077200" cy="2133600"/>
          </a:xfrm>
          <a:prstGeom prst="horizontalScroll">
            <a:avLst/>
          </a:prstGeom>
          <a:solidFill>
            <a:srgbClr val="29F3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4414" y="482805"/>
            <a:ext cx="4431021" cy="769441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369872"/>
            <a:ext cx="6935554" cy="132343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বায়ুর মাধ্যমে ছড়ায় এজন্য এগুলো হলো </a:t>
            </a:r>
            <a:r>
              <a:rPr lang="bn-IN" sz="4000" b="1" dirty="0" smtClean="0">
                <a:ln>
                  <a:solidFill>
                    <a:srgbClr val="00B050"/>
                  </a:solidFill>
                </a:ln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বায়ুবাহিত সংক্রামক</a:t>
            </a:r>
            <a:r>
              <a:rPr lang="bn-IN" sz="4000" b="1" dirty="0" smtClean="0">
                <a:ln>
                  <a:solidFill>
                    <a:schemeClr val="tx1"/>
                  </a:solidFill>
                </a:ln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রোগ।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70" y="2134377"/>
            <a:ext cx="4059930" cy="349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4377"/>
            <a:ext cx="4422058" cy="3514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971034" y="5882710"/>
            <a:ext cx="1676400" cy="6096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969" y="5882710"/>
            <a:ext cx="2095500" cy="609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সোয়াইনফ্লু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24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276</TotalTime>
  <Words>287</Words>
  <Application>Microsoft Office PowerPoint</Application>
  <PresentationFormat>On-screen Show (4:3)</PresentationFormat>
  <Paragraphs>61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NikoshBAN</vt:lpstr>
      <vt:lpstr>Trebuchet MS</vt:lpstr>
      <vt:lpstr>Wingdings</vt:lpstr>
      <vt:lpstr>Berlin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124</cp:revision>
  <dcterms:created xsi:type="dcterms:W3CDTF">2006-08-16T00:00:00Z</dcterms:created>
  <dcterms:modified xsi:type="dcterms:W3CDTF">2020-09-25T14:18:16Z</dcterms:modified>
</cp:coreProperties>
</file>