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1" r:id="rId6"/>
    <p:sldId id="271" r:id="rId7"/>
    <p:sldId id="262" r:id="rId8"/>
    <p:sldId id="276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5" r:id="rId17"/>
    <p:sldId id="270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179" autoAdjust="0"/>
  </p:normalViewPr>
  <p:slideViewPr>
    <p:cSldViewPr>
      <p:cViewPr varScale="1">
        <p:scale>
          <a:sx n="55" d="100"/>
          <a:sy n="55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12F1-3601-4EA7-BE32-133FAE5451C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0805-90EF-41E5-93EF-DC0980DA1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C0805-90EF-41E5-93EF-DC0980DA1A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ngal Computer\Desktop\B0006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686800" cy="6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Bengal Computer\Desktop\wellcom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90800"/>
            <a:ext cx="5005952" cy="27755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990600" y="838200"/>
            <a:ext cx="7543800" cy="5181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সমাজে বিভিন্ন   ধর্মের মানুষ বাস করে।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মুসলমান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খ) হিন্দু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খ্রীষ্টান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engal Computer\Desktop\Jalal Uddin\Jalal  picture 2017\Baitul-Mukarram-mosque-Dhaka-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89586"/>
            <a:ext cx="6553200" cy="3868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Bengal Computer\Desktop\Jalal Uddin\Jalal  picture 2017\mosque-of-Bangl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"/>
            <a:ext cx="655319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Callout 11"/>
          <p:cNvSpPr/>
          <p:nvPr/>
        </p:nvSpPr>
        <p:spPr>
          <a:xfrm>
            <a:off x="228600" y="728978"/>
            <a:ext cx="1676400" cy="5400043"/>
          </a:xfrm>
          <a:prstGeom prst="wedgeEllipseCallout">
            <a:avLst>
              <a:gd name="adj1" fmla="val 80853"/>
              <a:gd name="adj2" fmla="val 7102"/>
            </a:avLst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মুসলমানঃ</a:t>
            </a:r>
          </a:p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মুসলমানদের প্রধান   ধর্মীয়   উপসনালয় হল মসজিদ । এখানে মুসলমান রা নামাজ পড়ে।</a:t>
            </a:r>
          </a:p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 একটি সামাজিক  সম্পদ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ngal Computer\Desktop\Jalal Uddin\Jalal  picture 2017\Dhakeshwari-Temple-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6629400" cy="3213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:\Users\Bengal Computer\Desktop\Jalal Uddin\Jalal  picture 2017\Entrance_of_Dhakesw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629400" cy="2765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019800" y="1670209"/>
            <a:ext cx="289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b="1" u="sng" dirty="0">
              <a:latin typeface="NikoshBAN" pitchFamily="2" charset="0"/>
              <a:cs typeface="NikoshBAN" pitchFamily="2" charset="0"/>
            </a:endParaRPr>
          </a:p>
          <a:p>
            <a:endParaRPr lang="bn-BD" sz="2800" b="1" u="sng" dirty="0">
              <a:latin typeface="NikoshBAN" pitchFamily="2" charset="0"/>
              <a:cs typeface="NikoshBAN" pitchFamily="2" charset="0"/>
            </a:endParaRPr>
          </a:p>
          <a:p>
            <a:endParaRPr lang="bn-BD" sz="2800" b="1" u="sng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7620000" y="762000"/>
            <a:ext cx="1219200" cy="4800600"/>
          </a:xfrm>
          <a:prstGeom prst="wedgeRectCallout">
            <a:avLst>
              <a:gd name="adj1" fmla="val -105158"/>
              <a:gd name="adj2" fmla="val -59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( (ঈ </a:t>
            </a:r>
            <a:r>
              <a:rPr lang="bn-BD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</a:p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হিন্দুদের  প্রধান     ধর্মীয়   উপসনালয় হল  মন্দির । এখানে হিন্দুরা উপসনা করে । মন্দির একটি সামাজিক  সম্পদ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Bengal Computer\Desktop\Jalal Uddin\Jalal  picture 2017\84832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68980"/>
            <a:ext cx="6248400" cy="2688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Bengal Computer\Desktop\Jalal Uddin\Jalal  picture 2017\St-Joseph-Church-Solepur-bangl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417332"/>
            <a:ext cx="6400800" cy="2841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loud Callout 8"/>
          <p:cNvSpPr/>
          <p:nvPr/>
        </p:nvSpPr>
        <p:spPr>
          <a:xfrm>
            <a:off x="228600" y="609600"/>
            <a:ext cx="1524000" cy="4800600"/>
          </a:xfrm>
          <a:prstGeom prst="cloudCallout">
            <a:avLst>
              <a:gd name="adj1" fmla="val 60883"/>
              <a:gd name="adj2" fmla="val 19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খ্রীষ্টানঃ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খ্রীষ্টান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ধর্মাম্বলীরা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  উপসনালয়  গীর্জায় তারা প্রার্থনা করেন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ngal Computer\Desktop\Jalal Uddin\Jalal  picture 2017\33918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042" y="419193"/>
            <a:ext cx="7048958" cy="2857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Bengal Computer\Desktop\Jalal Uddin\Jalal  picture 2017\1195ecb1195de52bfa3ea55ec6b3c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042" y="3581400"/>
            <a:ext cx="7234054" cy="2857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14478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গ্রামের রাস্তা 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গ্রামের বসবাসরত মানুষ  এসব রাস্তা দিয়ে চলাচল করেন । এটি সামাজিক সম্পদ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ngal Computer\Desktop\Jalal Uddin\Jalal  picture 2017\babur-haat-bri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66347"/>
            <a:ext cx="59436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Users\Bengal Computer\Desktop\Jalal Uddin\Jalal  picture 2017\Jamuna_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276600"/>
            <a:ext cx="5943600" cy="3539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14478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নদ নদী খাল বিল দিয়ে সেতু তৈরি নির্মাণ করা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28800" y="4191001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52600" y="1723292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engal Computer\Desktop\Jalal Uddin\Jalal  picture 2017\6dc81778a76a885b9ade6a844eeb00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6858000" cy="325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0" y="29718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Bengal Computer\Desktop\c939a78c48bbdd108b50c10364ac-gran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675460"/>
            <a:ext cx="6858000" cy="3077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2819400"/>
            <a:ext cx="1447800" cy="3077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সাঁকো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গ্রামের মানুষ এক গ্রাম হতে অন্য গ্রামে যাওয়ার জন্য সাঁকো তৈরি করেন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47800" y="3486150"/>
            <a:ext cx="838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66801"/>
            <a:ext cx="6629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শিক্ষার্থীরা নিরবে পরবে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engal Computer\Desktop\Jalal Uddin\Jalal  picture 2017\Class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9248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4191000" y="1828800"/>
            <a:ext cx="533400" cy="914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1371600" y="1371600"/>
            <a:ext cx="6705600" cy="35814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নং দল  এর কাজঃ</a:t>
            </a:r>
          </a:p>
          <a:p>
            <a:r>
              <a:rPr lang="bn-BD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৩ টি সামাজিক সম্পদের নাম লিখ ।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  নং দল  এর কাজঃ 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৩ টি ধর্মীয় প্রতিষ্ঠান এর নাম লিখ। 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696200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শূন্যস্থান পূরণ করঃ </a:t>
            </a:r>
            <a:endParaRPr lang="bn-BD" b="1" u="sng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১। বিদ্যালয় ,উপসনালয় পাঠাগার   ........................  সম্পদ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২। আমাদের আনন্দ লাভের জন্য রয়েছে  ...........................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৩। রোগ ব্যাধি হলে ডাক্তার  ..................................... দেন .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বর্নণামূলক প্রশ্নঃ </a:t>
            </a:r>
            <a:endParaRPr lang="bn-BD" sz="2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১। সামাজিক সম্পদ কাকে বলে।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২। হাঁসপাতাল আমাদের কি কাজে লাগে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৩।  লাইব্রেরীতে আমরা কি করি 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762000" y="0"/>
            <a:ext cx="8077200" cy="7315199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 w="7620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endParaRPr lang="bn-BD" sz="6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খরমপুর সরকারি প্রাথমিক বিদ্যালয়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উপজেলা-গাংনী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জেলা- মেহেরপুর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মোবাইল নং ০১৭১৪৯০৭৫২৫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609600"/>
            <a:ext cx="7770341" cy="5867400"/>
            <a:chOff x="609600" y="609600"/>
            <a:chExt cx="7770341" cy="5867400"/>
          </a:xfrm>
        </p:grpSpPr>
        <p:pic>
          <p:nvPicPr>
            <p:cNvPr id="10243" name="Picture 3" descr="C:\Users\Bengal Computer\Desktop\Jalal Uddin\Jalal  picture 2017\Mayla-waterlil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609600"/>
              <a:ext cx="7770341" cy="5867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514600" y="1143000"/>
              <a:ext cx="525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 সবাইকে</a:t>
              </a:r>
              <a:endPara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52400" y="838200"/>
            <a:ext cx="8991600" cy="58674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শ্রেনিরঃ      ৪র্থ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     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ওবিশ্বপরিচয়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নামঃ সামাজিক ও  রাষ্টীয় সম্পদ।</a:t>
            </a:r>
          </a:p>
          <a:p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জীবনযাপনের  জন্য .... প্রয়োজন মেটায়।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609600" y="1257300"/>
            <a:ext cx="8153400" cy="43434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sz="3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5.1.1&gt;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রাট্রীয়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5.1.2 &gt;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রাট্রীয়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5.1.4 &gt;  </a:t>
            </a:r>
            <a:r>
              <a:rPr lang="bn-BD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সামাজিক সম্পদ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152400"/>
            <a:ext cx="8991600" cy="6172200"/>
          </a:xfrm>
          <a:prstGeom prst="wedgeRoundRectCallout">
            <a:avLst>
              <a:gd name="adj1" fmla="val -20442"/>
              <a:gd name="adj2" fmla="val 568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জীবনযাপনের  জন্য ........ সুন্দর রাখার জন্য যত্ন নেব 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ngal Computer\Desktop\Jalal Uddin\Jalal  picture 2017\293-145081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gal Computer\Desktop\Jalal Uddin\Jalal  picture 2017\baliaka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162800" cy="3366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Bengal Computer\Desktop\Jalal Uddin\Jalal  picture 2017\121121_BD_PINTU_ANTIMILI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7162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Callout 4"/>
          <p:cNvSpPr/>
          <p:nvPr/>
        </p:nvSpPr>
        <p:spPr>
          <a:xfrm>
            <a:off x="7625862" y="2642641"/>
            <a:ext cx="1447800" cy="1905000"/>
          </a:xfrm>
          <a:prstGeom prst="wedgeEllipseCallout">
            <a:avLst>
              <a:gd name="adj1" fmla="val -87220"/>
              <a:gd name="adj2" fmla="val -25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বিদ্যালয় এর ছবি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ngal Computer\Desktop\library_fron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76200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 descr="C:\Users\Bengal Computer\Desktop\enlighten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67928"/>
            <a:ext cx="7620000" cy="3437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5"/>
          <p:cNvSpPr/>
          <p:nvPr/>
        </p:nvSpPr>
        <p:spPr>
          <a:xfrm>
            <a:off x="0" y="1295400"/>
            <a:ext cx="1143000" cy="3276601"/>
          </a:xfrm>
          <a:prstGeom prst="wedgeEllipseCallout">
            <a:avLst>
              <a:gd name="adj1" fmla="val 103656"/>
              <a:gd name="adj2" fmla="val -7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লাইব্রেরীঃ 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লাইব্রেরীতে মানুষ বই পড়ে জ্ঞান অর্জন। এটা একটি সামাজিক সম্পদ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609600"/>
            <a:ext cx="3429000" cy="480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Bengal Computer\Desktop\15_photo_12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3246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5"/>
          <p:cNvSpPr/>
          <p:nvPr/>
        </p:nvSpPr>
        <p:spPr>
          <a:xfrm>
            <a:off x="7010400" y="1066800"/>
            <a:ext cx="2133600" cy="4344116"/>
          </a:xfrm>
          <a:prstGeom prst="wedgeEllipseCallout">
            <a:avLst>
              <a:gd name="adj1" fmla="val -51156"/>
              <a:gd name="adj2" fmla="val 22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হাঁসপাতাল এর ছবি</a:t>
            </a: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ব্যাধি হলে চিকিসার প্রয়োজন । এজন্য মানুষ হাঁসপাতাল তৈরী  করেছে।    ডাক্তার রোগীদের সেবা দেন। এখানে মানুষ অসুস্থ্য হলে সেবা নিতে আসে </a:t>
            </a:r>
          </a:p>
        </p:txBody>
      </p:sp>
      <p:pic>
        <p:nvPicPr>
          <p:cNvPr id="3075" name="Picture 3" descr="C:\Users\Bengal Computer\Desktop\Jalal Uddin\Jalal  picture 2017\Lab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63246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1310753</TotalTime>
  <Words>333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DPE</cp:lastModifiedBy>
  <cp:revision>438</cp:revision>
  <dcterms:created xsi:type="dcterms:W3CDTF">2006-08-16T00:00:00Z</dcterms:created>
  <dcterms:modified xsi:type="dcterms:W3CDTF">2020-09-26T04:56:05Z</dcterms:modified>
</cp:coreProperties>
</file>