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62" r:id="rId3"/>
    <p:sldId id="263" r:id="rId4"/>
    <p:sldId id="264" r:id="rId5"/>
    <p:sldId id="294" r:id="rId6"/>
    <p:sldId id="289" r:id="rId7"/>
    <p:sldId id="288" r:id="rId8"/>
    <p:sldId id="28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0"/>
            <a:ext cx="779145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22197"/>
            <a:ext cx="11638074" cy="38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0" y="667201"/>
            <a:ext cx="11845000" cy="92333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2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5321" y="159796"/>
            <a:ext cx="5949064" cy="4001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754" y="1961766"/>
            <a:ext cx="300845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2" y="3335714"/>
            <a:ext cx="3554745" cy="353999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5044163" y="3136375"/>
            <a:ext cx="5205045" cy="359296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Email:amit94engr@gmail.com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ঃ২৩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" y="34175"/>
            <a:ext cx="2577955" cy="61454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629747" y="1763827"/>
            <a:ext cx="3742379" cy="9028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(১০ম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তম অনলাইন ক্লাস)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1EAB5A-2F02-424D-A434-9A28B3C04007}"/>
              </a:ext>
            </a:extLst>
          </p:cNvPr>
          <p:cNvGrpSpPr/>
          <p:nvPr/>
        </p:nvGrpSpPr>
        <p:grpSpPr>
          <a:xfrm>
            <a:off x="133081" y="156228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65594" y="986878"/>
              <a:ext cx="3264052" cy="138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endPara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56472" y="4695481"/>
              <a:ext cx="3562731" cy="54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তৃতীয়</a:t>
              </a:r>
              <a:r>
                <a:rPr lang="as-IN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ঃ</a:t>
              </a:r>
              <a:endParaRPr lang="as-I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414" y="5494161"/>
              <a:ext cx="5406547" cy="107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u="sng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as-IN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ওহমের সূত্রের </a:t>
              </a:r>
              <a:r>
                <a:rPr lang="as-IN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প্রয়োগ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916" y="2379122"/>
              <a:ext cx="5205491" cy="213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ইলেকট্রনিক্স-২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</a:rPr>
                <a:t>প্রথম </a:t>
              </a:r>
              <a:r>
                <a:rPr lang="as-IN" sz="2800" b="1" dirty="0" smtClean="0">
                  <a:solidFill>
                    <a:srgbClr val="00B050"/>
                  </a:solidFill>
                </a:rPr>
                <a:t>পত্র</a:t>
              </a:r>
              <a:endParaRPr lang="en-US" sz="2800" b="1" dirty="0" smtClean="0">
                <a:solidFill>
                  <a:srgbClr val="00B050"/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5" y="286082"/>
            <a:ext cx="3043072" cy="7254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41" y="404570"/>
            <a:ext cx="5099190" cy="605866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61" y="620338"/>
            <a:ext cx="11437747" cy="46166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এ </a:t>
            </a:r>
            <a:r>
              <a:rPr lang="as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অধ্যায় শেষে আমরা নিম্নউক্ত বিষয়গুলো সম্পর্কে ধারণা অর্জন করতে পারবো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402733" y="1661378"/>
            <a:ext cx="2835194" cy="7340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808" y="2950890"/>
            <a:ext cx="6400800" cy="2308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সূত্র ব্যাক্ত করতে পারব।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সূত্র যাচাই করতে পারব।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</a:t>
            </a:r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সূত্র </a:t>
            </a:r>
            <a:r>
              <a:rPr lang="as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প্রয়োগ </a:t>
            </a:r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 পারব।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5" y="6041486"/>
            <a:ext cx="2696165" cy="6427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9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8438" y="2063115"/>
            <a:ext cx="1500384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                                                                            </a:t>
            </a:r>
            <a:r>
              <a:rPr lang="en-US" sz="1600" dirty="0" smtClean="0"/>
              <a:t>পরিবাহী</a:t>
            </a:r>
            <a:endParaRPr lang="en-US" sz="1600" dirty="0"/>
          </a:p>
        </p:txBody>
      </p:sp>
      <p:sp>
        <p:nvSpPr>
          <p:cNvPr id="2" name="Minus 1"/>
          <p:cNvSpPr/>
          <p:nvPr/>
        </p:nvSpPr>
        <p:spPr>
          <a:xfrm>
            <a:off x="9055992" y="2386144"/>
            <a:ext cx="2923504" cy="528033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9086045" y="2500078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1538400" y="2498245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523892" y="2395974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247289" y="2381105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981918" y="2375880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11" y="98569"/>
            <a:ext cx="2577955" cy="614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34733" y="121855"/>
            <a:ext cx="2505438" cy="7386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Ohm's law: -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99" y="1003951"/>
            <a:ext cx="12010603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কোন পরিবাহীর মধ্যে দিয়ে প্রবাহিত কারেন্ট ওই পরিবাহীর দুই প্রান্তের বিভব পার্থক্যের সমানুপাতিক এবং রেজিস্ট্যান্স এর উল্টানুপাতিক।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673" y="3130138"/>
            <a:ext cx="7082254" cy="34163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equations of Ohm's law are: -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1.Current equation, I=V/R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2.Voltage equation, V=IR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3.Resistance equation, R=V/I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45" y="3142445"/>
            <a:ext cx="4820122" cy="3387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37927" y="6189433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FF00"/>
                </a:solidFill>
              </a:rPr>
              <a:t>জর্জি সাইমন ওহম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649" y="806044"/>
            <a:ext cx="12041944" cy="156966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200" dirty="0"/>
              <a:t>নির্দিষ্ট </a:t>
            </a:r>
            <a:r>
              <a:rPr lang="as-IN" sz="3200" dirty="0" smtClean="0"/>
              <a:t>তাপমাত্রায়</a:t>
            </a:r>
            <a:r>
              <a:rPr lang="en-US" sz="3200" dirty="0" smtClean="0"/>
              <a:t> কোন </a:t>
            </a:r>
            <a:r>
              <a:rPr lang="en-US" sz="3200" dirty="0"/>
              <a:t>পরিবাহীর মধ্যে দিয়ে প্রবাহিত কারেন্ট </a:t>
            </a:r>
            <a:r>
              <a:rPr lang="as-IN" sz="3200" dirty="0"/>
              <a:t>উহার </a:t>
            </a:r>
            <a:r>
              <a:rPr lang="en-US" sz="3200" dirty="0" smtClean="0"/>
              <a:t>দুই </a:t>
            </a:r>
            <a:r>
              <a:rPr lang="en-US" sz="3200" dirty="0"/>
              <a:t>প্রান্তের বিভব পার্থক্যের </a:t>
            </a:r>
            <a:r>
              <a:rPr lang="en-US" sz="3200" dirty="0" smtClean="0"/>
              <a:t>সমানুপাতিক।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9477" y="67962"/>
            <a:ext cx="2881301" cy="57951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সূত্র যাচাই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4" y="44920"/>
            <a:ext cx="2752579" cy="65617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8358389" y="2884868"/>
            <a:ext cx="3181081" cy="12878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64879" y="2344524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229027" y="289553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320203" y="29257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44430" y="2441050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9820768" y="2754175"/>
            <a:ext cx="134601" cy="27235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64641" y="2967053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856" y="2441050"/>
            <a:ext cx="7989339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মনেকরি নির্দিষ্ট তাপমাত্রায় AB পরিবাহীর মধ্যে দিয়ে প্রবাহিত কারেন্ট I এবং  উহার দুই প্রান্তের বিভব পার্থক্যে VA-VB  হলে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Ohm's</a:t>
            </a:r>
            <a:r>
              <a:rPr lang="en-US" dirty="0" smtClean="0"/>
              <a:t> </a:t>
            </a:r>
            <a:r>
              <a:rPr lang="en-US" dirty="0"/>
              <a:t>সূত্রমতেঃ-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" y="3481242"/>
            <a:ext cx="8005438" cy="317571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36" y="3438463"/>
            <a:ext cx="3826157" cy="32184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05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29154"/>
            <a:ext cx="1910688" cy="4554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155436" y="115304"/>
            <a:ext cx="2247731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সূত্র প্রয়োগ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5" y="626303"/>
            <a:ext cx="7507495" cy="30956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5" y="3953813"/>
            <a:ext cx="7507495" cy="27689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14" y="3953813"/>
            <a:ext cx="4038422" cy="2717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349501" y="54595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20829" y="40085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86784" y="53382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V=?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0" y="626303"/>
            <a:ext cx="4118816" cy="3095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96699" y="2015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27444" y="15108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6992" y="201524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79015" y="20346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3" y="-51516"/>
            <a:ext cx="12192000" cy="6857999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54033" y="229237"/>
            <a:ext cx="2240717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8816" y="2327096"/>
            <a:ext cx="7234673" cy="181588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as-I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</a:t>
            </a:r>
            <a:r>
              <a:rPr lang="as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সূত্র </a:t>
            </a:r>
            <a:r>
              <a:rPr lang="as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কি তা ব্যাক্ত করবে।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</a:t>
            </a:r>
            <a:r>
              <a:rPr lang="as-I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ওহমের সূত্র সমীকরণ সহ যাচাই করবে ।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" y="0"/>
            <a:ext cx="2257853" cy="53824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6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21" y="61066"/>
            <a:ext cx="11912956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১২</a:t>
            </a:r>
            <a:r>
              <a:rPr lang="as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ক্লাসে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ইলেকট্রনিক্স-২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আলোচনা করা হবে।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20" y="2671197"/>
            <a:ext cx="11912956" cy="3000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ইলেকট্রনিক্স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সম্পর্কিত নতুন নতুন ভিডিও পেতে </a:t>
            </a:r>
            <a:endParaRPr lang="en-US" sz="4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চ্যানেল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সাবস্ক্রাইব 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সাথে যুক্ত থাকতে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পারো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5743977"/>
            <a:ext cx="11912956" cy="109470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86824"/>
            <a:ext cx="1650643" cy="39349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08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2692</TotalTime>
  <Words>240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Algerian</vt:lpstr>
      <vt:lpstr>Arial</vt:lpstr>
      <vt:lpstr>Arial Black</vt:lpstr>
      <vt:lpstr>Calibri</vt:lpstr>
      <vt:lpstr>Engravers MT</vt:lpstr>
      <vt:lpstr>NikoshBAN</vt:lpstr>
      <vt:lpstr>Nirmala UI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461</cp:revision>
  <dcterms:created xsi:type="dcterms:W3CDTF">2020-09-14T04:48:49Z</dcterms:created>
  <dcterms:modified xsi:type="dcterms:W3CDTF">2020-09-24T10:09:49Z</dcterms:modified>
</cp:coreProperties>
</file>