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8" r:id="rId2"/>
    <p:sldMasterId id="2147483790" r:id="rId3"/>
    <p:sldMasterId id="2147483802" r:id="rId4"/>
    <p:sldMasterId id="2147483819" r:id="rId5"/>
    <p:sldMasterId id="2147483848" r:id="rId6"/>
    <p:sldMasterId id="2147483883" r:id="rId7"/>
    <p:sldMasterId id="2147483901" r:id="rId8"/>
    <p:sldMasterId id="2147483913" r:id="rId9"/>
  </p:sldMasterIdLst>
  <p:notesMasterIdLst>
    <p:notesMasterId r:id="rId36"/>
  </p:notesMasterIdLst>
  <p:sldIdLst>
    <p:sldId id="305" r:id="rId10"/>
    <p:sldId id="304" r:id="rId11"/>
    <p:sldId id="259" r:id="rId12"/>
    <p:sldId id="294" r:id="rId13"/>
    <p:sldId id="295" r:id="rId14"/>
    <p:sldId id="296" r:id="rId15"/>
    <p:sldId id="297" r:id="rId16"/>
    <p:sldId id="285" r:id="rId17"/>
    <p:sldId id="287" r:id="rId18"/>
    <p:sldId id="263" r:id="rId19"/>
    <p:sldId id="264" r:id="rId20"/>
    <p:sldId id="271" r:id="rId21"/>
    <p:sldId id="265" r:id="rId22"/>
    <p:sldId id="268" r:id="rId23"/>
    <p:sldId id="266" r:id="rId24"/>
    <p:sldId id="280" r:id="rId25"/>
    <p:sldId id="288" r:id="rId26"/>
    <p:sldId id="267" r:id="rId27"/>
    <p:sldId id="281" r:id="rId28"/>
    <p:sldId id="282" r:id="rId29"/>
    <p:sldId id="289" r:id="rId30"/>
    <p:sldId id="290" r:id="rId31"/>
    <p:sldId id="291" r:id="rId32"/>
    <p:sldId id="302" r:id="rId33"/>
    <p:sldId id="292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50239-7AFF-4144-B950-67DD867ADC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B30A3D-17C2-4E0D-A997-44FA1C953301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বাফার দ্রবন </a:t>
          </a:r>
          <a:endParaRPr lang="en-US" dirty="0"/>
        </a:p>
      </dgm:t>
    </dgm:pt>
    <dgm:pt modelId="{203D1957-8624-4310-B6E4-A4A6F08A8E55}" type="parTrans" cxnId="{30EAE339-4F9E-4BE0-BDCD-2046E1B94D02}">
      <dgm:prSet/>
      <dgm:spPr/>
      <dgm:t>
        <a:bodyPr/>
        <a:lstStyle/>
        <a:p>
          <a:endParaRPr lang="en-US"/>
        </a:p>
      </dgm:t>
    </dgm:pt>
    <dgm:pt modelId="{649D609A-E888-472D-B57E-D1633331A62A}" type="sibTrans" cxnId="{30EAE339-4F9E-4BE0-BDCD-2046E1B94D02}">
      <dgm:prSet/>
      <dgm:spPr/>
      <dgm:t>
        <a:bodyPr/>
        <a:lstStyle/>
        <a:p>
          <a:endParaRPr lang="en-US"/>
        </a:p>
      </dgm:t>
    </dgm:pt>
    <dgm:pt modelId="{98710A4C-E185-4259-9743-E376CCA553EC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অম্লীয় 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বাফার</a:t>
          </a:r>
          <a:endParaRPr lang="en-US" dirty="0"/>
        </a:p>
      </dgm:t>
    </dgm:pt>
    <dgm:pt modelId="{162B9593-B66B-43B6-9A2A-50EEF2C5B563}" type="parTrans" cxnId="{052D1D78-FD17-4A49-890B-2DAA58AE9A56}">
      <dgm:prSet/>
      <dgm:spPr/>
      <dgm:t>
        <a:bodyPr/>
        <a:lstStyle/>
        <a:p>
          <a:endParaRPr lang="en-US"/>
        </a:p>
      </dgm:t>
    </dgm:pt>
    <dgm:pt modelId="{29D8799C-AECA-4F5A-B18C-D2146F146281}" type="sibTrans" cxnId="{052D1D78-FD17-4A49-890B-2DAA58AE9A56}">
      <dgm:prSet/>
      <dgm:spPr/>
      <dgm:t>
        <a:bodyPr/>
        <a:lstStyle/>
        <a:p>
          <a:endParaRPr lang="en-US"/>
        </a:p>
      </dgm:t>
    </dgm:pt>
    <dgm:pt modelId="{0FF6DB04-3BB9-4AFF-87E0-011889FD724E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ক্ষারীয় 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বাফার  </a:t>
          </a:r>
          <a:endParaRPr lang="en-US" dirty="0"/>
        </a:p>
      </dgm:t>
    </dgm:pt>
    <dgm:pt modelId="{2BE6D4A3-2AC6-4AA3-A83E-6B000140B4E0}" type="parTrans" cxnId="{A0D9999D-27EA-4275-826E-A863D5808EB8}">
      <dgm:prSet/>
      <dgm:spPr/>
      <dgm:t>
        <a:bodyPr/>
        <a:lstStyle/>
        <a:p>
          <a:endParaRPr lang="en-US"/>
        </a:p>
      </dgm:t>
    </dgm:pt>
    <dgm:pt modelId="{3B92968A-E463-48A9-9592-E1DA9634F2D2}" type="sibTrans" cxnId="{A0D9999D-27EA-4275-826E-A863D5808EB8}">
      <dgm:prSet/>
      <dgm:spPr/>
      <dgm:t>
        <a:bodyPr/>
        <a:lstStyle/>
        <a:p>
          <a:endParaRPr lang="en-US"/>
        </a:p>
      </dgm:t>
    </dgm:pt>
    <dgm:pt modelId="{1BF7A3DC-5E69-4F95-8F1E-579A16B3062E}" type="pres">
      <dgm:prSet presAssocID="{84D50239-7AFF-4144-B950-67DD867ADC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B04A69-F83E-4BDF-B3CE-BF4126EB7411}" type="pres">
      <dgm:prSet presAssocID="{08B30A3D-17C2-4E0D-A997-44FA1C953301}" presName="hierRoot1" presStyleCnt="0"/>
      <dgm:spPr/>
    </dgm:pt>
    <dgm:pt modelId="{DC96E038-6464-4A1D-ACCD-A5047C97CF6F}" type="pres">
      <dgm:prSet presAssocID="{08B30A3D-17C2-4E0D-A997-44FA1C953301}" presName="composite" presStyleCnt="0"/>
      <dgm:spPr/>
    </dgm:pt>
    <dgm:pt modelId="{5B205519-69B1-4372-911B-C883DF16E2AC}" type="pres">
      <dgm:prSet presAssocID="{08B30A3D-17C2-4E0D-A997-44FA1C953301}" presName="background" presStyleLbl="node0" presStyleIdx="0" presStyleCnt="1"/>
      <dgm:spPr/>
    </dgm:pt>
    <dgm:pt modelId="{87C043A7-711D-4B8C-A713-8B06F4490B08}" type="pres">
      <dgm:prSet presAssocID="{08B30A3D-17C2-4E0D-A997-44FA1C953301}" presName="text" presStyleLbl="fgAcc0" presStyleIdx="0" presStyleCnt="1" custScaleX="143287" custLinFactNeighborX="4164" custLinFactNeighborY="119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44C6A9-28E4-4C3C-9328-1606BFFA569A}" type="pres">
      <dgm:prSet presAssocID="{08B30A3D-17C2-4E0D-A997-44FA1C953301}" presName="hierChild2" presStyleCnt="0"/>
      <dgm:spPr/>
    </dgm:pt>
    <dgm:pt modelId="{17F36785-EBEA-4677-B62F-764A3D57C3AB}" type="pres">
      <dgm:prSet presAssocID="{162B9593-B66B-43B6-9A2A-50EEF2C5B56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CAAB84A-7E49-46DB-94AB-D610F783EEE2}" type="pres">
      <dgm:prSet presAssocID="{98710A4C-E185-4259-9743-E376CCA553EC}" presName="hierRoot2" presStyleCnt="0"/>
      <dgm:spPr/>
    </dgm:pt>
    <dgm:pt modelId="{7CCB0376-A3F1-4181-A807-B131744BCEFF}" type="pres">
      <dgm:prSet presAssocID="{98710A4C-E185-4259-9743-E376CCA553EC}" presName="composite2" presStyleCnt="0"/>
      <dgm:spPr/>
    </dgm:pt>
    <dgm:pt modelId="{460F197D-A96D-4879-BADE-6DC5C3F59F22}" type="pres">
      <dgm:prSet presAssocID="{98710A4C-E185-4259-9743-E376CCA553EC}" presName="background2" presStyleLbl="node2" presStyleIdx="0" presStyleCnt="2"/>
      <dgm:spPr/>
    </dgm:pt>
    <dgm:pt modelId="{6AE2868E-FDA0-44E5-A28F-29B07AF745B2}" type="pres">
      <dgm:prSet presAssocID="{98710A4C-E185-4259-9743-E376CCA553EC}" presName="text2" presStyleLbl="fgAcc2" presStyleIdx="0" presStyleCnt="2" custScaleX="135520" custLinFactNeighborX="-4068" custLinFactNeighborY="-7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B8306-F607-41BC-832C-3C8893A826D8}" type="pres">
      <dgm:prSet presAssocID="{98710A4C-E185-4259-9743-E376CCA553EC}" presName="hierChild3" presStyleCnt="0"/>
      <dgm:spPr/>
    </dgm:pt>
    <dgm:pt modelId="{80DEEEC4-8AF0-4677-84AF-66A341ECAAE9}" type="pres">
      <dgm:prSet presAssocID="{2BE6D4A3-2AC6-4AA3-A83E-6B000140B4E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BD8F4D1-D70C-4395-9F1D-EC4D475C2B8F}" type="pres">
      <dgm:prSet presAssocID="{0FF6DB04-3BB9-4AFF-87E0-011889FD724E}" presName="hierRoot2" presStyleCnt="0"/>
      <dgm:spPr/>
    </dgm:pt>
    <dgm:pt modelId="{2ABCA3D9-70A1-4E5C-B8E0-8C3A5B09B332}" type="pres">
      <dgm:prSet presAssocID="{0FF6DB04-3BB9-4AFF-87E0-011889FD724E}" presName="composite2" presStyleCnt="0"/>
      <dgm:spPr/>
    </dgm:pt>
    <dgm:pt modelId="{6CC49DDA-2812-41CA-B310-07B437B68B94}" type="pres">
      <dgm:prSet presAssocID="{0FF6DB04-3BB9-4AFF-87E0-011889FD724E}" presName="background2" presStyleLbl="node2" presStyleIdx="1" presStyleCnt="2"/>
      <dgm:spPr/>
    </dgm:pt>
    <dgm:pt modelId="{272AD85C-0D32-4C99-836A-838820DAF595}" type="pres">
      <dgm:prSet presAssocID="{0FF6DB04-3BB9-4AFF-87E0-011889FD724E}" presName="text2" presStyleLbl="fgAcc2" presStyleIdx="1" presStyleCnt="2" custScaleX="134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ADBA50-EF18-41C7-B255-98FECFA26144}" type="pres">
      <dgm:prSet presAssocID="{0FF6DB04-3BB9-4AFF-87E0-011889FD724E}" presName="hierChild3" presStyleCnt="0"/>
      <dgm:spPr/>
    </dgm:pt>
  </dgm:ptLst>
  <dgm:cxnLst>
    <dgm:cxn modelId="{91CAEB38-6CA7-4173-B9CF-AAAB161146CE}" type="presOf" srcId="{0FF6DB04-3BB9-4AFF-87E0-011889FD724E}" destId="{272AD85C-0D32-4C99-836A-838820DAF595}" srcOrd="0" destOrd="0" presId="urn:microsoft.com/office/officeart/2005/8/layout/hierarchy1"/>
    <dgm:cxn modelId="{F322FFDD-28DA-4F99-9BF2-3F11825F180B}" type="presOf" srcId="{98710A4C-E185-4259-9743-E376CCA553EC}" destId="{6AE2868E-FDA0-44E5-A28F-29B07AF745B2}" srcOrd="0" destOrd="0" presId="urn:microsoft.com/office/officeart/2005/8/layout/hierarchy1"/>
    <dgm:cxn modelId="{F3559AA2-8F22-4D69-9037-C3DC010C4A81}" type="presOf" srcId="{84D50239-7AFF-4144-B950-67DD867ADC75}" destId="{1BF7A3DC-5E69-4F95-8F1E-579A16B3062E}" srcOrd="0" destOrd="0" presId="urn:microsoft.com/office/officeart/2005/8/layout/hierarchy1"/>
    <dgm:cxn modelId="{D2363505-FEDF-442D-80AB-321DEBA699DE}" type="presOf" srcId="{162B9593-B66B-43B6-9A2A-50EEF2C5B563}" destId="{17F36785-EBEA-4677-B62F-764A3D57C3AB}" srcOrd="0" destOrd="0" presId="urn:microsoft.com/office/officeart/2005/8/layout/hierarchy1"/>
    <dgm:cxn modelId="{30EAE339-4F9E-4BE0-BDCD-2046E1B94D02}" srcId="{84D50239-7AFF-4144-B950-67DD867ADC75}" destId="{08B30A3D-17C2-4E0D-A997-44FA1C953301}" srcOrd="0" destOrd="0" parTransId="{203D1957-8624-4310-B6E4-A4A6F08A8E55}" sibTransId="{649D609A-E888-472D-B57E-D1633331A62A}"/>
    <dgm:cxn modelId="{15AADEAE-F096-41FA-BB90-8DEA47B93EFF}" type="presOf" srcId="{2BE6D4A3-2AC6-4AA3-A83E-6B000140B4E0}" destId="{80DEEEC4-8AF0-4677-84AF-66A341ECAAE9}" srcOrd="0" destOrd="0" presId="urn:microsoft.com/office/officeart/2005/8/layout/hierarchy1"/>
    <dgm:cxn modelId="{0B13D5FA-36F2-445B-B3AE-98C16B203955}" type="presOf" srcId="{08B30A3D-17C2-4E0D-A997-44FA1C953301}" destId="{87C043A7-711D-4B8C-A713-8B06F4490B08}" srcOrd="0" destOrd="0" presId="urn:microsoft.com/office/officeart/2005/8/layout/hierarchy1"/>
    <dgm:cxn modelId="{052D1D78-FD17-4A49-890B-2DAA58AE9A56}" srcId="{08B30A3D-17C2-4E0D-A997-44FA1C953301}" destId="{98710A4C-E185-4259-9743-E376CCA553EC}" srcOrd="0" destOrd="0" parTransId="{162B9593-B66B-43B6-9A2A-50EEF2C5B563}" sibTransId="{29D8799C-AECA-4F5A-B18C-D2146F146281}"/>
    <dgm:cxn modelId="{A0D9999D-27EA-4275-826E-A863D5808EB8}" srcId="{08B30A3D-17C2-4E0D-A997-44FA1C953301}" destId="{0FF6DB04-3BB9-4AFF-87E0-011889FD724E}" srcOrd="1" destOrd="0" parTransId="{2BE6D4A3-2AC6-4AA3-A83E-6B000140B4E0}" sibTransId="{3B92968A-E463-48A9-9592-E1DA9634F2D2}"/>
    <dgm:cxn modelId="{24CF2FEF-DD6E-4421-AF3F-E9F8E2FD6324}" type="presParOf" srcId="{1BF7A3DC-5E69-4F95-8F1E-579A16B3062E}" destId="{78B04A69-F83E-4BDF-B3CE-BF4126EB7411}" srcOrd="0" destOrd="0" presId="urn:microsoft.com/office/officeart/2005/8/layout/hierarchy1"/>
    <dgm:cxn modelId="{05A6C3E2-F6F0-483A-AA6E-82BD6D1D2BC5}" type="presParOf" srcId="{78B04A69-F83E-4BDF-B3CE-BF4126EB7411}" destId="{DC96E038-6464-4A1D-ACCD-A5047C97CF6F}" srcOrd="0" destOrd="0" presId="urn:microsoft.com/office/officeart/2005/8/layout/hierarchy1"/>
    <dgm:cxn modelId="{7FB87EE4-775B-464F-ACBE-FE448B7D37BF}" type="presParOf" srcId="{DC96E038-6464-4A1D-ACCD-A5047C97CF6F}" destId="{5B205519-69B1-4372-911B-C883DF16E2AC}" srcOrd="0" destOrd="0" presId="urn:microsoft.com/office/officeart/2005/8/layout/hierarchy1"/>
    <dgm:cxn modelId="{1141FD92-7672-434E-88DF-7DC658DC5BAC}" type="presParOf" srcId="{DC96E038-6464-4A1D-ACCD-A5047C97CF6F}" destId="{87C043A7-711D-4B8C-A713-8B06F4490B08}" srcOrd="1" destOrd="0" presId="urn:microsoft.com/office/officeart/2005/8/layout/hierarchy1"/>
    <dgm:cxn modelId="{08966F04-8028-4EB9-BAF2-7D9D77E7F433}" type="presParOf" srcId="{78B04A69-F83E-4BDF-B3CE-BF4126EB7411}" destId="{5844C6A9-28E4-4C3C-9328-1606BFFA569A}" srcOrd="1" destOrd="0" presId="urn:microsoft.com/office/officeart/2005/8/layout/hierarchy1"/>
    <dgm:cxn modelId="{627189EE-9EE7-4CA6-9537-9FC5DF3D87DC}" type="presParOf" srcId="{5844C6A9-28E4-4C3C-9328-1606BFFA569A}" destId="{17F36785-EBEA-4677-B62F-764A3D57C3AB}" srcOrd="0" destOrd="0" presId="urn:microsoft.com/office/officeart/2005/8/layout/hierarchy1"/>
    <dgm:cxn modelId="{CD4F495F-47B0-4F27-B004-E1D929BEBAB3}" type="presParOf" srcId="{5844C6A9-28E4-4C3C-9328-1606BFFA569A}" destId="{0CAAB84A-7E49-46DB-94AB-D610F783EEE2}" srcOrd="1" destOrd="0" presId="urn:microsoft.com/office/officeart/2005/8/layout/hierarchy1"/>
    <dgm:cxn modelId="{EE111D8D-8D6E-4513-8752-86CCBBACD61B}" type="presParOf" srcId="{0CAAB84A-7E49-46DB-94AB-D610F783EEE2}" destId="{7CCB0376-A3F1-4181-A807-B131744BCEFF}" srcOrd="0" destOrd="0" presId="urn:microsoft.com/office/officeart/2005/8/layout/hierarchy1"/>
    <dgm:cxn modelId="{819540B4-8C5C-4D2F-8B45-1DDCA92DF148}" type="presParOf" srcId="{7CCB0376-A3F1-4181-A807-B131744BCEFF}" destId="{460F197D-A96D-4879-BADE-6DC5C3F59F22}" srcOrd="0" destOrd="0" presId="urn:microsoft.com/office/officeart/2005/8/layout/hierarchy1"/>
    <dgm:cxn modelId="{693208F4-A68C-4FF8-BD5C-ECE21038621D}" type="presParOf" srcId="{7CCB0376-A3F1-4181-A807-B131744BCEFF}" destId="{6AE2868E-FDA0-44E5-A28F-29B07AF745B2}" srcOrd="1" destOrd="0" presId="urn:microsoft.com/office/officeart/2005/8/layout/hierarchy1"/>
    <dgm:cxn modelId="{FDE56AE4-1464-481E-BF54-D153190B61D7}" type="presParOf" srcId="{0CAAB84A-7E49-46DB-94AB-D610F783EEE2}" destId="{7DBB8306-F607-41BC-832C-3C8893A826D8}" srcOrd="1" destOrd="0" presId="urn:microsoft.com/office/officeart/2005/8/layout/hierarchy1"/>
    <dgm:cxn modelId="{AFDC4B49-3C59-46B3-BE67-6687E0EC1115}" type="presParOf" srcId="{5844C6A9-28E4-4C3C-9328-1606BFFA569A}" destId="{80DEEEC4-8AF0-4677-84AF-66A341ECAAE9}" srcOrd="2" destOrd="0" presId="urn:microsoft.com/office/officeart/2005/8/layout/hierarchy1"/>
    <dgm:cxn modelId="{50273865-95E9-401B-8815-31D3F1D0475E}" type="presParOf" srcId="{5844C6A9-28E4-4C3C-9328-1606BFFA569A}" destId="{3BD8F4D1-D70C-4395-9F1D-EC4D475C2B8F}" srcOrd="3" destOrd="0" presId="urn:microsoft.com/office/officeart/2005/8/layout/hierarchy1"/>
    <dgm:cxn modelId="{267ECE05-2348-4E11-9DC8-DB35AB71FBEC}" type="presParOf" srcId="{3BD8F4D1-D70C-4395-9F1D-EC4D475C2B8F}" destId="{2ABCA3D9-70A1-4E5C-B8E0-8C3A5B09B332}" srcOrd="0" destOrd="0" presId="urn:microsoft.com/office/officeart/2005/8/layout/hierarchy1"/>
    <dgm:cxn modelId="{47E96B9A-8EC3-494D-BF4B-988510586EDA}" type="presParOf" srcId="{2ABCA3D9-70A1-4E5C-B8E0-8C3A5B09B332}" destId="{6CC49DDA-2812-41CA-B310-07B437B68B94}" srcOrd="0" destOrd="0" presId="urn:microsoft.com/office/officeart/2005/8/layout/hierarchy1"/>
    <dgm:cxn modelId="{1BC3B984-DAA0-4AAF-900E-08F790C82905}" type="presParOf" srcId="{2ABCA3D9-70A1-4E5C-B8E0-8C3A5B09B332}" destId="{272AD85C-0D32-4C99-836A-838820DAF595}" srcOrd="1" destOrd="0" presId="urn:microsoft.com/office/officeart/2005/8/layout/hierarchy1"/>
    <dgm:cxn modelId="{65A06C0B-42E3-434D-A55B-B104249B9CEA}" type="presParOf" srcId="{3BD8F4D1-D70C-4395-9F1D-EC4D475C2B8F}" destId="{20ADBA50-EF18-41C7-B255-98FECFA261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46837D-CE54-4F1D-9CCC-7CBAC299F39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B4999-1BB7-4CFC-B29F-7467A9FEDAA4}">
      <dgm:prSet phldrT="[Text]" custT="1"/>
      <dgm:spPr/>
      <dgm:t>
        <a:bodyPr/>
        <a:lstStyle/>
        <a:p>
          <a:r>
            <a:rPr lang="en-US" sz="4800" dirty="0" smtClean="0">
              <a:latin typeface="NikoshBAN" pitchFamily="2" charset="0"/>
              <a:cs typeface="NikoshBAN" pitchFamily="2" charset="0"/>
            </a:rPr>
            <a:t>বাফার ক্রিয়া কৌশল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7861893B-4E54-4366-9DB9-C23E7B17EC11}" type="parTrans" cxnId="{F364BD30-616E-4AD2-AA0F-7FE556B5AB1E}">
      <dgm:prSet/>
      <dgm:spPr/>
      <dgm:t>
        <a:bodyPr/>
        <a:lstStyle/>
        <a:p>
          <a:endParaRPr lang="en-US"/>
        </a:p>
      </dgm:t>
    </dgm:pt>
    <dgm:pt modelId="{7651F36E-2038-4446-BB49-632157188928}" type="sibTrans" cxnId="{F364BD30-616E-4AD2-AA0F-7FE556B5AB1E}">
      <dgm:prSet/>
      <dgm:spPr/>
      <dgm:t>
        <a:bodyPr/>
        <a:lstStyle/>
        <a:p>
          <a:endParaRPr lang="en-US"/>
        </a:p>
      </dgm:t>
    </dgm:pt>
    <dgm:pt modelId="{391ABB02-2D73-4C2F-AE10-A69C664445B3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অম্লীয় বাফার দ্রবনের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ক্রিয়া কৌশল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729E4D0-2A3A-46A6-96FF-C9872CDA4A1C}" type="parTrans" cxnId="{3DD3BB48-3C9F-4E7B-BD26-BC70C08DB7CE}">
      <dgm:prSet/>
      <dgm:spPr/>
      <dgm:t>
        <a:bodyPr/>
        <a:lstStyle/>
        <a:p>
          <a:endParaRPr lang="en-US"/>
        </a:p>
      </dgm:t>
    </dgm:pt>
    <dgm:pt modelId="{BA000089-AA5E-4556-B3A2-59E86F2AADC7}" type="sibTrans" cxnId="{3DD3BB48-3C9F-4E7B-BD26-BC70C08DB7CE}">
      <dgm:prSet/>
      <dgm:spPr/>
      <dgm:t>
        <a:bodyPr/>
        <a:lstStyle/>
        <a:p>
          <a:endParaRPr lang="en-US"/>
        </a:p>
      </dgm:t>
    </dgm:pt>
    <dgm:pt modelId="{48930756-986E-4183-A6EF-75664A88949E}">
      <dgm:prSet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ক্ষারী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য় বাফার দ্রবনের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ক্রিয়া কৌশল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70A156B-6762-4C78-8ED4-E567A890D364}" type="parTrans" cxnId="{FEEB1250-9912-4DAF-93C4-C17A758F8A66}">
      <dgm:prSet/>
      <dgm:spPr/>
      <dgm:t>
        <a:bodyPr/>
        <a:lstStyle/>
        <a:p>
          <a:endParaRPr lang="en-US"/>
        </a:p>
      </dgm:t>
    </dgm:pt>
    <dgm:pt modelId="{6A094971-8631-4FE5-90B4-BA845B842DC3}" type="sibTrans" cxnId="{FEEB1250-9912-4DAF-93C4-C17A758F8A66}">
      <dgm:prSet/>
      <dgm:spPr/>
      <dgm:t>
        <a:bodyPr/>
        <a:lstStyle/>
        <a:p>
          <a:endParaRPr lang="en-US"/>
        </a:p>
      </dgm:t>
    </dgm:pt>
    <dgm:pt modelId="{3A3DC6D2-2287-41E4-A5B0-5C8C940D8DFE}" type="pres">
      <dgm:prSet presAssocID="{5F46837D-CE54-4F1D-9CCC-7CBAC299F3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E77F73-BC97-4D34-B5DE-F78879F58F36}" type="pres">
      <dgm:prSet presAssocID="{69CB4999-1BB7-4CFC-B29F-7467A9FEDAA4}" presName="hierRoot1" presStyleCnt="0"/>
      <dgm:spPr/>
    </dgm:pt>
    <dgm:pt modelId="{F65E5C2D-9A8C-4A8E-94F9-A27C330BB841}" type="pres">
      <dgm:prSet presAssocID="{69CB4999-1BB7-4CFC-B29F-7467A9FEDAA4}" presName="composite" presStyleCnt="0"/>
      <dgm:spPr/>
    </dgm:pt>
    <dgm:pt modelId="{DFABAA20-FEBF-4DF9-8A59-73D4AF1D2DA1}" type="pres">
      <dgm:prSet presAssocID="{69CB4999-1BB7-4CFC-B29F-7467A9FEDAA4}" presName="background" presStyleLbl="node0" presStyleIdx="0" presStyleCnt="1"/>
      <dgm:spPr/>
    </dgm:pt>
    <dgm:pt modelId="{8E84A05F-D04F-4A2B-ACA9-B28280A7CFC6}" type="pres">
      <dgm:prSet presAssocID="{69CB4999-1BB7-4CFC-B29F-7467A9FEDAA4}" presName="text" presStyleLbl="fgAcc0" presStyleIdx="0" presStyleCnt="1" custScaleX="171208" custScaleY="770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7BC397-E380-45E8-B3A7-16153BF2379B}" type="pres">
      <dgm:prSet presAssocID="{69CB4999-1BB7-4CFC-B29F-7467A9FEDAA4}" presName="hierChild2" presStyleCnt="0"/>
      <dgm:spPr/>
    </dgm:pt>
    <dgm:pt modelId="{37AA2F73-85E5-4E05-9DEB-91338CBDFF18}" type="pres">
      <dgm:prSet presAssocID="{5729E4D0-2A3A-46A6-96FF-C9872CDA4A1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F8A7925-DAA4-4717-AF14-059141E81839}" type="pres">
      <dgm:prSet presAssocID="{391ABB02-2D73-4C2F-AE10-A69C664445B3}" presName="hierRoot2" presStyleCnt="0"/>
      <dgm:spPr/>
    </dgm:pt>
    <dgm:pt modelId="{50DFE9E9-83A0-47D1-82DE-30C30A6FD429}" type="pres">
      <dgm:prSet presAssocID="{391ABB02-2D73-4C2F-AE10-A69C664445B3}" presName="composite2" presStyleCnt="0"/>
      <dgm:spPr/>
    </dgm:pt>
    <dgm:pt modelId="{45B1930B-848F-45A7-809C-10F2CFFB0C53}" type="pres">
      <dgm:prSet presAssocID="{391ABB02-2D73-4C2F-AE10-A69C664445B3}" presName="background2" presStyleLbl="node2" presStyleIdx="0" presStyleCnt="2"/>
      <dgm:spPr/>
    </dgm:pt>
    <dgm:pt modelId="{AC146F0A-E453-47D1-BE8B-4031440A6DCA}" type="pres">
      <dgm:prSet presAssocID="{391ABB02-2D73-4C2F-AE10-A69C664445B3}" presName="text2" presStyleLbl="fgAcc2" presStyleIdx="0" presStyleCnt="2" custScaleX="135942" custScaleY="81198" custLinFactNeighborX="-1057" custLinFactNeighborY="1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9CACB7-A16E-4387-8278-CBBB0A1A0E7F}" type="pres">
      <dgm:prSet presAssocID="{391ABB02-2D73-4C2F-AE10-A69C664445B3}" presName="hierChild3" presStyleCnt="0"/>
      <dgm:spPr/>
    </dgm:pt>
    <dgm:pt modelId="{D0EC1F9D-ECBC-4DE3-8CD9-13AB1E11C042}" type="pres">
      <dgm:prSet presAssocID="{670A156B-6762-4C78-8ED4-E567A890D36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E8E6817-82E9-4A0C-8326-A2864DE27BC0}" type="pres">
      <dgm:prSet presAssocID="{48930756-986E-4183-A6EF-75664A88949E}" presName="hierRoot2" presStyleCnt="0"/>
      <dgm:spPr/>
    </dgm:pt>
    <dgm:pt modelId="{748D2BCD-A5BC-40E8-9F74-C05B426C045B}" type="pres">
      <dgm:prSet presAssocID="{48930756-986E-4183-A6EF-75664A88949E}" presName="composite2" presStyleCnt="0"/>
      <dgm:spPr/>
    </dgm:pt>
    <dgm:pt modelId="{EFB53E7E-D64B-424E-A36E-F3467D821794}" type="pres">
      <dgm:prSet presAssocID="{48930756-986E-4183-A6EF-75664A88949E}" presName="background2" presStyleLbl="node2" presStyleIdx="1" presStyleCnt="2"/>
      <dgm:spPr/>
    </dgm:pt>
    <dgm:pt modelId="{9BE9F0CD-E7EB-4C73-976C-66DAC3DE9D7A}" type="pres">
      <dgm:prSet presAssocID="{48930756-986E-4183-A6EF-75664A88949E}" presName="text2" presStyleLbl="fgAcc2" presStyleIdx="1" presStyleCnt="2" custScaleX="139473" custScaleY="81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5BF04D-8CB5-4B19-B261-C0634AD37900}" type="pres">
      <dgm:prSet presAssocID="{48930756-986E-4183-A6EF-75664A88949E}" presName="hierChild3" presStyleCnt="0"/>
      <dgm:spPr/>
    </dgm:pt>
  </dgm:ptLst>
  <dgm:cxnLst>
    <dgm:cxn modelId="{8B7468AD-D24D-4D70-B2DF-A99B129ADD50}" type="presOf" srcId="{48930756-986E-4183-A6EF-75664A88949E}" destId="{9BE9F0CD-E7EB-4C73-976C-66DAC3DE9D7A}" srcOrd="0" destOrd="0" presId="urn:microsoft.com/office/officeart/2005/8/layout/hierarchy1"/>
    <dgm:cxn modelId="{30AB84BA-F57A-461F-A018-DF9BE08EA225}" type="presOf" srcId="{391ABB02-2D73-4C2F-AE10-A69C664445B3}" destId="{AC146F0A-E453-47D1-BE8B-4031440A6DCA}" srcOrd="0" destOrd="0" presId="urn:microsoft.com/office/officeart/2005/8/layout/hierarchy1"/>
    <dgm:cxn modelId="{3DD3BB48-3C9F-4E7B-BD26-BC70C08DB7CE}" srcId="{69CB4999-1BB7-4CFC-B29F-7467A9FEDAA4}" destId="{391ABB02-2D73-4C2F-AE10-A69C664445B3}" srcOrd="0" destOrd="0" parTransId="{5729E4D0-2A3A-46A6-96FF-C9872CDA4A1C}" sibTransId="{BA000089-AA5E-4556-B3A2-59E86F2AADC7}"/>
    <dgm:cxn modelId="{F006F5D0-5635-47D1-8A7E-7B01A517F4D8}" type="presOf" srcId="{670A156B-6762-4C78-8ED4-E567A890D364}" destId="{D0EC1F9D-ECBC-4DE3-8CD9-13AB1E11C042}" srcOrd="0" destOrd="0" presId="urn:microsoft.com/office/officeart/2005/8/layout/hierarchy1"/>
    <dgm:cxn modelId="{F364BD30-616E-4AD2-AA0F-7FE556B5AB1E}" srcId="{5F46837D-CE54-4F1D-9CCC-7CBAC299F390}" destId="{69CB4999-1BB7-4CFC-B29F-7467A9FEDAA4}" srcOrd="0" destOrd="0" parTransId="{7861893B-4E54-4366-9DB9-C23E7B17EC11}" sibTransId="{7651F36E-2038-4446-BB49-632157188928}"/>
    <dgm:cxn modelId="{397FA09E-B6FC-4F48-A46C-72496C333C6E}" type="presOf" srcId="{69CB4999-1BB7-4CFC-B29F-7467A9FEDAA4}" destId="{8E84A05F-D04F-4A2B-ACA9-B28280A7CFC6}" srcOrd="0" destOrd="0" presId="urn:microsoft.com/office/officeart/2005/8/layout/hierarchy1"/>
    <dgm:cxn modelId="{F4630327-2E03-42EF-BBF0-171B9041185A}" type="presOf" srcId="{5F46837D-CE54-4F1D-9CCC-7CBAC299F390}" destId="{3A3DC6D2-2287-41E4-A5B0-5C8C940D8DFE}" srcOrd="0" destOrd="0" presId="urn:microsoft.com/office/officeart/2005/8/layout/hierarchy1"/>
    <dgm:cxn modelId="{FEEB1250-9912-4DAF-93C4-C17A758F8A66}" srcId="{69CB4999-1BB7-4CFC-B29F-7467A9FEDAA4}" destId="{48930756-986E-4183-A6EF-75664A88949E}" srcOrd="1" destOrd="0" parTransId="{670A156B-6762-4C78-8ED4-E567A890D364}" sibTransId="{6A094971-8631-4FE5-90B4-BA845B842DC3}"/>
    <dgm:cxn modelId="{368D5D02-0A60-44FD-BF04-3CCD46B2969F}" type="presOf" srcId="{5729E4D0-2A3A-46A6-96FF-C9872CDA4A1C}" destId="{37AA2F73-85E5-4E05-9DEB-91338CBDFF18}" srcOrd="0" destOrd="0" presId="urn:microsoft.com/office/officeart/2005/8/layout/hierarchy1"/>
    <dgm:cxn modelId="{257D0E72-86DF-412F-9B5D-AA935542D06E}" type="presParOf" srcId="{3A3DC6D2-2287-41E4-A5B0-5C8C940D8DFE}" destId="{61E77F73-BC97-4D34-B5DE-F78879F58F36}" srcOrd="0" destOrd="0" presId="urn:microsoft.com/office/officeart/2005/8/layout/hierarchy1"/>
    <dgm:cxn modelId="{5FF02B54-D6DD-4E2A-8C50-A6CB60363AD0}" type="presParOf" srcId="{61E77F73-BC97-4D34-B5DE-F78879F58F36}" destId="{F65E5C2D-9A8C-4A8E-94F9-A27C330BB841}" srcOrd="0" destOrd="0" presId="urn:microsoft.com/office/officeart/2005/8/layout/hierarchy1"/>
    <dgm:cxn modelId="{4DE96218-2FCD-40FA-B131-23DA3954F78F}" type="presParOf" srcId="{F65E5C2D-9A8C-4A8E-94F9-A27C330BB841}" destId="{DFABAA20-FEBF-4DF9-8A59-73D4AF1D2DA1}" srcOrd="0" destOrd="0" presId="urn:microsoft.com/office/officeart/2005/8/layout/hierarchy1"/>
    <dgm:cxn modelId="{4ED5F142-4611-423D-A396-ED3E2D0182A7}" type="presParOf" srcId="{F65E5C2D-9A8C-4A8E-94F9-A27C330BB841}" destId="{8E84A05F-D04F-4A2B-ACA9-B28280A7CFC6}" srcOrd="1" destOrd="0" presId="urn:microsoft.com/office/officeart/2005/8/layout/hierarchy1"/>
    <dgm:cxn modelId="{CAC9CA02-A595-4EAA-934B-5353FE53CD71}" type="presParOf" srcId="{61E77F73-BC97-4D34-B5DE-F78879F58F36}" destId="{A77BC397-E380-45E8-B3A7-16153BF2379B}" srcOrd="1" destOrd="0" presId="urn:microsoft.com/office/officeart/2005/8/layout/hierarchy1"/>
    <dgm:cxn modelId="{C13DB674-2462-48AA-9DBC-08C0B2A228B3}" type="presParOf" srcId="{A77BC397-E380-45E8-B3A7-16153BF2379B}" destId="{37AA2F73-85E5-4E05-9DEB-91338CBDFF18}" srcOrd="0" destOrd="0" presId="urn:microsoft.com/office/officeart/2005/8/layout/hierarchy1"/>
    <dgm:cxn modelId="{C2D4B3F8-FF4D-4947-963E-E9CC284A5FEE}" type="presParOf" srcId="{A77BC397-E380-45E8-B3A7-16153BF2379B}" destId="{BF8A7925-DAA4-4717-AF14-059141E81839}" srcOrd="1" destOrd="0" presId="urn:microsoft.com/office/officeart/2005/8/layout/hierarchy1"/>
    <dgm:cxn modelId="{32206166-8034-44C5-A4AB-ED6CC868E284}" type="presParOf" srcId="{BF8A7925-DAA4-4717-AF14-059141E81839}" destId="{50DFE9E9-83A0-47D1-82DE-30C30A6FD429}" srcOrd="0" destOrd="0" presId="urn:microsoft.com/office/officeart/2005/8/layout/hierarchy1"/>
    <dgm:cxn modelId="{227E76B1-1BD1-4246-B966-CF55F5540074}" type="presParOf" srcId="{50DFE9E9-83A0-47D1-82DE-30C30A6FD429}" destId="{45B1930B-848F-45A7-809C-10F2CFFB0C53}" srcOrd="0" destOrd="0" presId="urn:microsoft.com/office/officeart/2005/8/layout/hierarchy1"/>
    <dgm:cxn modelId="{2BBC85A5-104A-46F5-8969-0C3D548FFAE0}" type="presParOf" srcId="{50DFE9E9-83A0-47D1-82DE-30C30A6FD429}" destId="{AC146F0A-E453-47D1-BE8B-4031440A6DCA}" srcOrd="1" destOrd="0" presId="urn:microsoft.com/office/officeart/2005/8/layout/hierarchy1"/>
    <dgm:cxn modelId="{ADE77E06-D73D-45C6-92F2-FDEC7FD62A08}" type="presParOf" srcId="{BF8A7925-DAA4-4717-AF14-059141E81839}" destId="{259CACB7-A16E-4387-8278-CBBB0A1A0E7F}" srcOrd="1" destOrd="0" presId="urn:microsoft.com/office/officeart/2005/8/layout/hierarchy1"/>
    <dgm:cxn modelId="{7691BE19-62BF-4A89-A64E-E57E36332CA9}" type="presParOf" srcId="{A77BC397-E380-45E8-B3A7-16153BF2379B}" destId="{D0EC1F9D-ECBC-4DE3-8CD9-13AB1E11C042}" srcOrd="2" destOrd="0" presId="urn:microsoft.com/office/officeart/2005/8/layout/hierarchy1"/>
    <dgm:cxn modelId="{DFF75EAF-8712-488B-BE9A-F3C57280057D}" type="presParOf" srcId="{A77BC397-E380-45E8-B3A7-16153BF2379B}" destId="{2E8E6817-82E9-4A0C-8326-A2864DE27BC0}" srcOrd="3" destOrd="0" presId="urn:microsoft.com/office/officeart/2005/8/layout/hierarchy1"/>
    <dgm:cxn modelId="{6A335B9F-473C-4294-B80E-5F9BA9B25106}" type="presParOf" srcId="{2E8E6817-82E9-4A0C-8326-A2864DE27BC0}" destId="{748D2BCD-A5BC-40E8-9F74-C05B426C045B}" srcOrd="0" destOrd="0" presId="urn:microsoft.com/office/officeart/2005/8/layout/hierarchy1"/>
    <dgm:cxn modelId="{E58B503B-1509-4DA3-8D36-9B22DEC14C40}" type="presParOf" srcId="{748D2BCD-A5BC-40E8-9F74-C05B426C045B}" destId="{EFB53E7E-D64B-424E-A36E-F3467D821794}" srcOrd="0" destOrd="0" presId="urn:microsoft.com/office/officeart/2005/8/layout/hierarchy1"/>
    <dgm:cxn modelId="{C9F21B19-0D2A-437E-8A32-52B41E05462F}" type="presParOf" srcId="{748D2BCD-A5BC-40E8-9F74-C05B426C045B}" destId="{9BE9F0CD-E7EB-4C73-976C-66DAC3DE9D7A}" srcOrd="1" destOrd="0" presId="urn:microsoft.com/office/officeart/2005/8/layout/hierarchy1"/>
    <dgm:cxn modelId="{3C9128F8-F310-4720-8A1C-FF328E07BD62}" type="presParOf" srcId="{2E8E6817-82E9-4A0C-8326-A2864DE27BC0}" destId="{1D5BF04D-8CB5-4B19-B261-C0634AD379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EEEC4-8AF0-4677-84AF-66A341ECAAE9}">
      <dsp:nvSpPr>
        <dsp:cNvPr id="0" name=""/>
        <dsp:cNvSpPr/>
      </dsp:nvSpPr>
      <dsp:spPr>
        <a:xfrm>
          <a:off x="3479135" y="1333331"/>
          <a:ext cx="1399332" cy="402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768"/>
              </a:lnTo>
              <a:lnTo>
                <a:pt x="1399332" y="228768"/>
              </a:lnTo>
              <a:lnTo>
                <a:pt x="1399332" y="4022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36785-EBEA-4677-B62F-764A3D57C3AB}">
      <dsp:nvSpPr>
        <dsp:cNvPr id="0" name=""/>
        <dsp:cNvSpPr/>
      </dsp:nvSpPr>
      <dsp:spPr>
        <a:xfrm>
          <a:off x="1855696" y="1333331"/>
          <a:ext cx="1623438" cy="308159"/>
        </a:xfrm>
        <a:custGeom>
          <a:avLst/>
          <a:gdLst/>
          <a:ahLst/>
          <a:cxnLst/>
          <a:rect l="0" t="0" r="0" b="0"/>
          <a:pathLst>
            <a:path>
              <a:moveTo>
                <a:pt x="1623438" y="0"/>
              </a:moveTo>
              <a:lnTo>
                <a:pt x="1623438" y="134638"/>
              </a:lnTo>
              <a:lnTo>
                <a:pt x="0" y="134638"/>
              </a:lnTo>
              <a:lnTo>
                <a:pt x="0" y="3081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05519-69B1-4372-911B-C883DF16E2AC}">
      <dsp:nvSpPr>
        <dsp:cNvPr id="0" name=""/>
        <dsp:cNvSpPr/>
      </dsp:nvSpPr>
      <dsp:spPr>
        <a:xfrm>
          <a:off x="2137187" y="143918"/>
          <a:ext cx="2683896" cy="1189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043A7-711D-4B8C-A713-8B06F4490B08}">
      <dsp:nvSpPr>
        <dsp:cNvPr id="0" name=""/>
        <dsp:cNvSpPr/>
      </dsp:nvSpPr>
      <dsp:spPr>
        <a:xfrm>
          <a:off x="2345308" y="341633"/>
          <a:ext cx="2683896" cy="1189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NikoshBAN" pitchFamily="2" charset="0"/>
              <a:cs typeface="NikoshBAN" pitchFamily="2" charset="0"/>
            </a:rPr>
            <a:t>বাফার দ্রবন </a:t>
          </a:r>
          <a:endParaRPr lang="en-US" sz="4500" kern="1200" dirty="0"/>
        </a:p>
      </dsp:txBody>
      <dsp:txXfrm>
        <a:off x="2380145" y="376470"/>
        <a:ext cx="2614222" cy="1119739"/>
      </dsp:txXfrm>
    </dsp:sp>
    <dsp:sp modelId="{460F197D-A96D-4879-BADE-6DC5C3F59F22}">
      <dsp:nvSpPr>
        <dsp:cNvPr id="0" name=""/>
        <dsp:cNvSpPr/>
      </dsp:nvSpPr>
      <dsp:spPr>
        <a:xfrm>
          <a:off x="586489" y="1641490"/>
          <a:ext cx="2538413" cy="1189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2868E-FDA0-44E5-A28F-29B07AF745B2}">
      <dsp:nvSpPr>
        <dsp:cNvPr id="0" name=""/>
        <dsp:cNvSpPr/>
      </dsp:nvSpPr>
      <dsp:spPr>
        <a:xfrm>
          <a:off x="794611" y="1839206"/>
          <a:ext cx="2538413" cy="1189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kern="1200" dirty="0" smtClean="0">
              <a:latin typeface="NikoshBAN" pitchFamily="2" charset="0"/>
              <a:cs typeface="NikoshBAN" pitchFamily="2" charset="0"/>
            </a:rPr>
            <a:t>অম্লীয় </a:t>
          </a:r>
          <a:r>
            <a:rPr lang="en-US" sz="4500" kern="1200" dirty="0" smtClean="0">
              <a:latin typeface="NikoshBAN" pitchFamily="2" charset="0"/>
              <a:cs typeface="NikoshBAN" pitchFamily="2" charset="0"/>
            </a:rPr>
            <a:t>বাফার</a:t>
          </a:r>
          <a:endParaRPr lang="en-US" sz="4500" kern="1200" dirty="0"/>
        </a:p>
      </dsp:txBody>
      <dsp:txXfrm>
        <a:off x="829448" y="1874043"/>
        <a:ext cx="2468739" cy="1119739"/>
      </dsp:txXfrm>
    </dsp:sp>
    <dsp:sp modelId="{6CC49DDA-2812-41CA-B310-07B437B68B94}">
      <dsp:nvSpPr>
        <dsp:cNvPr id="0" name=""/>
        <dsp:cNvSpPr/>
      </dsp:nvSpPr>
      <dsp:spPr>
        <a:xfrm>
          <a:off x="3617343" y="1735621"/>
          <a:ext cx="2522248" cy="1189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AD85C-0D32-4C99-836A-838820DAF595}">
      <dsp:nvSpPr>
        <dsp:cNvPr id="0" name=""/>
        <dsp:cNvSpPr/>
      </dsp:nvSpPr>
      <dsp:spPr>
        <a:xfrm>
          <a:off x="3825464" y="1933336"/>
          <a:ext cx="2522248" cy="1189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kern="1200" dirty="0" smtClean="0">
              <a:latin typeface="NikoshBAN" pitchFamily="2" charset="0"/>
              <a:cs typeface="NikoshBAN" pitchFamily="2" charset="0"/>
            </a:rPr>
            <a:t>ক্ষারীয় </a:t>
          </a:r>
          <a:r>
            <a:rPr lang="en-US" sz="4500" kern="1200" dirty="0" smtClean="0">
              <a:latin typeface="NikoshBAN" pitchFamily="2" charset="0"/>
              <a:cs typeface="NikoshBAN" pitchFamily="2" charset="0"/>
            </a:rPr>
            <a:t>বাফার  </a:t>
          </a:r>
          <a:endParaRPr lang="en-US" sz="4500" kern="1200" dirty="0"/>
        </a:p>
      </dsp:txBody>
      <dsp:txXfrm>
        <a:off x="3860301" y="1968173"/>
        <a:ext cx="2452574" cy="1119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C1F9D-ECBC-4DE3-8CD9-13AB1E11C042}">
      <dsp:nvSpPr>
        <dsp:cNvPr id="0" name=""/>
        <dsp:cNvSpPr/>
      </dsp:nvSpPr>
      <dsp:spPr>
        <a:xfrm>
          <a:off x="3513733" y="1512541"/>
          <a:ext cx="1867127" cy="686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936"/>
              </a:lnTo>
              <a:lnTo>
                <a:pt x="1867127" y="467936"/>
              </a:lnTo>
              <a:lnTo>
                <a:pt x="1867127" y="6866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A2F73-85E5-4E05-9DEB-91338CBDFF18}">
      <dsp:nvSpPr>
        <dsp:cNvPr id="0" name=""/>
        <dsp:cNvSpPr/>
      </dsp:nvSpPr>
      <dsp:spPr>
        <a:xfrm>
          <a:off x="1579967" y="1512541"/>
          <a:ext cx="1933766" cy="702413"/>
        </a:xfrm>
        <a:custGeom>
          <a:avLst/>
          <a:gdLst/>
          <a:ahLst/>
          <a:cxnLst/>
          <a:rect l="0" t="0" r="0" b="0"/>
          <a:pathLst>
            <a:path>
              <a:moveTo>
                <a:pt x="1933766" y="0"/>
              </a:moveTo>
              <a:lnTo>
                <a:pt x="1933766" y="483693"/>
              </a:lnTo>
              <a:lnTo>
                <a:pt x="0" y="483693"/>
              </a:lnTo>
              <a:lnTo>
                <a:pt x="0" y="7024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BAA20-FEBF-4DF9-8A59-73D4AF1D2DA1}">
      <dsp:nvSpPr>
        <dsp:cNvPr id="0" name=""/>
        <dsp:cNvSpPr/>
      </dsp:nvSpPr>
      <dsp:spPr>
        <a:xfrm>
          <a:off x="1492624" y="356962"/>
          <a:ext cx="4042217" cy="1155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4A05F-D04F-4A2B-ACA9-B28280A7CFC6}">
      <dsp:nvSpPr>
        <dsp:cNvPr id="0" name=""/>
        <dsp:cNvSpPr/>
      </dsp:nvSpPr>
      <dsp:spPr>
        <a:xfrm>
          <a:off x="1754957" y="606178"/>
          <a:ext cx="4042217" cy="1155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বাফার ক্রিয়া কৌশল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1788803" y="640024"/>
        <a:ext cx="3974525" cy="1087887"/>
      </dsp:txXfrm>
    </dsp:sp>
    <dsp:sp modelId="{45B1930B-848F-45A7-809C-10F2CFFB0C53}">
      <dsp:nvSpPr>
        <dsp:cNvPr id="0" name=""/>
        <dsp:cNvSpPr/>
      </dsp:nvSpPr>
      <dsp:spPr>
        <a:xfrm>
          <a:off x="-24827" y="2214955"/>
          <a:ext cx="3209588" cy="1217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46F0A-E453-47D1-BE8B-4031440A6DCA}">
      <dsp:nvSpPr>
        <dsp:cNvPr id="0" name=""/>
        <dsp:cNvSpPr/>
      </dsp:nvSpPr>
      <dsp:spPr>
        <a:xfrm>
          <a:off x="237506" y="2464171"/>
          <a:ext cx="3209588" cy="1217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অম্লীয় বাফার দ্রবনের</a:t>
          </a: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ক্রিয়া কৌশল 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73161" y="2499826"/>
        <a:ext cx="3138278" cy="1146037"/>
      </dsp:txXfrm>
    </dsp:sp>
    <dsp:sp modelId="{EFB53E7E-D64B-424E-A36E-F3467D821794}">
      <dsp:nvSpPr>
        <dsp:cNvPr id="0" name=""/>
        <dsp:cNvSpPr/>
      </dsp:nvSpPr>
      <dsp:spPr>
        <a:xfrm>
          <a:off x="3734383" y="2199198"/>
          <a:ext cx="3292955" cy="1217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9F0CD-E7EB-4C73-976C-66DAC3DE9D7A}">
      <dsp:nvSpPr>
        <dsp:cNvPr id="0" name=""/>
        <dsp:cNvSpPr/>
      </dsp:nvSpPr>
      <dsp:spPr>
        <a:xfrm>
          <a:off x="3996716" y="2448415"/>
          <a:ext cx="3292955" cy="1217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ক্ষারী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য় বাফার দ্রবনের</a:t>
          </a: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ক্রিয়া কৌশল 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032371" y="2484070"/>
        <a:ext cx="3221645" cy="1146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6DC2-8EC1-4288-9670-87A081B370D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25058-E4BF-4EEE-B376-DF2FC1BD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9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5B91F2-C85C-40EA-9E38-FA72BE6758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1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6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36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425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15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417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470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806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42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471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21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853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8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4700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337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247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1822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006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455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934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26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09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9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675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89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97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3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98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03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28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2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1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28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58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02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91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5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9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765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5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8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986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5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8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03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06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6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7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86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5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1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89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61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3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28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69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07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36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9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16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48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563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2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6303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806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04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08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645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98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399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60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8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25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33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814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0263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04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24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9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0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608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78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847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885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4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289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09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517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953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5175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7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7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645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054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69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37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195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25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749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95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8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746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364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534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070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61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06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042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82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992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964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8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6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3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72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2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3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5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17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i="1" dirty="0" smtClean="0"/>
              <a:t>       </a:t>
            </a:r>
            <a:r>
              <a:rPr lang="en-US" sz="7200" i="1" dirty="0" smtClean="0"/>
              <a:t>স্বাগতম সবাইকে</a:t>
            </a:r>
            <a:endParaRPr lang="en-US" sz="72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5105400"/>
          </a:xfrm>
        </p:spPr>
      </p:pic>
    </p:spTree>
    <p:extLst>
      <p:ext uri="{BB962C8B-B14F-4D97-AF65-F5344CB8AC3E}">
        <p14:creationId xmlns:p14="http://schemas.microsoft.com/office/powerpoint/2010/main" val="297576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CanDow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4800" dirty="0" smtClean="0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বাফার দ্রবন </a:t>
            </a:r>
            <a:endParaRPr lang="en-US" sz="4800" dirty="0">
              <a:effectLst>
                <a:reflection blurRad="6350" stA="55000" endA="50" endPos="85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288" y="2084832"/>
            <a:ext cx="7448551" cy="3810000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   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যেসব দ্রবনে বাইরে থেকে সামান্য পরিমানে এসিড বা ক্ষারক যোগ করলেও দ্রবনের pH এর মান প্রায় অপরিবর্তিত থাকে, তাদের বাফার দ্রবন বলে। 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400"/>
            <a:ext cx="6347713" cy="1219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620000" cy="41363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 বাফার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দ্রবনগুলোকে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609599" y="78424"/>
            <a:ext cx="6347713" cy="15300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বাফার দ্রবনের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64066838"/>
              </p:ext>
            </p:extLst>
          </p:nvPr>
        </p:nvGraphicFramePr>
        <p:xfrm>
          <a:off x="609599" y="3048000"/>
          <a:ext cx="7010401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fileX23X5J2P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20"/>
          <a:stretch/>
        </p:blipFill>
        <p:spPr>
          <a:xfrm>
            <a:off x="4191000" y="1066800"/>
            <a:ext cx="4343400" cy="5562600"/>
          </a:xfrm>
        </p:spPr>
      </p:pic>
      <p:sp>
        <p:nvSpPr>
          <p:cNvPr id="3" name="Rectangle 2"/>
          <p:cNvSpPr/>
          <p:nvPr/>
        </p:nvSpPr>
        <p:spPr>
          <a:xfrm>
            <a:off x="609600" y="4300145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অম্লীয় বাফার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অম্লীয় বাফার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যেসব বাফার দ্রবনের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মান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কম তাদের অম্লীয় বাফার বলে। </a:t>
            </a: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দূর্বল এসিড এবং তীব্র ক্ষারের সাথে ঐ এসিডের লবনের দ্রবন মিশ্রিত করে 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COOH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COONa</a:t>
            </a:r>
            <a:r>
              <a:rPr lang="bn-IN" sz="3200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দ্রবণ একটি বাফার দ্রবণ। 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COOH+ </a:t>
            </a:r>
            <a:r>
              <a:rPr lang="en-US" sz="3200" dirty="0" err="1" smtClean="0"/>
              <a:t>NaOH</a:t>
            </a:r>
            <a:r>
              <a:rPr lang="en-US" sz="3200" dirty="0" smtClean="0"/>
              <a:t> =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COONa +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le9V56NLT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57200"/>
            <a:ext cx="7772400" cy="572350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ক্ষারীয় বাফার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যেসব বাফার দ্রবনের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মান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অধিক তাদের ক্ষারীয় বাফার বলে। </a:t>
            </a: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মৃদু ক্ষার এবং ঐ ক্ষারের সাথে একটি তীব্র এসিডের  বিক্রিয়ায় উৎপন্ন লবনের দ্রবন মিশ্রিত করে 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cs typeface="NikoshBAN" pitchFamily="2" charset="0"/>
              </a:rPr>
              <a:t>NH</a:t>
            </a:r>
            <a:r>
              <a:rPr lang="en-US" sz="3200" baseline="-25000" dirty="0" smtClean="0">
                <a:cs typeface="NikoshBAN" pitchFamily="2" charset="0"/>
              </a:rPr>
              <a:t>4</a:t>
            </a:r>
            <a:r>
              <a:rPr lang="en-US" sz="3200" dirty="0" smtClean="0">
                <a:cs typeface="NikoshBAN" pitchFamily="2" charset="0"/>
              </a:rPr>
              <a:t>OH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/>
              <a:t>NH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Cl</a:t>
            </a:r>
            <a:r>
              <a:rPr lang="bn-IN" sz="3200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দ্রবণ একটি বাফার দ্রবণ। 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cs typeface="NikoshBAN" pitchFamily="2" charset="0"/>
              </a:rPr>
              <a:t>NH</a:t>
            </a:r>
            <a:r>
              <a:rPr lang="en-US" sz="3200" baseline="-25000" dirty="0" smtClean="0">
                <a:cs typeface="NikoshBAN" pitchFamily="2" charset="0"/>
              </a:rPr>
              <a:t>4</a:t>
            </a:r>
            <a:r>
              <a:rPr lang="en-US" sz="3200" dirty="0" smtClean="0">
                <a:cs typeface="NikoshBAN" pitchFamily="2" charset="0"/>
              </a:rPr>
              <a:t>OH</a:t>
            </a:r>
            <a:r>
              <a:rPr lang="en-US" sz="3200" dirty="0" smtClean="0"/>
              <a:t>+ </a:t>
            </a:r>
            <a:r>
              <a:rPr lang="en-US" sz="3200" dirty="0" err="1" smtClean="0"/>
              <a:t>HCl</a:t>
            </a:r>
            <a:r>
              <a:rPr lang="en-US" sz="3200" dirty="0" smtClean="0"/>
              <a:t> = NH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Cl +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05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05799" cy="601980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I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COOH,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OH,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IN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অম্ল ও ক্ষারের জন্য বাফার দ্রবণ প্রস্তুতিতে অপর লবণগুলোর নাম কি?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rved Up Ribbon 3"/>
          <p:cNvSpPr/>
          <p:nvPr/>
        </p:nvSpPr>
        <p:spPr>
          <a:xfrm>
            <a:off x="768096" y="609600"/>
            <a:ext cx="7690104" cy="1371600"/>
          </a:xfrm>
          <a:prstGeom prst="ellipseRibbon2">
            <a:avLst>
              <a:gd name="adj1" fmla="val 25000"/>
              <a:gd name="adj2" fmla="val 63843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/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24110"/>
            <a:ext cx="7086601" cy="128089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বাফার ক্রিয়া কৌশল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90800"/>
            <a:ext cx="7201585" cy="37776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বাফার ক্রিয়া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যে কৌশলের মাধ্যমে কোনো বাফার দ্রবণ সীমিত পরিমাণ এসিড বা ক্ষারকের দ্বারা pH পরিবর্তনের ক্রিয়াকে নিয়ন্ত্রন করে দ্রবনের pH মান স্থির রাখে তাকে বাফার ক্রিয়া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"/>
            <a:ext cx="8153400" cy="1295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888998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914400" y="-27295"/>
            <a:ext cx="7391400" cy="13517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বাফার ক্রিয়া কৌশল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3888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9800" b="1" i="1" dirty="0" smtClean="0">
                <a:solidFill>
                  <a:srgbClr val="FF33CC"/>
                </a:solidFill>
              </a:rPr>
              <a:t>শিক্ষক </a:t>
            </a:r>
            <a:r>
              <a:rPr lang="bn-IN" sz="7300" b="1" i="1" dirty="0" smtClean="0">
                <a:solidFill>
                  <a:srgbClr val="FF33CC"/>
                </a:solidFill>
              </a:rPr>
              <a:t>পরিচিতি</a:t>
            </a:r>
            <a:endParaRPr lang="en-US" sz="7300" b="1" i="1" dirty="0">
              <a:solidFill>
                <a:srgbClr val="FF33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29000" y="1496889"/>
            <a:ext cx="5751095" cy="536111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bn-IN" sz="4400" dirty="0" smtClean="0">
                <a:solidFill>
                  <a:srgbClr val="002060"/>
                </a:solidFill>
              </a:rPr>
              <a:t>মোঃ</a:t>
            </a:r>
            <a:r>
              <a:rPr lang="bn-IN" sz="2400" dirty="0" smtClean="0">
                <a:solidFill>
                  <a:srgbClr val="002060"/>
                </a:solidFill>
              </a:rPr>
              <a:t> </a:t>
            </a:r>
            <a:r>
              <a:rPr lang="en-US" sz="6000" dirty="0" smtClean="0">
                <a:solidFill>
                  <a:srgbClr val="002060"/>
                </a:solidFill>
              </a:rPr>
              <a:t>জহীরুল ইসলাম</a:t>
            </a:r>
            <a:endParaRPr lang="bn-IN" sz="6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   </a:t>
            </a:r>
            <a:r>
              <a:rPr lang="bn-IN" sz="4000" dirty="0" smtClean="0">
                <a:solidFill>
                  <a:srgbClr val="002060"/>
                </a:solidFill>
              </a:rPr>
              <a:t>প্রভাষক-রসায়ন</a:t>
            </a:r>
            <a:endParaRPr lang="bn-IN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5400" dirty="0" smtClean="0">
                <a:solidFill>
                  <a:srgbClr val="002060"/>
                </a:solidFill>
              </a:rPr>
              <a:t>সরকারি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bn-BD" sz="4000" dirty="0" smtClean="0">
                <a:solidFill>
                  <a:srgbClr val="002060"/>
                </a:solidFill>
              </a:rPr>
              <a:t> </a:t>
            </a:r>
            <a:r>
              <a:rPr lang="en-US" sz="5400" dirty="0" smtClean="0">
                <a:solidFill>
                  <a:srgbClr val="002060"/>
                </a:solidFill>
              </a:rPr>
              <a:t>সিরাজউদ্দিন মেমোরিয়াল </a:t>
            </a:r>
            <a:r>
              <a:rPr lang="bn-IN" sz="4000" dirty="0" smtClean="0">
                <a:solidFill>
                  <a:srgbClr val="002060"/>
                </a:solidFill>
              </a:rPr>
              <a:t>কলেজ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</a:t>
            </a:r>
            <a:r>
              <a:rPr lang="en-US" sz="5400" dirty="0" smtClean="0">
                <a:solidFill>
                  <a:srgbClr val="002060"/>
                </a:solidFill>
              </a:rPr>
              <a:t>মোরেলগঞ্জ, বাগেরহাট</a:t>
            </a:r>
            <a:endParaRPr lang="bn-IN" sz="5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01919  607116</a:t>
            </a:r>
            <a:endParaRPr lang="bn-IN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</a:t>
            </a:r>
            <a:r>
              <a:rPr lang="bn-BD" dirty="0" smtClean="0">
                <a:solidFill>
                  <a:srgbClr val="002060"/>
                </a:solidFill>
              </a:rPr>
              <a:t>sumonjhahirul@gmail</a:t>
            </a:r>
            <a:r>
              <a:rPr lang="en-US" dirty="0" smtClean="0">
                <a:solidFill>
                  <a:srgbClr val="002060"/>
                </a:solidFill>
              </a:rPr>
              <a:t>.com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1496889"/>
            <a:ext cx="3505201" cy="5361112"/>
          </a:xfrm>
        </p:spPr>
      </p:pic>
    </p:spTree>
    <p:extLst>
      <p:ext uri="{BB962C8B-B14F-4D97-AF65-F5344CB8AC3E}">
        <p14:creationId xmlns:p14="http://schemas.microsoft.com/office/powerpoint/2010/main" val="17390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5086"/>
            <a:ext cx="9144000" cy="56929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-COOH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bn-IN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COONa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দ্বারা তৈরি একটি বাফার দ্রবন। বাফার দ্রবনটিতে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-COOH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আংশিক আয়নিত অবস্থায় এবং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COONa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সম্পূর্ণ আয়নিত অবস্থায়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থাকে এবং সাম্যাবস্থায়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bn-IN" sz="36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-COO</a:t>
            </a:r>
            <a:r>
              <a:rPr lang="bn-IN" sz="36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bn-IN" sz="36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উপস্থিত থাকবে যা দ্রবনের উপাদান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-COOH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COONa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হতে উৎপন্ন।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45720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অম্লীয় বাফার দ্রবনের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ক্রিয়া কৌশল</a:t>
            </a:r>
            <a:endParaRPr lang="en-US" sz="4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788" y="786384"/>
            <a:ext cx="7290054" cy="149961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514600"/>
            <a:ext cx="7290055" cy="3794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গ্রুপ   অম্লীয়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বাফার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ক্ষারীয় বাফার দ্রবণের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প্রস্তুতি ব্যাখ্যা কর।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 গ্রুপ   একটি অম্লীয় বাফার দ্রবণের ক্রিয়া কৌশল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28600" y="381000"/>
            <a:ext cx="8610600" cy="1524000"/>
          </a:xfrm>
          <a:prstGeom prst="ribbon">
            <a:avLst>
              <a:gd name="adj1" fmla="val 16667"/>
              <a:gd name="adj2" fmla="val 71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বাফার দ্রবণ কাকে বলে?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বাফার দ্রবণ কত প্রকার ও কি কি?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অম্লীয় বাফার দ্রবণ কিভাবে প্রস্তুত করা যায়?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বাফার দ্রবণ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 করে- ব্যাখ্যা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rved Up Ribbon 3"/>
          <p:cNvSpPr/>
          <p:nvPr/>
        </p:nvSpPr>
        <p:spPr>
          <a:xfrm>
            <a:off x="-228600" y="-4763"/>
            <a:ext cx="8839200" cy="2057400"/>
          </a:xfrm>
          <a:prstGeom prst="ellipseRibbon2">
            <a:avLst>
              <a:gd name="adj1" fmla="val 21891"/>
              <a:gd name="adj2" fmla="val 63133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3733800"/>
            <a:ext cx="7290055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ন্বয়ে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গঠিত বাফার দ্রবনের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 কৌশল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768096" y="997469"/>
            <a:ext cx="7290054" cy="1440931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>
                <a:gd name="adj" fmla="val 35792"/>
              </a:avLst>
            </a:prstTxWarp>
          </a:bodyPr>
          <a:lstStyle/>
          <a:p>
            <a:pPr algn="ctr"/>
            <a:r>
              <a:rPr lang="en-US" sz="440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3429000"/>
            <a:ext cx="7290055" cy="2880360"/>
          </a:xfrm>
        </p:spPr>
        <p:txBody>
          <a:bodyPr/>
          <a:lstStyle/>
          <a:p>
            <a:pPr marL="0" indent="0" algn="ctr">
              <a:buNone/>
            </a:pPr>
            <a:r>
              <a:rPr lang="bn-IN" dirty="0" smtClean="0"/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রক্তে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গুরুত্ব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3200400"/>
            <a:ext cx="7290055" cy="31089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 ১ম পত্র -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 হাসান লিংকন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 পত্র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ড. মোহাম্মদ জয়নাল আবেদীন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 পত্র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ড. মোঃ মনিমুল হক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rved Down Ribbon 3"/>
          <p:cNvSpPr/>
          <p:nvPr/>
        </p:nvSpPr>
        <p:spPr>
          <a:xfrm rot="10800000" flipV="1">
            <a:off x="533400" y="838201"/>
            <a:ext cx="7924800" cy="1219198"/>
          </a:xfrm>
          <a:prstGeom prst="ellipseRibbon">
            <a:avLst>
              <a:gd name="adj1" fmla="val 16257"/>
              <a:gd name="adj2" fmla="val 67956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 বই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prstTxWarp prst="textWave2">
              <a:avLst/>
            </a:prstTxWarp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আন্তরিক ধন্যবাদ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4" y="2286000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397275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199"/>
            <a:ext cx="3810000" cy="39927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বিষয়:- রসায়ন ১ম পত্র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অধ্যায়: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রাসায়নিক পরিবর্তন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>
              <a:lnSpc>
                <a:spcPct val="150000"/>
              </a:lnSpc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514600"/>
            <a:ext cx="4038600" cy="4221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শ্রেণি:-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শিক্ষার্থীর সংখ্যা-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80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জন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উপস্থিত-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30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জন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-152400"/>
            <a:ext cx="9144000" cy="2667000"/>
          </a:xfrm>
          <a:prstGeom prst="horizontalScroll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48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8800" dirty="0" smtClean="0">
                <a:solidFill>
                  <a:srgbClr val="7030A0"/>
                </a:solidFill>
                <a:latin typeface="SutonnyMJ" pitchFamily="2" charset="0"/>
              </a:rPr>
              <a:t>`ª</a:t>
            </a:r>
            <a:r>
              <a:rPr lang="en-US" sz="8800" dirty="0" err="1" smtClean="0">
                <a:solidFill>
                  <a:srgbClr val="7030A0"/>
                </a:solidFill>
                <a:latin typeface="SutonnyMJ" pitchFamily="2" charset="0"/>
              </a:rPr>
              <a:t>e‡Yi</a:t>
            </a:r>
            <a:r>
              <a:rPr lang="en-US" sz="88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endParaRPr lang="en-US" sz="8800" dirty="0" smtClean="0">
              <a:solidFill>
                <a:srgbClr val="7030A0"/>
              </a:solidFill>
              <a:latin typeface="SutonnyMJ" pitchFamily="2" charset="0"/>
            </a:endParaRPr>
          </a:p>
        </p:txBody>
      </p:sp>
      <p:pic>
        <p:nvPicPr>
          <p:cNvPr id="4" name="Picture 4" descr="C:\Users\TECHLAB\Desktop\ª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16" y="2133600"/>
            <a:ext cx="76094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636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43" y="45949"/>
            <a:ext cx="7543800" cy="8684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1" y="2590800"/>
            <a:ext cx="1371599" cy="19812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bn-IN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1(M)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3971043" y="2667000"/>
            <a:ext cx="1295400" cy="19050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100mL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1694597" y="2171700"/>
            <a:ext cx="3048000" cy="838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642" y="4744134"/>
            <a:ext cx="5096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pH=1                                 </a:t>
            </a:r>
            <a:r>
              <a:rPr lang="en-US" sz="2800" dirty="0"/>
              <a:t>pH</a:t>
            </a:r>
            <a:r>
              <a:rPr lang="en-US" sz="2800" dirty="0" smtClean="0"/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dirty="0"/>
          </a:p>
          <a:p>
            <a:r>
              <a:rPr lang="en-US" sz="2800" dirty="0"/>
              <a:t>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800" dirty="0"/>
              <a:t> pH</a:t>
            </a:r>
            <a:r>
              <a:rPr lang="en-US" sz="2800" dirty="0" smtClean="0"/>
              <a:t>= 2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266745" y="1923708"/>
            <a:ext cx="703996" cy="438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9916"/>
            <a:ext cx="5943601" cy="704166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 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923954" y="2667000"/>
            <a:ext cx="1295401" cy="190500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bn-IN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1(M)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3971043" y="2667000"/>
            <a:ext cx="1295400" cy="19050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100mL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1524000" y="2247900"/>
            <a:ext cx="3294797" cy="838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0778" y="47689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pH=14                                 </a:t>
            </a:r>
            <a:r>
              <a:rPr lang="en-US" sz="2000" dirty="0"/>
              <a:t>pH=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dirty="0"/>
          </a:p>
          <a:p>
            <a:r>
              <a:rPr lang="en-US" sz="2000" dirty="0"/>
              <a:t>                     </a:t>
            </a:r>
            <a:r>
              <a:rPr lang="en-US" sz="2000" dirty="0" smtClean="0"/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pH= 12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266745" y="1923708"/>
            <a:ext cx="703996" cy="438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3995" y="3352800"/>
            <a:ext cx="1375805" cy="22860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bn-IN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1(M)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62400" y="3352800"/>
            <a:ext cx="1417369" cy="22860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781800" y="3294797"/>
            <a:ext cx="1371599" cy="229851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bn-IN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1(M)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1201003" y="2743200"/>
            <a:ext cx="3294797" cy="8763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651" y="56388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                               </a:t>
            </a:r>
            <a:endParaRPr lang="en-US" sz="2000" dirty="0"/>
          </a:p>
          <a:p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200" dirty="0" smtClean="0"/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মান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 না।</a:t>
            </a:r>
            <a:endParaRPr lang="en-US" sz="3200" dirty="0"/>
          </a:p>
        </p:txBody>
      </p:sp>
      <p:sp>
        <p:nvSpPr>
          <p:cNvPr id="14" name="Curved Down Arrow 13"/>
          <p:cNvSpPr/>
          <p:nvPr/>
        </p:nvSpPr>
        <p:spPr>
          <a:xfrm flipH="1">
            <a:off x="4489252" y="2609850"/>
            <a:ext cx="3442786" cy="8763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0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6" grpId="0" animBg="1"/>
      <p:bldP spid="7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81200" y="381000"/>
            <a:ext cx="5181600" cy="1752600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152400" y="2819400"/>
            <a:ext cx="8153400" cy="2895600"/>
          </a:xfrm>
          <a:prstGeom prst="star12">
            <a:avLst>
              <a:gd name="adj" fmla="val 35868"/>
            </a:avLst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বাফার দ্রবন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en-US" dirty="0"/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515236"/>
            <a:ext cx="7290055" cy="37941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বাফার দ্রবন 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বাফার দ্রবনের প্রকারভেদ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বাফার দ্রবন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প্রস্তুতি 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বাফার দ্রবনের ক্রিয়াকৌশল</a:t>
            </a:r>
            <a:endParaRPr lang="en-US" sz="3600" dirty="0"/>
          </a:p>
        </p:txBody>
      </p:sp>
      <p:sp>
        <p:nvSpPr>
          <p:cNvPr id="4" name="Horizontal Scroll 3"/>
          <p:cNvSpPr/>
          <p:nvPr/>
        </p:nvSpPr>
        <p:spPr>
          <a:xfrm>
            <a:off x="768096" y="154811"/>
            <a:ext cx="7150227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48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endParaRPr lang="en-US" sz="4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7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1066</TotalTime>
  <Words>501</Words>
  <Application>Microsoft Office PowerPoint</Application>
  <PresentationFormat>On-screen Show (4:3)</PresentationFormat>
  <Paragraphs>111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NikoshBAN</vt:lpstr>
      <vt:lpstr>SutonnyMJ</vt:lpstr>
      <vt:lpstr>Times New Roman</vt:lpstr>
      <vt:lpstr>Trebuchet MS</vt:lpstr>
      <vt:lpstr>Tw Cen MT</vt:lpstr>
      <vt:lpstr>Tw Cen MT Condensed</vt:lpstr>
      <vt:lpstr>Vrinda</vt:lpstr>
      <vt:lpstr>Wingdings</vt:lpstr>
      <vt:lpstr>Wingdings 3</vt:lpstr>
      <vt:lpstr>1_Facet</vt:lpstr>
      <vt:lpstr>Retrospect</vt:lpstr>
      <vt:lpstr>1_Retrospect</vt:lpstr>
      <vt:lpstr>Facet</vt:lpstr>
      <vt:lpstr>Integral</vt:lpstr>
      <vt:lpstr>Wisp</vt:lpstr>
      <vt:lpstr>Ion Boardroom</vt:lpstr>
      <vt:lpstr>Office Theme</vt:lpstr>
      <vt:lpstr>2_Retrospect</vt:lpstr>
      <vt:lpstr>       স্বাগতম সবাইকে</vt:lpstr>
      <vt:lpstr>শিক্ষক পরিচিতি</vt:lpstr>
      <vt:lpstr>শ</vt:lpstr>
      <vt:lpstr>`ªe‡Yi pH</vt:lpstr>
      <vt:lpstr>চিত্রটি লক্ষ্য কর </vt:lpstr>
      <vt:lpstr>চিত্রটি লক্ষ্য কর </vt:lpstr>
      <vt:lpstr>PowerPoint Presentation</vt:lpstr>
      <vt:lpstr>PowerPoint Presentation</vt:lpstr>
      <vt:lpstr> </vt:lpstr>
      <vt:lpstr>বাফার দ্রবন </vt:lpstr>
      <vt:lpstr>PowerPoint Presentation</vt:lpstr>
      <vt:lpstr>ছবিটি দেখ </vt:lpstr>
      <vt:lpstr>অম্লীয় বাফার</vt:lpstr>
      <vt:lpstr>PowerPoint Presentation</vt:lpstr>
      <vt:lpstr>ক্ষারীয় বাফার</vt:lpstr>
      <vt:lpstr>PowerPoint Presentation</vt:lpstr>
      <vt:lpstr>PowerPoint Presentation</vt:lpstr>
      <vt:lpstr>বাফার ক্রিয়া কৌশল</vt:lpstr>
      <vt:lpstr>PowerPoint Presentation</vt:lpstr>
      <vt:lpstr>  </vt:lpstr>
      <vt:lpstr>PowerPoint Presentation</vt:lpstr>
      <vt:lpstr>PowerPoint Presentation</vt:lpstr>
      <vt:lpstr>PowerPoint Presentation</vt:lpstr>
      <vt:lpstr>আগামী ক্লাসের পাঠ</vt:lpstr>
      <vt:lpstr>PowerPoint Presentation</vt:lpstr>
      <vt:lpstr>সবাইকে আন্তরিক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লাল গোলাপের শুভেচ্ছা </dc:title>
  <dc:creator>KOLI</dc:creator>
  <cp:lastModifiedBy>Computer City</cp:lastModifiedBy>
  <cp:revision>168</cp:revision>
  <dcterms:created xsi:type="dcterms:W3CDTF">2006-08-16T00:00:00Z</dcterms:created>
  <dcterms:modified xsi:type="dcterms:W3CDTF">2020-09-26T06:28:55Z</dcterms:modified>
</cp:coreProperties>
</file>