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</p:sldIdLst>
  <p:sldSz cx="9051925" cy="70405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8">
          <p15:clr>
            <a:srgbClr val="A4A3A4"/>
          </p15:clr>
        </p15:guide>
        <p15:guide id="4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14" y="-96"/>
      </p:cViewPr>
      <p:guideLst>
        <p:guide orient="horz" pos="2160"/>
        <p:guide orient="horz" pos="2218"/>
        <p:guide pos="2880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7AB8-CB7B-4D3F-BA6B-360D89030FC3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CE5B-FFFB-40E4-B369-16C2FB90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উচ্চতাপ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বৃষ্টিপাত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মেঘবৃষ্টি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চৌচির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smtClean="0"/>
              <a:t> ও </a:t>
            </a:r>
            <a:r>
              <a:rPr lang="en-US" baseline="0" dirty="0" err="1" smtClean="0"/>
              <a:t>শস্যভান্ডার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95" y="2187138"/>
            <a:ext cx="7694136" cy="150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89" y="3989652"/>
            <a:ext cx="6336348" cy="17992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642" y="290097"/>
            <a:ext cx="2016254" cy="616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884" y="290097"/>
            <a:ext cx="5897894" cy="616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3" y="704057"/>
            <a:ext cx="7467838" cy="2816225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3" y="4224338"/>
            <a:ext cx="6337528" cy="19296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40" y="4524214"/>
            <a:ext cx="7694136" cy="13983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40" y="2984092"/>
            <a:ext cx="7694136" cy="15401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884" y="1686802"/>
            <a:ext cx="3957074" cy="4770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822" y="1686802"/>
            <a:ext cx="3957074" cy="4770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7" y="281949"/>
            <a:ext cx="8146733" cy="1173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6" y="1575978"/>
            <a:ext cx="3999506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96" y="2232771"/>
            <a:ext cx="3999506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253" y="1575978"/>
            <a:ext cx="4001077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8253" y="2232771"/>
            <a:ext cx="4001077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8" y="280319"/>
            <a:ext cx="2978021" cy="1192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051" y="280320"/>
            <a:ext cx="5060278" cy="600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598" y="1473305"/>
            <a:ext cx="2978021" cy="4815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42" y="4928394"/>
            <a:ext cx="5431155" cy="581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4242" y="629087"/>
            <a:ext cx="5431155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42" y="5510219"/>
            <a:ext cx="5431155" cy="826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597" y="281949"/>
            <a:ext cx="8146733" cy="1173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7" y="1642800"/>
            <a:ext cx="8146733" cy="464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596" y="6525560"/>
            <a:ext cx="2112116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742" y="6525560"/>
            <a:ext cx="2866443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7213" y="6525560"/>
            <a:ext cx="2112116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064" y="782290"/>
            <a:ext cx="8140266" cy="562797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1493" y="3129143"/>
            <a:ext cx="6713511" cy="109519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2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3462" y="2986881"/>
            <a:ext cx="7961100" cy="32401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৪১,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৪৬,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৫৩,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৫৪।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রাজাশাইল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কাজলশাইল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৪৭,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৫৫।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63763" y="624682"/>
            <a:ext cx="4827693" cy="2068893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কম লবণাক্ততা সহিষ্ঞু ফসলের জাত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2598" y="281622"/>
            <a:ext cx="3801809" cy="30039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763" y="3672681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52262" y="281622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40362" y="3825082"/>
            <a:ext cx="2819400" cy="27991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858" y="548481"/>
            <a:ext cx="3801809" cy="336091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4562" y="472281"/>
            <a:ext cx="3799508" cy="33609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30762" y="4438963"/>
            <a:ext cx="3692366" cy="19007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363" y="4053682"/>
            <a:ext cx="3801809" cy="259891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2598" y="359851"/>
            <a:ext cx="3801809" cy="300397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76831" y="359851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2637" y="3667905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4835391" y="3520283"/>
            <a:ext cx="3505312" cy="3050912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2598" y="359851"/>
            <a:ext cx="3801809" cy="30039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27695" y="359851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2598" y="3667905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/>
          <p:cNvSpPr/>
          <p:nvPr/>
        </p:nvSpPr>
        <p:spPr>
          <a:xfrm>
            <a:off x="4903125" y="3767197"/>
            <a:ext cx="3505312" cy="2616492"/>
          </a:xfrm>
          <a:prstGeom prst="bevel">
            <a:avLst>
              <a:gd name="adj" fmla="val 23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52231" y="3615161"/>
            <a:ext cx="2628910" cy="3125810"/>
          </a:xfrm>
          <a:prstGeom prst="mathMultiply">
            <a:avLst>
              <a:gd name="adj1" fmla="val 11379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919" y="1564571"/>
            <a:ext cx="3091136" cy="860513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896" y="3207370"/>
            <a:ext cx="7694136" cy="21121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লবণাক্ত জমিতে পানির বাষ্পীভবন হ্রাস করতে তুমি কোন কোন ব্যবস্থা গ্রহণ করবে?</a:t>
            </a:r>
            <a:endParaRPr lang="en-US" sz="3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503" y="743838"/>
            <a:ext cx="3091136" cy="1133647"/>
          </a:xfrm>
          <a:prstGeom prst="bevel">
            <a:avLst>
              <a:gd name="adj" fmla="val 22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29" y="2112169"/>
            <a:ext cx="8071301" cy="41461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বিআর ২২	খ) বিআর ২৩ 	গ) ব্রি ধান ৪১	ঘ) ব্রি ধান ৪৭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অনুচ্ছেদটি পড়ে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শিক্ষক আবু সাইদ তার ছাত্রদের নিয়ে শীতের ছুটিতে কুয়াকাটা বেড়াতে যান। সেখানে জমির মাটির উপরে লবণের সাদা স্তর ছাত্রদেরকে দেখান।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62647" y="6525561"/>
            <a:ext cx="2112116" cy="3748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C:\Users\NEER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0916" y="3295375"/>
            <a:ext cx="1810386" cy="6942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3462" y="948520"/>
            <a:ext cx="7920434" cy="51503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প্রশ্ন দুইটির উত্তর দাওঃ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উক্ত জমিতে সেচের পর কী করা প্রয়োজন ছিল?</a:t>
            </a:r>
          </a:p>
          <a:p>
            <a:pPr marL="457200" indent="-45720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ক) সার প্রয়োগ 		খ) বীজ বোনা			</a:t>
            </a:r>
          </a:p>
          <a:p>
            <a:pPr marL="457200" indent="-45720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গ) নিড়ানি দেওয়া		ঘ) জাবড়া প্রয়োগ</a:t>
            </a:r>
          </a:p>
          <a:p>
            <a:pPr marL="457200" indent="-457200"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উল্লেখিত লবণের সাদা স্তরটি যাতে না পড়ে সেজন্য……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সেচের পরপরই নিড়ানি দিতে হবে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মাটির উপরিভাগ আলগা করতে হবে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আমন ধান কাটার পরপরই জমি চাষ দিতে হবে</a:t>
            </a:r>
          </a:p>
          <a:p>
            <a:pPr marL="514350" indent="-51435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ক) i ও ii	  খ) i ও iii	গ) ii ও iii	ঘ) i, ii ও 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NEER\Desktop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051" y="5272882"/>
            <a:ext cx="1921112" cy="616049"/>
          </a:xfrm>
          <a:prstGeom prst="rect">
            <a:avLst/>
          </a:prstGeom>
          <a:noFill/>
        </p:spPr>
      </p:pic>
      <p:pic>
        <p:nvPicPr>
          <p:cNvPr id="7" name="Picture 3" descr="C:\Users\NEER\Desktop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058" y="2434863"/>
            <a:ext cx="2338414" cy="6942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62" y="1691482"/>
            <a:ext cx="3091136" cy="8605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762" y="3063081"/>
            <a:ext cx="6967430" cy="22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 সহনশীল ফসল ও ফসলের জাতের তালিকা তৈরী করে আনবে।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26" y="1628679"/>
            <a:ext cx="6939809" cy="3299714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6962" y="548481"/>
            <a:ext cx="2564712" cy="66420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363" y="2425083"/>
            <a:ext cx="4038600" cy="3989652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859" y="1016970"/>
            <a:ext cx="2715578" cy="66420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52262" y="2346855"/>
            <a:ext cx="3620770" cy="3989652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পাঠ-৩: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27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62" y="1234282"/>
            <a:ext cx="1371600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9762" y="3444082"/>
            <a:ext cx="3810000" cy="230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মোঃ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আমিরুল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ইসলাম</a:t>
            </a:r>
            <a:endParaRPr kumimoji="0" lang="en-US" sz="2800" b="1" i="0" u="none" strike="noStrike" kern="0" cap="none" spc="0" normalizeH="0" baseline="0" noProof="0" dirty="0" smtClean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         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সহ-প্রধান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শিক্ষক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দেওগাঁ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রিয়াজ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উদ্দিন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উচ্চ</a:t>
            </a:r>
            <a:endParaRPr kumimoji="0" lang="en-US" sz="2000" b="1" i="0" u="none" strike="noStrike" kern="0" cap="all" spc="0" normalizeH="0" baseline="0" noProof="0" dirty="0" smtClean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বিদ্যালয়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নবাবগঞ্জ,দিনাজপুর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মোবাইল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নং-০১৭২৩৩৭৩৫১৫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ইমেইল-amirulbsc515@gmail.com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858" y="453726"/>
            <a:ext cx="3801809" cy="29100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2262" y="375498"/>
            <a:ext cx="3801809" cy="29100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2637" y="3667905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52262" y="3651945"/>
            <a:ext cx="3801809" cy="30039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3394475" y="2769926"/>
            <a:ext cx="2286072" cy="153264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63" y="3767930"/>
            <a:ext cx="7995867" cy="15471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338414" y="778950"/>
            <a:ext cx="4450530" cy="2696387"/>
          </a:xfrm>
          <a:prstGeom prst="downArrow">
            <a:avLst>
              <a:gd name="adj1" fmla="val 50000"/>
              <a:gd name="adj2" fmla="val 411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1" y="2737997"/>
            <a:ext cx="7995867" cy="36767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লবণাক্ততা অঞ্চল সম্পর্কে বলতে পারবে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লবণাক্ততা সহিষ্ঞু ফসলের জাত গুলি লিখতে পারবে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লবণাক্ত অঞ্চলে ফসল উৎপাদনের কৌশল ব্যাখ্যা করতে পারবে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31136" y="547600"/>
            <a:ext cx="3091136" cy="1220082"/>
          </a:xfrm>
          <a:prstGeom prst="bevel">
            <a:avLst>
              <a:gd name="adj" fmla="val 221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1200" normalizeH="0" baseline="0" noProof="0" dirty="0">
              <a:ln w="50800"/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162" y="1960452"/>
            <a:ext cx="5029200" cy="60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732" y="299602"/>
            <a:ext cx="3794867" cy="6291565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05195" y="3375475"/>
            <a:ext cx="3089531" cy="3195716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99665" y="234686"/>
            <a:ext cx="4375097" cy="6564180"/>
          </a:xfrm>
          <a:prstGeom prst="wedgeEllipseCallout">
            <a:avLst>
              <a:gd name="adj1" fmla="val -68496"/>
              <a:gd name="adj2" fmla="val 1554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ম্যাগনেসিয়ামের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2598" y="516307"/>
            <a:ext cx="3801809" cy="30039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3129" y="472281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2598" y="3672681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5117109" y="3520281"/>
            <a:ext cx="3934816" cy="324249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7562" y="2965689"/>
            <a:ext cx="5355722" cy="804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0346" y="281622"/>
            <a:ext cx="3801809" cy="30039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2262" y="281622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2637" y="3667905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8363" y="3824670"/>
            <a:ext cx="3847067" cy="26164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5162" y="3041889"/>
            <a:ext cx="5791200" cy="804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0346" y="281622"/>
            <a:ext cx="3801809" cy="30039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2262" y="281622"/>
            <a:ext cx="3801809" cy="30039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2637" y="3667905"/>
            <a:ext cx="3801809" cy="3003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8560" y="3989653"/>
            <a:ext cx="3545336" cy="261649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58963" y="3063082"/>
            <a:ext cx="5334000" cy="80404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301</Words>
  <Application>Microsoft Office PowerPoint</Application>
  <PresentationFormat>Custom</PresentationFormat>
  <Paragraphs>79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লবণাক্ত অঞ্চলে ফসল উৎপাদন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Next</cp:lastModifiedBy>
  <cp:revision>46</cp:revision>
  <dcterms:created xsi:type="dcterms:W3CDTF">2006-08-16T00:00:00Z</dcterms:created>
  <dcterms:modified xsi:type="dcterms:W3CDTF">2020-09-25T02:26:28Z</dcterms:modified>
</cp:coreProperties>
</file>