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71" r:id="rId10"/>
    <p:sldId id="275" r:id="rId11"/>
    <p:sldId id="267" r:id="rId12"/>
    <p:sldId id="268" r:id="rId13"/>
    <p:sldId id="270" r:id="rId14"/>
    <p:sldId id="266" r:id="rId15"/>
    <p:sldId id="273" r:id="rId16"/>
    <p:sldId id="274" r:id="rId17"/>
    <p:sldId id="277" r:id="rId18"/>
    <p:sldId id="276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8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5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9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ADF8-E481-42C0-AEEB-60F83EAB2070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1197-0964-40F9-860D-C548E14C1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105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5085735"/>
            <a:ext cx="9116786" cy="17722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2133600"/>
            <a:ext cx="8229600" cy="205740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র্ম এক জায়গায় স্থাপিত,বস্তুগত এবং সব সময় দেখা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যায় সেসব শিল্পকে দৃশ্যমান বলে। </a:t>
            </a:r>
          </a:p>
          <a:p>
            <a:pPr algn="ctr">
              <a:buFont typeface="Arial" pitchFamily="34" charset="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যেমন  -স্থাপত্য  শিল্প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06" y="5638800"/>
            <a:ext cx="83480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বাঙালির ঐতিহ্যবাহী সুনির্মিত ঘর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হলো মাটি, খড় ও বাঁশের তৈরি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দোচালা, চারচালা ঘর মসলিন ও জামদানি কাপড়ের কাহিনী কিংবদন্তির সৃষ্টি করেছিল।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" y="1676400"/>
            <a:ext cx="3810001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6" y="1600199"/>
            <a:ext cx="4013201" cy="300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1367" y="4662785"/>
            <a:ext cx="38862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মাটি, খড় ও বাঁশের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চারচালা ঘর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1176" y="4724400"/>
            <a:ext cx="20574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জামদানি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কাপড়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2011362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অনুষ্ঠানাদি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67000"/>
            <a:ext cx="8229600" cy="3459163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9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Arial" pitchFamily="34" charset="0"/>
              <a:buNone/>
            </a:pP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মাছ-ভাত</a:t>
            </a:r>
            <a:endParaRPr lang="en-US" sz="1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endParaRPr lang="en-US" sz="1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1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জারী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sz="1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1700" y="4191000"/>
            <a:ext cx="5257800" cy="1981200"/>
            <a:chOff x="2171700" y="4191000"/>
            <a:chExt cx="5257800" cy="2895600"/>
          </a:xfrm>
        </p:grpSpPr>
        <p:sp>
          <p:nvSpPr>
            <p:cNvPr id="5" name="Cloud Callout 4"/>
            <p:cNvSpPr/>
            <p:nvPr/>
          </p:nvSpPr>
          <p:spPr>
            <a:xfrm>
              <a:off x="2171700" y="4191000"/>
              <a:ext cx="5257800" cy="2895600"/>
            </a:xfrm>
            <a:prstGeom prst="cloudCallout">
              <a:avLst>
                <a:gd name="adj1" fmla="val -13046"/>
                <a:gd name="adj2" fmla="val 464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4747846"/>
              <a:ext cx="4648200" cy="193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পাত্র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ব্যাবহার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         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জারী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47800" y="1905000"/>
            <a:ext cx="7239000" cy="2057400"/>
            <a:chOff x="4419600" y="228600"/>
            <a:chExt cx="5334000" cy="2971800"/>
          </a:xfrm>
        </p:grpSpPr>
        <p:sp>
          <p:nvSpPr>
            <p:cNvPr id="7" name="Cloud Callout 6"/>
            <p:cNvSpPr/>
            <p:nvPr/>
          </p:nvSpPr>
          <p:spPr>
            <a:xfrm>
              <a:off x="4419600" y="228600"/>
              <a:ext cx="5334000" cy="2971800"/>
            </a:xfrm>
            <a:prstGeom prst="cloudCallout">
              <a:avLst>
                <a:gd name="adj1" fmla="val -13157"/>
                <a:gd name="adj2" fmla="val 464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1074" y="825500"/>
              <a:ext cx="4772526" cy="92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বাঙ্গালী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সংস্কৃতির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78000" y="228600"/>
            <a:ext cx="4953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34000"/>
            <a:ext cx="9144000" cy="144655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সারা বাংলা জুড়ে ছড়িয়ে আছে ভাওয়াইয়া, ভাটিয়ালী, গম্ভীরা ইত্যাদি জনপ্রিয় গান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64375" y="176315"/>
            <a:ext cx="4320050" cy="71596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বাংলাদেশের সঙ্গীতশিল্প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gomvir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5400" y="1143000"/>
            <a:ext cx="3628103" cy="27432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8600" y="4114800"/>
            <a:ext cx="2514599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পালাগান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799" y="4114800"/>
            <a:ext cx="2713703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গম্ভীরা গান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549256" cy="2843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6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40" y="5912232"/>
            <a:ext cx="8264360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জাতীয়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জাদুঘর,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জাতীয় নাট্যশালা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ইত্যাদি  প্রতিষ্ঠান  মনন চর্চার কাজ করে চলেছে।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14500" y="175419"/>
            <a:ext cx="6438900" cy="715962"/>
          </a:xfrm>
          <a:prstGeom prst="rect">
            <a:avLst/>
          </a:prstGeom>
          <a:solidFill>
            <a:srgbClr val="DDDDDD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বাংলাদেশের সাংস্কৃতিক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প্রতিষ্ঠান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45692"/>
            <a:ext cx="4326020" cy="323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5320"/>
            <a:ext cx="359664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3311" y="4983345"/>
            <a:ext cx="32766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জাতীয় জাদুঘর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9019" y="4973513"/>
            <a:ext cx="22098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জাতীয় নাট্যশালা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51" y="5377934"/>
            <a:ext cx="42672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সঙ্গীতশিল্প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5394366"/>
            <a:ext cx="34290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প্রতিষ্ঠান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6668"/>
            <a:ext cx="4547578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16668"/>
            <a:ext cx="3429000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52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86400"/>
            <a:ext cx="8686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চিরকালই সংগীতের দেশ। এখানকার মাঠে-প্রান্তরে কৃষক হাল চাষ করতে করতে যেমন গান বেঁধেছে, তেমনি মাঝি নদী ও খালে নৌকা বাইতে বাইতে গলা ছেড়ে গান গেয়েছে। অবসরে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মুর্শিদি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ও পালাগানের আসর বসেছে।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8350" y="204402"/>
            <a:ext cx="5219700" cy="7159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সঙ্গীতশিল্প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301887" cy="358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01887" cy="358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4800600"/>
            <a:ext cx="1752601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মুর্শিদি গান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1" y="4800600"/>
            <a:ext cx="1905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মারফতি গান</a:t>
            </a:r>
          </a:p>
        </p:txBody>
      </p:sp>
    </p:spTree>
    <p:extLst>
      <p:ext uri="{BB962C8B-B14F-4D97-AF65-F5344CB8AC3E}">
        <p14:creationId xmlns:p14="http://schemas.microsoft.com/office/powerpoint/2010/main" val="25953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9400" y="274638"/>
            <a:ext cx="35814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981200"/>
            <a:ext cx="7924800" cy="8382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 শিল্প কাকে বলে 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124200"/>
            <a:ext cx="82296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দৃশ্যশিল্প কী?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টি দৃশ্যশিল্পের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লিখ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457200"/>
            <a:ext cx="39624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336" y="2784764"/>
            <a:ext cx="44196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বিশ্বপরিচয়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Segoe UI Symbol" pitchFamily="34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 : ৮ম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অধ‌্যায়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 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তৃতীয়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Segoe UI Symbol" pitchFamily="34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egoe UI Symbol" pitchFamily="34" charset="0"/>
                <a:cs typeface="NikoshBAN" panose="02000000000000000000" pitchFamily="2" charset="0"/>
              </a:rPr>
              <a:t>: ৫  </a:t>
            </a:r>
          </a:p>
          <a:p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ea typeface="Segoe UI Symbol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36" y="2784764"/>
            <a:ext cx="419446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খাদেমুল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বিদ‌্যালয়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চাঁপাই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036" y="498764"/>
            <a:ext cx="4800600" cy="1200329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8001000" cy="258532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দেখা এবং অংশগ্রহণ করা কয়েকটি সংস্কৃতিক কর্মকান্ডের নাম লিখ।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457200"/>
            <a:ext cx="39624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81000" y="1543868"/>
            <a:ext cx="9144000" cy="31547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99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9368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041319"/>
            <a:ext cx="8610600" cy="854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3050" y="618280"/>
            <a:ext cx="6083300" cy="1015663"/>
          </a:xfrm>
          <a:prstGeom prst="rect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-</a:t>
            </a:r>
            <a:endParaRPr lang="bn-BD" sz="6000" b="1" dirty="0">
              <a:solidFill>
                <a:srgbClr val="FF0000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00" y="2209800"/>
            <a:ext cx="85344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সংস্কৃতি কি তা বলতে পারবে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500" y="3072348"/>
            <a:ext cx="88392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7383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5573991"/>
            <a:ext cx="7162800" cy="707886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আমাদের একান্ত পরিচিত।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4304" y="304800"/>
            <a:ext cx="6172200" cy="5635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স্লাইডগুলো খুব মনোযোগ সহকারে দেখতে থাকো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1565" r="4161" b="8645"/>
          <a:stretch/>
        </p:blipFill>
        <p:spPr>
          <a:xfrm>
            <a:off x="838200" y="1592239"/>
            <a:ext cx="6802832" cy="435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3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" y="30234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905000"/>
            <a:ext cx="90678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</a:t>
            </a: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স্কৃতি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বিকাশধারা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69612"/>
            <a:ext cx="89154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নিচের ছবিগুলোর সাথে পরিচিত কিনা ভাবো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711873"/>
            <a:ext cx="4228313" cy="2977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95050"/>
            <a:ext cx="39624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33377" y="5435311"/>
            <a:ext cx="55820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সংস্কৃতির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257800"/>
            <a:ext cx="8534400" cy="1121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বাঙালি সমৃদ্ধ সংস্কৃতির অধিকারী একটি প্রাচীন জাতি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b="19052"/>
          <a:stretch/>
        </p:blipFill>
        <p:spPr>
          <a:xfrm>
            <a:off x="228600" y="304800"/>
            <a:ext cx="8374022" cy="45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2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91200"/>
            <a:ext cx="8991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বাঙালির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ঐতিহ্যবাহী পোড়ামাটির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শিল্প সারা দেশে পরিচিত। প্রাচীন ঐতিহ্যের সাক্ষ্য বহন করে চলেছে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বিহার।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52700" y="450284"/>
            <a:ext cx="4191000" cy="715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বাংলাদেশের দৃশ্যশিল্প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981" y="4829038"/>
            <a:ext cx="38862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ঐতিহ্যবাহী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পোড়ামাটির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4829038"/>
            <a:ext cx="15240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86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12920"/>
            <a:ext cx="3810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74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368</Words>
  <Application>Microsoft Office PowerPoint</Application>
  <PresentationFormat>On-screen Show (4:3)</PresentationFormat>
  <Paragraphs>63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Segoe UI Symbol</vt:lpstr>
      <vt:lpstr>Shonar Bangla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K.M</dc:creator>
  <cp:lastModifiedBy>WALTON</cp:lastModifiedBy>
  <cp:revision>53</cp:revision>
  <dcterms:created xsi:type="dcterms:W3CDTF">2015-10-14T02:36:01Z</dcterms:created>
  <dcterms:modified xsi:type="dcterms:W3CDTF">2020-09-25T18:25:40Z</dcterms:modified>
</cp:coreProperties>
</file>