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9" r:id="rId2"/>
    <p:sldId id="287" r:id="rId3"/>
    <p:sldId id="259" r:id="rId4"/>
    <p:sldId id="261" r:id="rId5"/>
    <p:sldId id="262" r:id="rId6"/>
    <p:sldId id="265" r:id="rId7"/>
    <p:sldId id="294" r:id="rId8"/>
    <p:sldId id="295" r:id="rId9"/>
    <p:sldId id="302" r:id="rId10"/>
    <p:sldId id="296" r:id="rId11"/>
    <p:sldId id="298" r:id="rId12"/>
    <p:sldId id="299" r:id="rId13"/>
    <p:sldId id="300" r:id="rId14"/>
    <p:sldId id="277" r:id="rId15"/>
    <p:sldId id="279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5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22C6C-BD67-4F02-9773-4B4D6A06592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F9B2A5-E1C1-4EFF-A558-BB9DF3570FC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" pitchFamily="2" charset="0"/>
              <a:cs typeface="Nikosh" pitchFamily="2" charset="0"/>
            </a:rPr>
            <a:t>রূপান্তরিত আস্থানিক মূলের কাজ।  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4064A26D-60F1-4046-AC4E-402AE1D64BB9}" type="parTrans" cxnId="{29E5ECF8-D717-4A13-8881-B98DB0A1B324}">
      <dgm:prSet/>
      <dgm:spPr/>
      <dgm:t>
        <a:bodyPr/>
        <a:lstStyle/>
        <a:p>
          <a:endParaRPr lang="en-US"/>
        </a:p>
      </dgm:t>
    </dgm:pt>
    <dgm:pt modelId="{80845218-6501-4F0B-A5E7-EC69E996452E}" type="sibTrans" cxnId="{29E5ECF8-D717-4A13-8881-B98DB0A1B324}">
      <dgm:prSet/>
      <dgm:spPr/>
      <dgm:t>
        <a:bodyPr/>
        <a:lstStyle/>
        <a:p>
          <a:endParaRPr lang="en-US"/>
        </a:p>
      </dgm:t>
    </dgm:pt>
    <dgm:pt modelId="{F360387F-7D6A-4243-B3B2-9CD99ADB64A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" pitchFamily="2" charset="0"/>
              <a:cs typeface="Nikosh" pitchFamily="2" charset="0"/>
            </a:rPr>
            <a:t>খাদ্য সঞ্চয় 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FFF05101-35C7-4465-8121-A5A52021BF43}" type="parTrans" cxnId="{8371DF27-70E2-4013-BC36-DF0BA2ABB39F}">
      <dgm:prSet/>
      <dgm:spPr/>
      <dgm:t>
        <a:bodyPr/>
        <a:lstStyle/>
        <a:p>
          <a:endParaRPr lang="en-US"/>
        </a:p>
      </dgm:t>
    </dgm:pt>
    <dgm:pt modelId="{C6790F64-C7FC-48D7-86B4-46AAE1D9E256}" type="sibTrans" cxnId="{8371DF27-70E2-4013-BC36-DF0BA2ABB39F}">
      <dgm:prSet/>
      <dgm:spPr/>
      <dgm:t>
        <a:bodyPr/>
        <a:lstStyle/>
        <a:p>
          <a:endParaRPr lang="en-US"/>
        </a:p>
      </dgm:t>
    </dgm:pt>
    <dgm:pt modelId="{5FC88372-2D56-4D9C-8FDE-D0BB68B8FDD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" pitchFamily="2" charset="0"/>
              <a:cs typeface="Nikosh" pitchFamily="2" charset="0"/>
            </a:rPr>
            <a:t>শারীরবৃত্তীয় কার্য সাধন। 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FAFF4F0F-3711-4146-82C1-86EC0D8CAF24}" type="parTrans" cxnId="{3B56893F-6E44-42F9-B5B5-CF17071BD026}">
      <dgm:prSet/>
      <dgm:spPr/>
      <dgm:t>
        <a:bodyPr/>
        <a:lstStyle/>
        <a:p>
          <a:endParaRPr lang="en-US"/>
        </a:p>
      </dgm:t>
    </dgm:pt>
    <dgm:pt modelId="{4F8A104D-59DB-4F53-A9F3-53E4C1F24B16}" type="sibTrans" cxnId="{3B56893F-6E44-42F9-B5B5-CF17071BD026}">
      <dgm:prSet/>
      <dgm:spPr/>
      <dgm:t>
        <a:bodyPr/>
        <a:lstStyle/>
        <a:p>
          <a:endParaRPr lang="en-US"/>
        </a:p>
      </dgm:t>
    </dgm:pt>
    <dgm:pt modelId="{184203C9-41D1-4463-B278-594F055227E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যান্ত্রিক ভারসাম্য রক্ষা 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9117668B-EC82-434D-B14A-CE200CD29557}" type="parTrans" cxnId="{E267CA27-EDA4-40F7-A664-C0F47B94A07D}">
      <dgm:prSet/>
      <dgm:spPr/>
      <dgm:t>
        <a:bodyPr/>
        <a:lstStyle/>
        <a:p>
          <a:endParaRPr lang="en-US"/>
        </a:p>
      </dgm:t>
    </dgm:pt>
    <dgm:pt modelId="{5F626D67-6FD3-49E0-A548-FFD24B7828B8}" type="sibTrans" cxnId="{E267CA27-EDA4-40F7-A664-C0F47B94A07D}">
      <dgm:prSet/>
      <dgm:spPr/>
      <dgm:t>
        <a:bodyPr/>
        <a:lstStyle/>
        <a:p>
          <a:endParaRPr lang="en-US"/>
        </a:p>
      </dgm:t>
    </dgm:pt>
    <dgm:pt modelId="{48782098-5FAB-49FE-B73C-9C58F4650489}" type="pres">
      <dgm:prSet presAssocID="{02122C6C-BD67-4F02-9773-4B4D6A0659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5F759-E149-4330-96F1-F22F4203C9D0}" type="pres">
      <dgm:prSet presAssocID="{57F9B2A5-E1C1-4EFF-A558-BB9DF3570FCD}" presName="centerShape" presStyleLbl="node0" presStyleIdx="0" presStyleCnt="1" custScaleX="197477" custScaleY="130746" custLinFactNeighborX="-1433"/>
      <dgm:spPr/>
      <dgm:t>
        <a:bodyPr/>
        <a:lstStyle/>
        <a:p>
          <a:endParaRPr lang="en-US"/>
        </a:p>
      </dgm:t>
    </dgm:pt>
    <dgm:pt modelId="{AC3BD1DB-0B55-4CEF-84E2-E400CC43980C}" type="pres">
      <dgm:prSet presAssocID="{FFF05101-35C7-4465-8121-A5A52021BF43}" presName="Name9" presStyleLbl="parChTrans1D2" presStyleIdx="0" presStyleCnt="3"/>
      <dgm:spPr/>
      <dgm:t>
        <a:bodyPr/>
        <a:lstStyle/>
        <a:p>
          <a:endParaRPr lang="en-US"/>
        </a:p>
      </dgm:t>
    </dgm:pt>
    <dgm:pt modelId="{124A3EF4-FBBA-4725-B2C2-A7093C9DE570}" type="pres">
      <dgm:prSet presAssocID="{FFF05101-35C7-4465-8121-A5A52021BF4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615C6D2-F6C0-4BD8-B090-8AD2C730B79B}" type="pres">
      <dgm:prSet presAssocID="{F360387F-7D6A-4243-B3B2-9CD99ADB64AF}" presName="node" presStyleLbl="node1" presStyleIdx="0" presStyleCnt="3" custScaleX="187526" custRadScaleRad="99724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5EE1B-BEF8-4FC1-9C7E-0E07EB04963D}" type="pres">
      <dgm:prSet presAssocID="{FAFF4F0F-3711-4146-82C1-86EC0D8CAF24}" presName="Name9" presStyleLbl="parChTrans1D2" presStyleIdx="1" presStyleCnt="3"/>
      <dgm:spPr/>
      <dgm:t>
        <a:bodyPr/>
        <a:lstStyle/>
        <a:p>
          <a:endParaRPr lang="en-US"/>
        </a:p>
      </dgm:t>
    </dgm:pt>
    <dgm:pt modelId="{98B19756-E645-4424-AD6E-5324BAF001C9}" type="pres">
      <dgm:prSet presAssocID="{FAFF4F0F-3711-4146-82C1-86EC0D8CAF2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0FA4E58-6336-425B-B879-3B29BCA77CA2}" type="pres">
      <dgm:prSet presAssocID="{5FC88372-2D56-4D9C-8FDE-D0BB68B8FDDD}" presName="node" presStyleLbl="node1" presStyleIdx="1" presStyleCnt="3" custScaleX="172535" custScaleY="83052" custRadScaleRad="151380" custRadScaleInc="-18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FD8B7-7A4D-4C8B-9753-3DAD66FC4013}" type="pres">
      <dgm:prSet presAssocID="{9117668B-EC82-434D-B14A-CE200CD29557}" presName="Name9" presStyleLbl="parChTrans1D2" presStyleIdx="2" presStyleCnt="3"/>
      <dgm:spPr/>
      <dgm:t>
        <a:bodyPr/>
        <a:lstStyle/>
        <a:p>
          <a:endParaRPr lang="en-US"/>
        </a:p>
      </dgm:t>
    </dgm:pt>
    <dgm:pt modelId="{E2B24479-7C2C-4193-9D67-F057F85C0BA5}" type="pres">
      <dgm:prSet presAssocID="{9117668B-EC82-434D-B14A-CE200CD2955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CE80DB8-D2B5-4BDA-9E55-1456C9E800B0}" type="pres">
      <dgm:prSet presAssocID="{184203C9-41D1-4463-B278-594F055227ED}" presName="node" presStyleLbl="node1" presStyleIdx="2" presStyleCnt="3" custScaleX="170046" custScaleY="83050" custRadScaleRad="151758" custRadScaleInc="17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46DBB-0CFF-4A4D-B034-2CF13F078F76}" type="presOf" srcId="{F360387F-7D6A-4243-B3B2-9CD99ADB64AF}" destId="{8615C6D2-F6C0-4BD8-B090-8AD2C730B79B}" srcOrd="0" destOrd="0" presId="urn:microsoft.com/office/officeart/2005/8/layout/radial1"/>
    <dgm:cxn modelId="{E267CA27-EDA4-40F7-A664-C0F47B94A07D}" srcId="{57F9B2A5-E1C1-4EFF-A558-BB9DF3570FCD}" destId="{184203C9-41D1-4463-B278-594F055227ED}" srcOrd="2" destOrd="0" parTransId="{9117668B-EC82-434D-B14A-CE200CD29557}" sibTransId="{5F626D67-6FD3-49E0-A548-FFD24B7828B8}"/>
    <dgm:cxn modelId="{3B56893F-6E44-42F9-B5B5-CF17071BD026}" srcId="{57F9B2A5-E1C1-4EFF-A558-BB9DF3570FCD}" destId="{5FC88372-2D56-4D9C-8FDE-D0BB68B8FDDD}" srcOrd="1" destOrd="0" parTransId="{FAFF4F0F-3711-4146-82C1-86EC0D8CAF24}" sibTransId="{4F8A104D-59DB-4F53-A9F3-53E4C1F24B16}"/>
    <dgm:cxn modelId="{3D9FB534-75F7-4825-8EBE-952B05C539E4}" type="presOf" srcId="{FAFF4F0F-3711-4146-82C1-86EC0D8CAF24}" destId="{98B19756-E645-4424-AD6E-5324BAF001C9}" srcOrd="1" destOrd="0" presId="urn:microsoft.com/office/officeart/2005/8/layout/radial1"/>
    <dgm:cxn modelId="{06E37B5A-BABF-40E3-B27F-CA1C00EC65C9}" type="presOf" srcId="{184203C9-41D1-4463-B278-594F055227ED}" destId="{5CE80DB8-D2B5-4BDA-9E55-1456C9E800B0}" srcOrd="0" destOrd="0" presId="urn:microsoft.com/office/officeart/2005/8/layout/radial1"/>
    <dgm:cxn modelId="{29E5ECF8-D717-4A13-8881-B98DB0A1B324}" srcId="{02122C6C-BD67-4F02-9773-4B4D6A06592A}" destId="{57F9B2A5-E1C1-4EFF-A558-BB9DF3570FCD}" srcOrd="0" destOrd="0" parTransId="{4064A26D-60F1-4046-AC4E-402AE1D64BB9}" sibTransId="{80845218-6501-4F0B-A5E7-EC69E996452E}"/>
    <dgm:cxn modelId="{3798F787-092A-4201-9B68-987B5F974333}" type="presOf" srcId="{9117668B-EC82-434D-B14A-CE200CD29557}" destId="{FA0FD8B7-7A4D-4C8B-9753-3DAD66FC4013}" srcOrd="0" destOrd="0" presId="urn:microsoft.com/office/officeart/2005/8/layout/radial1"/>
    <dgm:cxn modelId="{DC76CAD5-9459-4B5C-9F9B-06D9A13A11D6}" type="presOf" srcId="{FFF05101-35C7-4465-8121-A5A52021BF43}" destId="{AC3BD1DB-0B55-4CEF-84E2-E400CC43980C}" srcOrd="0" destOrd="0" presId="urn:microsoft.com/office/officeart/2005/8/layout/radial1"/>
    <dgm:cxn modelId="{6EBBF1A9-0230-4ECD-88D0-FBE7F4FDD87A}" type="presOf" srcId="{57F9B2A5-E1C1-4EFF-A558-BB9DF3570FCD}" destId="{D225F759-E149-4330-96F1-F22F4203C9D0}" srcOrd="0" destOrd="0" presId="urn:microsoft.com/office/officeart/2005/8/layout/radial1"/>
    <dgm:cxn modelId="{8371DF27-70E2-4013-BC36-DF0BA2ABB39F}" srcId="{57F9B2A5-E1C1-4EFF-A558-BB9DF3570FCD}" destId="{F360387F-7D6A-4243-B3B2-9CD99ADB64AF}" srcOrd="0" destOrd="0" parTransId="{FFF05101-35C7-4465-8121-A5A52021BF43}" sibTransId="{C6790F64-C7FC-48D7-86B4-46AAE1D9E256}"/>
    <dgm:cxn modelId="{009607DA-CC3E-4E76-8C70-DF51FFDBAB20}" type="presOf" srcId="{02122C6C-BD67-4F02-9773-4B4D6A06592A}" destId="{48782098-5FAB-49FE-B73C-9C58F4650489}" srcOrd="0" destOrd="0" presId="urn:microsoft.com/office/officeart/2005/8/layout/radial1"/>
    <dgm:cxn modelId="{2D4B3EAB-EEEC-455C-8F1B-7506254F767E}" type="presOf" srcId="{9117668B-EC82-434D-B14A-CE200CD29557}" destId="{E2B24479-7C2C-4193-9D67-F057F85C0BA5}" srcOrd="1" destOrd="0" presId="urn:microsoft.com/office/officeart/2005/8/layout/radial1"/>
    <dgm:cxn modelId="{2AE6F772-EA7B-4F0C-8374-9C1ED8ECF08E}" type="presOf" srcId="{FAFF4F0F-3711-4146-82C1-86EC0D8CAF24}" destId="{3955EE1B-BEF8-4FC1-9C7E-0E07EB04963D}" srcOrd="0" destOrd="0" presId="urn:microsoft.com/office/officeart/2005/8/layout/radial1"/>
    <dgm:cxn modelId="{6B20ECCB-0D67-4378-9262-D84C18F0DD72}" type="presOf" srcId="{5FC88372-2D56-4D9C-8FDE-D0BB68B8FDDD}" destId="{D0FA4E58-6336-425B-B879-3B29BCA77CA2}" srcOrd="0" destOrd="0" presId="urn:microsoft.com/office/officeart/2005/8/layout/radial1"/>
    <dgm:cxn modelId="{27B31699-11B7-4706-A6F5-395F51D8A77C}" type="presOf" srcId="{FFF05101-35C7-4465-8121-A5A52021BF43}" destId="{124A3EF4-FBBA-4725-B2C2-A7093C9DE570}" srcOrd="1" destOrd="0" presId="urn:microsoft.com/office/officeart/2005/8/layout/radial1"/>
    <dgm:cxn modelId="{C0198A8C-1C3E-4E9C-927D-792CF02FE330}" type="presParOf" srcId="{48782098-5FAB-49FE-B73C-9C58F4650489}" destId="{D225F759-E149-4330-96F1-F22F4203C9D0}" srcOrd="0" destOrd="0" presId="urn:microsoft.com/office/officeart/2005/8/layout/radial1"/>
    <dgm:cxn modelId="{92B1F7E1-B1AE-432B-8235-6E307C4F290E}" type="presParOf" srcId="{48782098-5FAB-49FE-B73C-9C58F4650489}" destId="{AC3BD1DB-0B55-4CEF-84E2-E400CC43980C}" srcOrd="1" destOrd="0" presId="urn:microsoft.com/office/officeart/2005/8/layout/radial1"/>
    <dgm:cxn modelId="{C11C1B24-7867-4EFE-830F-550965E718C8}" type="presParOf" srcId="{AC3BD1DB-0B55-4CEF-84E2-E400CC43980C}" destId="{124A3EF4-FBBA-4725-B2C2-A7093C9DE570}" srcOrd="0" destOrd="0" presId="urn:microsoft.com/office/officeart/2005/8/layout/radial1"/>
    <dgm:cxn modelId="{518F55ED-C80F-489E-AE07-4EA8AFC537B4}" type="presParOf" srcId="{48782098-5FAB-49FE-B73C-9C58F4650489}" destId="{8615C6D2-F6C0-4BD8-B090-8AD2C730B79B}" srcOrd="2" destOrd="0" presId="urn:microsoft.com/office/officeart/2005/8/layout/radial1"/>
    <dgm:cxn modelId="{2C34DAC7-543E-4994-8193-2240D67C719C}" type="presParOf" srcId="{48782098-5FAB-49FE-B73C-9C58F4650489}" destId="{3955EE1B-BEF8-4FC1-9C7E-0E07EB04963D}" srcOrd="3" destOrd="0" presId="urn:microsoft.com/office/officeart/2005/8/layout/radial1"/>
    <dgm:cxn modelId="{83810770-1DF8-474A-A3CD-0EBFCDC62267}" type="presParOf" srcId="{3955EE1B-BEF8-4FC1-9C7E-0E07EB04963D}" destId="{98B19756-E645-4424-AD6E-5324BAF001C9}" srcOrd="0" destOrd="0" presId="urn:microsoft.com/office/officeart/2005/8/layout/radial1"/>
    <dgm:cxn modelId="{BAEF91F5-BFF5-40E0-8756-A1D1CC8BEBB9}" type="presParOf" srcId="{48782098-5FAB-49FE-B73C-9C58F4650489}" destId="{D0FA4E58-6336-425B-B879-3B29BCA77CA2}" srcOrd="4" destOrd="0" presId="urn:microsoft.com/office/officeart/2005/8/layout/radial1"/>
    <dgm:cxn modelId="{C738D3D5-B01E-4D18-AE65-D840F9E897DD}" type="presParOf" srcId="{48782098-5FAB-49FE-B73C-9C58F4650489}" destId="{FA0FD8B7-7A4D-4C8B-9753-3DAD66FC4013}" srcOrd="5" destOrd="0" presId="urn:microsoft.com/office/officeart/2005/8/layout/radial1"/>
    <dgm:cxn modelId="{82BD4FBD-CC13-491B-8F36-C1D19EB34048}" type="presParOf" srcId="{FA0FD8B7-7A4D-4C8B-9753-3DAD66FC4013}" destId="{E2B24479-7C2C-4193-9D67-F057F85C0BA5}" srcOrd="0" destOrd="0" presId="urn:microsoft.com/office/officeart/2005/8/layout/radial1"/>
    <dgm:cxn modelId="{3870C656-78D9-45DC-8D59-180CD3948A05}" type="presParOf" srcId="{48782098-5FAB-49FE-B73C-9C58F4650489}" destId="{5CE80DB8-D2B5-4BDA-9E55-1456C9E800B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CD614-59ED-4266-8005-2FC772F632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E9278-B759-4F6E-B9AD-EB43990C97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রূপান্তরিত কাণ্ড  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84496889-A4B0-41DA-9D95-9BFFAAA749EA}" type="parTrans" cxnId="{3D57EAF9-BDD3-46BA-A4AD-F92ED0F13DE4}">
      <dgm:prSet/>
      <dgm:spPr/>
      <dgm:t>
        <a:bodyPr/>
        <a:lstStyle/>
        <a:p>
          <a:endParaRPr lang="en-US"/>
        </a:p>
      </dgm:t>
    </dgm:pt>
    <dgm:pt modelId="{CE19E252-3C13-44B4-80D7-6325FED35CAE}" type="sibTrans" cxnId="{3D57EAF9-BDD3-46BA-A4AD-F92ED0F13DE4}">
      <dgm:prSet/>
      <dgm:spPr/>
      <dgm:t>
        <a:bodyPr/>
        <a:lstStyle/>
        <a:p>
          <a:endParaRPr lang="en-US"/>
        </a:p>
      </dgm:t>
    </dgm:pt>
    <dgm:pt modelId="{E9819FE0-4D1E-4D17-8D46-A42BEA36EAD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ভূ-নিম্নস্থ </a:t>
          </a:r>
          <a:r>
            <a:rPr lang="bn-BD" sz="5300" dirty="0" smtClean="0">
              <a:latin typeface="NikoshBAN" pitchFamily="2" charset="0"/>
              <a:cs typeface="NikoshBAN" pitchFamily="2" charset="0"/>
            </a:rPr>
            <a:t> </a:t>
          </a:r>
          <a:endParaRPr lang="en-US" sz="5300" dirty="0">
            <a:latin typeface="NikoshBAN" pitchFamily="2" charset="0"/>
            <a:cs typeface="NikoshBAN" pitchFamily="2" charset="0"/>
          </a:endParaRPr>
        </a:p>
      </dgm:t>
    </dgm:pt>
    <dgm:pt modelId="{777E8517-ACB8-48A7-86DE-00627427ED5F}" type="parTrans" cxnId="{8367A5AE-187D-4B3D-9674-5E1AC8F1DDD2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E5B3F1D-9420-4DD6-BF75-4B5A5CCD172B}" type="sibTrans" cxnId="{8367A5AE-187D-4B3D-9674-5E1AC8F1DDD2}">
      <dgm:prSet/>
      <dgm:spPr/>
      <dgm:t>
        <a:bodyPr/>
        <a:lstStyle/>
        <a:p>
          <a:endParaRPr lang="en-US"/>
        </a:p>
      </dgm:t>
    </dgm:pt>
    <dgm:pt modelId="{3DDC6020-5F23-49FF-B586-047A66B288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অর্ধ বায়বীয়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98F4034-AE96-43D1-B2B5-C1DECA2C670F}" type="parTrans" cxnId="{721AF23D-13E6-429E-818A-BD664EB9222B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2CDEA52-AD9A-4A5D-A171-E766363529B1}" type="sibTrans" cxnId="{721AF23D-13E6-429E-818A-BD664EB9222B}">
      <dgm:prSet/>
      <dgm:spPr/>
      <dgm:t>
        <a:bodyPr/>
        <a:lstStyle/>
        <a:p>
          <a:endParaRPr lang="en-US"/>
        </a:p>
      </dgm:t>
    </dgm:pt>
    <dgm:pt modelId="{3947D2BB-8A03-47F8-8C95-66CE6291D1B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বায়বীয়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1715486D-4354-42D2-AE19-9367390E6FA0}" type="sibTrans" cxnId="{23F71641-ECAE-4685-ACDE-663385BB9A7C}">
      <dgm:prSet/>
      <dgm:spPr/>
      <dgm:t>
        <a:bodyPr/>
        <a:lstStyle/>
        <a:p>
          <a:endParaRPr lang="en-US"/>
        </a:p>
      </dgm:t>
    </dgm:pt>
    <dgm:pt modelId="{5A4156E5-282C-42BF-85A0-EDE0E3E2EEAC}" type="parTrans" cxnId="{23F71641-ECAE-4685-ACDE-663385BB9A7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65D15C4-9C22-4C3E-9CC3-39A44794D87D}" type="pres">
      <dgm:prSet presAssocID="{D3DCD614-59ED-4266-8005-2FC772F632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BD7F79-8B91-4BEF-AD4C-9F877B6EFFBC}" type="pres">
      <dgm:prSet presAssocID="{335E9278-B759-4F6E-B9AD-EB43990C9708}" presName="hierRoot1" presStyleCnt="0">
        <dgm:presLayoutVars>
          <dgm:hierBranch val="init"/>
        </dgm:presLayoutVars>
      </dgm:prSet>
      <dgm:spPr/>
    </dgm:pt>
    <dgm:pt modelId="{06C3E947-7602-464A-8FB8-A3C2DADB0AB8}" type="pres">
      <dgm:prSet presAssocID="{335E9278-B759-4F6E-B9AD-EB43990C9708}" presName="rootComposite1" presStyleCnt="0"/>
      <dgm:spPr/>
    </dgm:pt>
    <dgm:pt modelId="{81CBA764-C00B-4EDB-BE2F-8391CB1F0348}" type="pres">
      <dgm:prSet presAssocID="{335E9278-B759-4F6E-B9AD-EB43990C9708}" presName="rootText1" presStyleLbl="node0" presStyleIdx="0" presStyleCnt="1" custScaleY="46228" custLinFactNeighborX="-6048" custLinFactNeighborY="-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B58A5-221E-4BD3-84E3-634C0ADD1CF9}" type="pres">
      <dgm:prSet presAssocID="{335E9278-B759-4F6E-B9AD-EB43990C970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63E6AA-44CF-4975-85CE-05275C779218}" type="pres">
      <dgm:prSet presAssocID="{335E9278-B759-4F6E-B9AD-EB43990C9708}" presName="hierChild2" presStyleCnt="0"/>
      <dgm:spPr/>
    </dgm:pt>
    <dgm:pt modelId="{01EFD2B9-3AD6-466E-8DB0-20BE3019A6C3}" type="pres">
      <dgm:prSet presAssocID="{777E8517-ACB8-48A7-86DE-00627427ED5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4B11002-36EA-4F51-BE5D-703274FF5D1A}" type="pres">
      <dgm:prSet presAssocID="{E9819FE0-4D1E-4D17-8D46-A42BEA36EADF}" presName="hierRoot2" presStyleCnt="0">
        <dgm:presLayoutVars>
          <dgm:hierBranch val="init"/>
        </dgm:presLayoutVars>
      </dgm:prSet>
      <dgm:spPr/>
    </dgm:pt>
    <dgm:pt modelId="{BC735158-6B94-411A-8A92-37E0512DC377}" type="pres">
      <dgm:prSet presAssocID="{E9819FE0-4D1E-4D17-8D46-A42BEA36EADF}" presName="rootComposite" presStyleCnt="0"/>
      <dgm:spPr/>
    </dgm:pt>
    <dgm:pt modelId="{78888BE1-8250-4F9C-9607-0A03046F7DBB}" type="pres">
      <dgm:prSet presAssocID="{E9819FE0-4D1E-4D17-8D46-A42BEA36EADF}" presName="rootText" presStyleLbl="node2" presStyleIdx="0" presStyleCnt="3" custScaleX="49284" custScaleY="39298" custLinFactNeighborX="-3728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EE043-E611-4A62-A047-64AA724A61B0}" type="pres">
      <dgm:prSet presAssocID="{E9819FE0-4D1E-4D17-8D46-A42BEA36EADF}" presName="rootConnector" presStyleLbl="node2" presStyleIdx="0" presStyleCnt="3"/>
      <dgm:spPr/>
      <dgm:t>
        <a:bodyPr/>
        <a:lstStyle/>
        <a:p>
          <a:endParaRPr lang="en-US"/>
        </a:p>
      </dgm:t>
    </dgm:pt>
    <dgm:pt modelId="{A80AC6E3-91CA-451C-91DB-06567E2BBF27}" type="pres">
      <dgm:prSet presAssocID="{E9819FE0-4D1E-4D17-8D46-A42BEA36EADF}" presName="hierChild4" presStyleCnt="0"/>
      <dgm:spPr/>
    </dgm:pt>
    <dgm:pt modelId="{8BDC1608-8475-47A3-855A-BDF4808E7E22}" type="pres">
      <dgm:prSet presAssocID="{E9819FE0-4D1E-4D17-8D46-A42BEA36EADF}" presName="hierChild5" presStyleCnt="0"/>
      <dgm:spPr/>
    </dgm:pt>
    <dgm:pt modelId="{6AC1239E-6426-4BC5-8F43-B573B330E227}" type="pres">
      <dgm:prSet presAssocID="{D98F4034-AE96-43D1-B2B5-C1DECA2C670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56FC54C-5449-4A4D-BCC3-627AA537F7A4}" type="pres">
      <dgm:prSet presAssocID="{3DDC6020-5F23-49FF-B586-047A66B28815}" presName="hierRoot2" presStyleCnt="0">
        <dgm:presLayoutVars>
          <dgm:hierBranch val="init"/>
        </dgm:presLayoutVars>
      </dgm:prSet>
      <dgm:spPr/>
    </dgm:pt>
    <dgm:pt modelId="{60065092-E0E4-4A04-98A1-124F5DE1EBE2}" type="pres">
      <dgm:prSet presAssocID="{3DDC6020-5F23-49FF-B586-047A66B28815}" presName="rootComposite" presStyleCnt="0"/>
      <dgm:spPr/>
    </dgm:pt>
    <dgm:pt modelId="{14CEC775-04B3-4DBC-ADCD-F2D0E2B618C6}" type="pres">
      <dgm:prSet presAssocID="{3DDC6020-5F23-49FF-B586-047A66B28815}" presName="rootText" presStyleLbl="node2" presStyleIdx="1" presStyleCnt="3" custScaleX="55244" custScaleY="39298" custLinFactNeighborX="-8663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48807-7189-4370-943E-82F3DD11DC4C}" type="pres">
      <dgm:prSet presAssocID="{3DDC6020-5F23-49FF-B586-047A66B28815}" presName="rootConnector" presStyleLbl="node2" presStyleIdx="1" presStyleCnt="3"/>
      <dgm:spPr/>
      <dgm:t>
        <a:bodyPr/>
        <a:lstStyle/>
        <a:p>
          <a:endParaRPr lang="en-US"/>
        </a:p>
      </dgm:t>
    </dgm:pt>
    <dgm:pt modelId="{66AE363D-0A58-4276-A202-4CBC5872D4F0}" type="pres">
      <dgm:prSet presAssocID="{3DDC6020-5F23-49FF-B586-047A66B28815}" presName="hierChild4" presStyleCnt="0"/>
      <dgm:spPr/>
    </dgm:pt>
    <dgm:pt modelId="{09C25D48-A113-40AD-9350-F17DD8AF24FC}" type="pres">
      <dgm:prSet presAssocID="{3DDC6020-5F23-49FF-B586-047A66B28815}" presName="hierChild5" presStyleCnt="0"/>
      <dgm:spPr/>
    </dgm:pt>
    <dgm:pt modelId="{4A78ADB0-9AFF-4033-B165-F99270E8C915}" type="pres">
      <dgm:prSet presAssocID="{5A4156E5-282C-42BF-85A0-EDE0E3E2EEA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422BA88-BEC5-4090-9C6C-463894B2D2A5}" type="pres">
      <dgm:prSet presAssocID="{3947D2BB-8A03-47F8-8C95-66CE6291D1B7}" presName="hierRoot2" presStyleCnt="0">
        <dgm:presLayoutVars>
          <dgm:hierBranch val="init"/>
        </dgm:presLayoutVars>
      </dgm:prSet>
      <dgm:spPr/>
    </dgm:pt>
    <dgm:pt modelId="{B9BDBB8B-2506-4B4C-9B26-EFED44EEB086}" type="pres">
      <dgm:prSet presAssocID="{3947D2BB-8A03-47F8-8C95-66CE6291D1B7}" presName="rootComposite" presStyleCnt="0"/>
      <dgm:spPr/>
    </dgm:pt>
    <dgm:pt modelId="{3EF6E76A-1215-4A0C-9B8D-E4FBAE69D521}" type="pres">
      <dgm:prSet presAssocID="{3947D2BB-8A03-47F8-8C95-66CE6291D1B7}" presName="rootText" presStyleLbl="node2" presStyleIdx="2" presStyleCnt="3" custScaleX="43930" custScaleY="39298" custLinFactNeighborX="-11708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FAFC9B-C056-483A-A217-19F310320660}" type="pres">
      <dgm:prSet presAssocID="{3947D2BB-8A03-47F8-8C95-66CE6291D1B7}" presName="rootConnector" presStyleLbl="node2" presStyleIdx="2" presStyleCnt="3"/>
      <dgm:spPr/>
      <dgm:t>
        <a:bodyPr/>
        <a:lstStyle/>
        <a:p>
          <a:endParaRPr lang="en-US"/>
        </a:p>
      </dgm:t>
    </dgm:pt>
    <dgm:pt modelId="{B0E1BBD8-BA61-41F6-99E2-81516652D999}" type="pres">
      <dgm:prSet presAssocID="{3947D2BB-8A03-47F8-8C95-66CE6291D1B7}" presName="hierChild4" presStyleCnt="0"/>
      <dgm:spPr/>
    </dgm:pt>
    <dgm:pt modelId="{3AD01509-E865-4001-B31C-31F431A1026D}" type="pres">
      <dgm:prSet presAssocID="{3947D2BB-8A03-47F8-8C95-66CE6291D1B7}" presName="hierChild5" presStyleCnt="0"/>
      <dgm:spPr/>
    </dgm:pt>
    <dgm:pt modelId="{7092D3FD-2F22-4082-BE9F-84F885B3BB9E}" type="pres">
      <dgm:prSet presAssocID="{335E9278-B759-4F6E-B9AD-EB43990C9708}" presName="hierChild3" presStyleCnt="0"/>
      <dgm:spPr/>
    </dgm:pt>
  </dgm:ptLst>
  <dgm:cxnLst>
    <dgm:cxn modelId="{349E575D-76A8-4AEC-BA8F-3FF021A2C227}" type="presOf" srcId="{3DDC6020-5F23-49FF-B586-047A66B28815}" destId="{14CEC775-04B3-4DBC-ADCD-F2D0E2B618C6}" srcOrd="0" destOrd="0" presId="urn:microsoft.com/office/officeart/2005/8/layout/orgChart1"/>
    <dgm:cxn modelId="{DE5018CE-FA36-4AFF-A211-EF0C6BFB2E8D}" type="presOf" srcId="{3947D2BB-8A03-47F8-8C95-66CE6291D1B7}" destId="{31FAFC9B-C056-483A-A217-19F310320660}" srcOrd="1" destOrd="0" presId="urn:microsoft.com/office/officeart/2005/8/layout/orgChart1"/>
    <dgm:cxn modelId="{CBE70102-2B91-41EF-9BA5-F66091839DE4}" type="presOf" srcId="{D98F4034-AE96-43D1-B2B5-C1DECA2C670F}" destId="{6AC1239E-6426-4BC5-8F43-B573B330E227}" srcOrd="0" destOrd="0" presId="urn:microsoft.com/office/officeart/2005/8/layout/orgChart1"/>
    <dgm:cxn modelId="{23F71641-ECAE-4685-ACDE-663385BB9A7C}" srcId="{335E9278-B759-4F6E-B9AD-EB43990C9708}" destId="{3947D2BB-8A03-47F8-8C95-66CE6291D1B7}" srcOrd="2" destOrd="0" parTransId="{5A4156E5-282C-42BF-85A0-EDE0E3E2EEAC}" sibTransId="{1715486D-4354-42D2-AE19-9367390E6FA0}"/>
    <dgm:cxn modelId="{460D53EB-1A03-487F-8517-FE0917EA11BF}" type="presOf" srcId="{3DDC6020-5F23-49FF-B586-047A66B28815}" destId="{F9048807-7189-4370-943E-82F3DD11DC4C}" srcOrd="1" destOrd="0" presId="urn:microsoft.com/office/officeart/2005/8/layout/orgChart1"/>
    <dgm:cxn modelId="{C7DF21F7-0C92-4CB6-A8AC-495A6EAD1C92}" type="presOf" srcId="{E9819FE0-4D1E-4D17-8D46-A42BEA36EADF}" destId="{F9BEE043-E611-4A62-A047-64AA724A61B0}" srcOrd="1" destOrd="0" presId="urn:microsoft.com/office/officeart/2005/8/layout/orgChart1"/>
    <dgm:cxn modelId="{0CD6014B-37A6-496E-A5E6-3DBAE3FA7676}" type="presOf" srcId="{5A4156E5-282C-42BF-85A0-EDE0E3E2EEAC}" destId="{4A78ADB0-9AFF-4033-B165-F99270E8C915}" srcOrd="0" destOrd="0" presId="urn:microsoft.com/office/officeart/2005/8/layout/orgChart1"/>
    <dgm:cxn modelId="{0FB5970F-9020-4624-920C-7167687E59FB}" type="presOf" srcId="{335E9278-B759-4F6E-B9AD-EB43990C9708}" destId="{81CBA764-C00B-4EDB-BE2F-8391CB1F0348}" srcOrd="0" destOrd="0" presId="urn:microsoft.com/office/officeart/2005/8/layout/orgChart1"/>
    <dgm:cxn modelId="{B6C36409-8E36-47E3-99F9-1AA843E15C88}" type="presOf" srcId="{335E9278-B759-4F6E-B9AD-EB43990C9708}" destId="{7D8B58A5-221E-4BD3-84E3-634C0ADD1CF9}" srcOrd="1" destOrd="0" presId="urn:microsoft.com/office/officeart/2005/8/layout/orgChart1"/>
    <dgm:cxn modelId="{820B8945-6D1B-440B-968A-CE16E1CF13B3}" type="presOf" srcId="{E9819FE0-4D1E-4D17-8D46-A42BEA36EADF}" destId="{78888BE1-8250-4F9C-9607-0A03046F7DBB}" srcOrd="0" destOrd="0" presId="urn:microsoft.com/office/officeart/2005/8/layout/orgChart1"/>
    <dgm:cxn modelId="{721AF23D-13E6-429E-818A-BD664EB9222B}" srcId="{335E9278-B759-4F6E-B9AD-EB43990C9708}" destId="{3DDC6020-5F23-49FF-B586-047A66B28815}" srcOrd="1" destOrd="0" parTransId="{D98F4034-AE96-43D1-B2B5-C1DECA2C670F}" sibTransId="{B2CDEA52-AD9A-4A5D-A171-E766363529B1}"/>
    <dgm:cxn modelId="{3D57EAF9-BDD3-46BA-A4AD-F92ED0F13DE4}" srcId="{D3DCD614-59ED-4266-8005-2FC772F63282}" destId="{335E9278-B759-4F6E-B9AD-EB43990C9708}" srcOrd="0" destOrd="0" parTransId="{84496889-A4B0-41DA-9D95-9BFFAAA749EA}" sibTransId="{CE19E252-3C13-44B4-80D7-6325FED35CAE}"/>
    <dgm:cxn modelId="{8367A5AE-187D-4B3D-9674-5E1AC8F1DDD2}" srcId="{335E9278-B759-4F6E-B9AD-EB43990C9708}" destId="{E9819FE0-4D1E-4D17-8D46-A42BEA36EADF}" srcOrd="0" destOrd="0" parTransId="{777E8517-ACB8-48A7-86DE-00627427ED5F}" sibTransId="{CE5B3F1D-9420-4DD6-BF75-4B5A5CCD172B}"/>
    <dgm:cxn modelId="{0D2FDBFD-FAFB-4753-B1EE-6DBF1CF9AEE1}" type="presOf" srcId="{D3DCD614-59ED-4266-8005-2FC772F63282}" destId="{965D15C4-9C22-4C3E-9CC3-39A44794D87D}" srcOrd="0" destOrd="0" presId="urn:microsoft.com/office/officeart/2005/8/layout/orgChart1"/>
    <dgm:cxn modelId="{51CAD6B5-734A-4606-B196-60F57913E079}" type="presOf" srcId="{777E8517-ACB8-48A7-86DE-00627427ED5F}" destId="{01EFD2B9-3AD6-466E-8DB0-20BE3019A6C3}" srcOrd="0" destOrd="0" presId="urn:microsoft.com/office/officeart/2005/8/layout/orgChart1"/>
    <dgm:cxn modelId="{7EC372C1-8455-4808-9061-C2AA3A3D045A}" type="presOf" srcId="{3947D2BB-8A03-47F8-8C95-66CE6291D1B7}" destId="{3EF6E76A-1215-4A0C-9B8D-E4FBAE69D521}" srcOrd="0" destOrd="0" presId="urn:microsoft.com/office/officeart/2005/8/layout/orgChart1"/>
    <dgm:cxn modelId="{3753C632-A321-4AA3-B224-F31564921AE2}" type="presParOf" srcId="{965D15C4-9C22-4C3E-9CC3-39A44794D87D}" destId="{82BD7F79-8B91-4BEF-AD4C-9F877B6EFFBC}" srcOrd="0" destOrd="0" presId="urn:microsoft.com/office/officeart/2005/8/layout/orgChart1"/>
    <dgm:cxn modelId="{57880A6B-B05E-4E8D-988B-6EAA4299AC10}" type="presParOf" srcId="{82BD7F79-8B91-4BEF-AD4C-9F877B6EFFBC}" destId="{06C3E947-7602-464A-8FB8-A3C2DADB0AB8}" srcOrd="0" destOrd="0" presId="urn:microsoft.com/office/officeart/2005/8/layout/orgChart1"/>
    <dgm:cxn modelId="{2426C531-13D6-4201-84D8-96F67EB6AF42}" type="presParOf" srcId="{06C3E947-7602-464A-8FB8-A3C2DADB0AB8}" destId="{81CBA764-C00B-4EDB-BE2F-8391CB1F0348}" srcOrd="0" destOrd="0" presId="urn:microsoft.com/office/officeart/2005/8/layout/orgChart1"/>
    <dgm:cxn modelId="{A580ABAC-8213-4070-8698-72FDEE89BE72}" type="presParOf" srcId="{06C3E947-7602-464A-8FB8-A3C2DADB0AB8}" destId="{7D8B58A5-221E-4BD3-84E3-634C0ADD1CF9}" srcOrd="1" destOrd="0" presId="urn:microsoft.com/office/officeart/2005/8/layout/orgChart1"/>
    <dgm:cxn modelId="{6673C420-C8D2-4BEF-86F4-C1E1AA186ECA}" type="presParOf" srcId="{82BD7F79-8B91-4BEF-AD4C-9F877B6EFFBC}" destId="{5563E6AA-44CF-4975-85CE-05275C779218}" srcOrd="1" destOrd="0" presId="urn:microsoft.com/office/officeart/2005/8/layout/orgChart1"/>
    <dgm:cxn modelId="{CEABFAE9-D10C-42F9-A42A-D50F284E7E4F}" type="presParOf" srcId="{5563E6AA-44CF-4975-85CE-05275C779218}" destId="{01EFD2B9-3AD6-466E-8DB0-20BE3019A6C3}" srcOrd="0" destOrd="0" presId="urn:microsoft.com/office/officeart/2005/8/layout/orgChart1"/>
    <dgm:cxn modelId="{AFE2958E-0FA8-4641-8049-75F4E1486304}" type="presParOf" srcId="{5563E6AA-44CF-4975-85CE-05275C779218}" destId="{14B11002-36EA-4F51-BE5D-703274FF5D1A}" srcOrd="1" destOrd="0" presId="urn:microsoft.com/office/officeart/2005/8/layout/orgChart1"/>
    <dgm:cxn modelId="{8D6781BD-19D4-4BB5-A5CD-D35384696E45}" type="presParOf" srcId="{14B11002-36EA-4F51-BE5D-703274FF5D1A}" destId="{BC735158-6B94-411A-8A92-37E0512DC377}" srcOrd="0" destOrd="0" presId="urn:microsoft.com/office/officeart/2005/8/layout/orgChart1"/>
    <dgm:cxn modelId="{24BA954F-FE71-4AB9-8D67-03ACE0A8A72F}" type="presParOf" srcId="{BC735158-6B94-411A-8A92-37E0512DC377}" destId="{78888BE1-8250-4F9C-9607-0A03046F7DBB}" srcOrd="0" destOrd="0" presId="urn:microsoft.com/office/officeart/2005/8/layout/orgChart1"/>
    <dgm:cxn modelId="{41C844A0-29F3-447E-8F55-723786448BB2}" type="presParOf" srcId="{BC735158-6B94-411A-8A92-37E0512DC377}" destId="{F9BEE043-E611-4A62-A047-64AA724A61B0}" srcOrd="1" destOrd="0" presId="urn:microsoft.com/office/officeart/2005/8/layout/orgChart1"/>
    <dgm:cxn modelId="{215FD70B-9F9D-4EEB-8845-06671904C080}" type="presParOf" srcId="{14B11002-36EA-4F51-BE5D-703274FF5D1A}" destId="{A80AC6E3-91CA-451C-91DB-06567E2BBF27}" srcOrd="1" destOrd="0" presId="urn:microsoft.com/office/officeart/2005/8/layout/orgChart1"/>
    <dgm:cxn modelId="{810E16E5-561E-4ED5-9EEF-CDF95665B30C}" type="presParOf" srcId="{14B11002-36EA-4F51-BE5D-703274FF5D1A}" destId="{8BDC1608-8475-47A3-855A-BDF4808E7E22}" srcOrd="2" destOrd="0" presId="urn:microsoft.com/office/officeart/2005/8/layout/orgChart1"/>
    <dgm:cxn modelId="{C78A157C-4C49-4CF8-B272-D57BFC75C5C4}" type="presParOf" srcId="{5563E6AA-44CF-4975-85CE-05275C779218}" destId="{6AC1239E-6426-4BC5-8F43-B573B330E227}" srcOrd="2" destOrd="0" presId="urn:microsoft.com/office/officeart/2005/8/layout/orgChart1"/>
    <dgm:cxn modelId="{BE6AA155-66BD-4402-BB08-43E1FDFAB13F}" type="presParOf" srcId="{5563E6AA-44CF-4975-85CE-05275C779218}" destId="{F56FC54C-5449-4A4D-BCC3-627AA537F7A4}" srcOrd="3" destOrd="0" presId="urn:microsoft.com/office/officeart/2005/8/layout/orgChart1"/>
    <dgm:cxn modelId="{5E41DE48-CA35-4C5D-B7BA-605BC83EAEC5}" type="presParOf" srcId="{F56FC54C-5449-4A4D-BCC3-627AA537F7A4}" destId="{60065092-E0E4-4A04-98A1-124F5DE1EBE2}" srcOrd="0" destOrd="0" presId="urn:microsoft.com/office/officeart/2005/8/layout/orgChart1"/>
    <dgm:cxn modelId="{E70A6CDA-712C-4299-B6F5-B1258CE50CD5}" type="presParOf" srcId="{60065092-E0E4-4A04-98A1-124F5DE1EBE2}" destId="{14CEC775-04B3-4DBC-ADCD-F2D0E2B618C6}" srcOrd="0" destOrd="0" presId="urn:microsoft.com/office/officeart/2005/8/layout/orgChart1"/>
    <dgm:cxn modelId="{F38CE63E-93EB-4D82-B236-87F4AAE61EB4}" type="presParOf" srcId="{60065092-E0E4-4A04-98A1-124F5DE1EBE2}" destId="{F9048807-7189-4370-943E-82F3DD11DC4C}" srcOrd="1" destOrd="0" presId="urn:microsoft.com/office/officeart/2005/8/layout/orgChart1"/>
    <dgm:cxn modelId="{10090AFD-84C1-4F5E-AF62-1D1E657724D9}" type="presParOf" srcId="{F56FC54C-5449-4A4D-BCC3-627AA537F7A4}" destId="{66AE363D-0A58-4276-A202-4CBC5872D4F0}" srcOrd="1" destOrd="0" presId="urn:microsoft.com/office/officeart/2005/8/layout/orgChart1"/>
    <dgm:cxn modelId="{A7539EB0-1F66-42D6-9AD2-3F54C7BA0CA5}" type="presParOf" srcId="{F56FC54C-5449-4A4D-BCC3-627AA537F7A4}" destId="{09C25D48-A113-40AD-9350-F17DD8AF24FC}" srcOrd="2" destOrd="0" presId="urn:microsoft.com/office/officeart/2005/8/layout/orgChart1"/>
    <dgm:cxn modelId="{D68887E3-4A2C-418F-9603-2F55BAAE8787}" type="presParOf" srcId="{5563E6AA-44CF-4975-85CE-05275C779218}" destId="{4A78ADB0-9AFF-4033-B165-F99270E8C915}" srcOrd="4" destOrd="0" presId="urn:microsoft.com/office/officeart/2005/8/layout/orgChart1"/>
    <dgm:cxn modelId="{4B214B9D-70C1-4A0A-8BCE-F8F71985460E}" type="presParOf" srcId="{5563E6AA-44CF-4975-85CE-05275C779218}" destId="{4422BA88-BEC5-4090-9C6C-463894B2D2A5}" srcOrd="5" destOrd="0" presId="urn:microsoft.com/office/officeart/2005/8/layout/orgChart1"/>
    <dgm:cxn modelId="{921A2295-FF39-4C83-B82A-94C0F502D1FE}" type="presParOf" srcId="{4422BA88-BEC5-4090-9C6C-463894B2D2A5}" destId="{B9BDBB8B-2506-4B4C-9B26-EFED44EEB086}" srcOrd="0" destOrd="0" presId="urn:microsoft.com/office/officeart/2005/8/layout/orgChart1"/>
    <dgm:cxn modelId="{BFB26175-619A-4BE9-8B78-02AD45141A7E}" type="presParOf" srcId="{B9BDBB8B-2506-4B4C-9B26-EFED44EEB086}" destId="{3EF6E76A-1215-4A0C-9B8D-E4FBAE69D521}" srcOrd="0" destOrd="0" presId="urn:microsoft.com/office/officeart/2005/8/layout/orgChart1"/>
    <dgm:cxn modelId="{9095E2C5-0FA7-4D25-8508-104284FF9995}" type="presParOf" srcId="{B9BDBB8B-2506-4B4C-9B26-EFED44EEB086}" destId="{31FAFC9B-C056-483A-A217-19F310320660}" srcOrd="1" destOrd="0" presId="urn:microsoft.com/office/officeart/2005/8/layout/orgChart1"/>
    <dgm:cxn modelId="{0FAD174A-B146-40EB-B2BD-623728FF781E}" type="presParOf" srcId="{4422BA88-BEC5-4090-9C6C-463894B2D2A5}" destId="{B0E1BBD8-BA61-41F6-99E2-81516652D999}" srcOrd="1" destOrd="0" presId="urn:microsoft.com/office/officeart/2005/8/layout/orgChart1"/>
    <dgm:cxn modelId="{23163C82-FFF6-40B0-8FB9-81A0EFE4EBF6}" type="presParOf" srcId="{4422BA88-BEC5-4090-9C6C-463894B2D2A5}" destId="{3AD01509-E865-4001-B31C-31F431A1026D}" srcOrd="2" destOrd="0" presId="urn:microsoft.com/office/officeart/2005/8/layout/orgChart1"/>
    <dgm:cxn modelId="{547FD574-5919-4C41-9873-B22E1EA36837}" type="presParOf" srcId="{82BD7F79-8B91-4BEF-AD4C-9F877B6EFFBC}" destId="{7092D3FD-2F22-4082-BE9F-84F885B3BB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CD614-59ED-4266-8005-2FC772F632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E9278-B759-4F6E-B9AD-EB43990C97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ভূ-নিম্নস্থ রূপান্তরিত কাণ্ড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4496889-A4B0-41DA-9D95-9BFFAAA749EA}" type="parTrans" cxnId="{3D57EAF9-BDD3-46BA-A4AD-F92ED0F13DE4}">
      <dgm:prSet/>
      <dgm:spPr/>
      <dgm:t>
        <a:bodyPr/>
        <a:lstStyle/>
        <a:p>
          <a:endParaRPr lang="en-US"/>
        </a:p>
      </dgm:t>
    </dgm:pt>
    <dgm:pt modelId="{CE19E252-3C13-44B4-80D7-6325FED35CAE}" type="sibTrans" cxnId="{3D57EAF9-BDD3-46BA-A4AD-F92ED0F13DE4}">
      <dgm:prSet/>
      <dgm:spPr/>
      <dgm:t>
        <a:bodyPr/>
        <a:lstStyle/>
        <a:p>
          <a:endParaRPr lang="en-US"/>
        </a:p>
      </dgm:t>
    </dgm:pt>
    <dgm:pt modelId="{67552054-4708-427C-988F-E3E3A4A853A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টিউবার বা স্ফীত কন্দ 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78E5FD12-3D26-4A15-8520-A010CDC940F6}" type="parTrans" cxnId="{5F64F37E-1B60-47DA-A286-7D3B8DC41020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8AAA70C-35CC-49B1-B1A6-19D8A89D3AF3}" type="sibTrans" cxnId="{5F64F37E-1B60-47DA-A286-7D3B8DC41020}">
      <dgm:prSet/>
      <dgm:spPr/>
      <dgm:t>
        <a:bodyPr/>
        <a:lstStyle/>
        <a:p>
          <a:endParaRPr lang="en-US"/>
        </a:p>
      </dgm:t>
    </dgm:pt>
    <dgm:pt modelId="{E9819FE0-4D1E-4D17-8D46-A42BEA36EAD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রাইজোম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77E8517-ACB8-48A7-86DE-00627427ED5F}" type="parTrans" cxnId="{8367A5AE-187D-4B3D-9674-5E1AC8F1DDD2}">
      <dgm:prSet/>
      <dgm:spPr/>
      <dgm:t>
        <a:bodyPr/>
        <a:lstStyle/>
        <a:p>
          <a:endParaRPr lang="en-US"/>
        </a:p>
      </dgm:t>
    </dgm:pt>
    <dgm:pt modelId="{CE5B3F1D-9420-4DD6-BF75-4B5A5CCD172B}" type="sibTrans" cxnId="{8367A5AE-187D-4B3D-9674-5E1AC8F1DDD2}">
      <dgm:prSet/>
      <dgm:spPr/>
      <dgm:t>
        <a:bodyPr/>
        <a:lstStyle/>
        <a:p>
          <a:endParaRPr lang="en-US"/>
        </a:p>
      </dgm:t>
    </dgm:pt>
    <dgm:pt modelId="{3DDC6020-5F23-49FF-B586-047A66B2881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কন্দ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98F4034-AE96-43D1-B2B5-C1DECA2C670F}" type="parTrans" cxnId="{721AF23D-13E6-429E-818A-BD664EB9222B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2CDEA52-AD9A-4A5D-A171-E766363529B1}" type="sibTrans" cxnId="{721AF23D-13E6-429E-818A-BD664EB9222B}">
      <dgm:prSet/>
      <dgm:spPr/>
      <dgm:t>
        <a:bodyPr/>
        <a:lstStyle/>
        <a:p>
          <a:endParaRPr lang="en-US"/>
        </a:p>
      </dgm:t>
    </dgm:pt>
    <dgm:pt modelId="{3947D2BB-8A03-47F8-8C95-66CE6291D1B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গুড়ি কন্দ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A4156E5-282C-42BF-85A0-EDE0E3E2EEAC}" type="parTrans" cxnId="{23F71641-ECAE-4685-ACDE-663385BB9A7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715486D-4354-42D2-AE19-9367390E6FA0}" type="sibTrans" cxnId="{23F71641-ECAE-4685-ACDE-663385BB9A7C}">
      <dgm:prSet/>
      <dgm:spPr/>
      <dgm:t>
        <a:bodyPr/>
        <a:lstStyle/>
        <a:p>
          <a:endParaRPr lang="en-US"/>
        </a:p>
      </dgm:t>
    </dgm:pt>
    <dgm:pt modelId="{965D15C4-9C22-4C3E-9CC3-39A44794D87D}" type="pres">
      <dgm:prSet presAssocID="{D3DCD614-59ED-4266-8005-2FC772F632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BD7F79-8B91-4BEF-AD4C-9F877B6EFFBC}" type="pres">
      <dgm:prSet presAssocID="{335E9278-B759-4F6E-B9AD-EB43990C9708}" presName="hierRoot1" presStyleCnt="0">
        <dgm:presLayoutVars>
          <dgm:hierBranch val="init"/>
        </dgm:presLayoutVars>
      </dgm:prSet>
      <dgm:spPr/>
    </dgm:pt>
    <dgm:pt modelId="{06C3E947-7602-464A-8FB8-A3C2DADB0AB8}" type="pres">
      <dgm:prSet presAssocID="{335E9278-B759-4F6E-B9AD-EB43990C9708}" presName="rootComposite1" presStyleCnt="0"/>
      <dgm:spPr/>
    </dgm:pt>
    <dgm:pt modelId="{81CBA764-C00B-4EDB-BE2F-8391CB1F0348}" type="pres">
      <dgm:prSet presAssocID="{335E9278-B759-4F6E-B9AD-EB43990C9708}" presName="rootText1" presStyleLbl="node0" presStyleIdx="0" presStyleCnt="1" custScaleY="46228" custLinFactNeighborX="-214" custLinFactNeighborY="-6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B58A5-221E-4BD3-84E3-634C0ADD1CF9}" type="pres">
      <dgm:prSet presAssocID="{335E9278-B759-4F6E-B9AD-EB43990C970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63E6AA-44CF-4975-85CE-05275C779218}" type="pres">
      <dgm:prSet presAssocID="{335E9278-B759-4F6E-B9AD-EB43990C9708}" presName="hierChild2" presStyleCnt="0"/>
      <dgm:spPr/>
    </dgm:pt>
    <dgm:pt modelId="{7585E920-BDEE-465B-92D4-13DDF8C2DDD0}" type="pres">
      <dgm:prSet presAssocID="{78E5FD12-3D26-4A15-8520-A010CDC940F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EFDDFEA-6C39-4A32-B534-D5C01E3951B1}" type="pres">
      <dgm:prSet presAssocID="{67552054-4708-427C-988F-E3E3A4A853A5}" presName="hierRoot2" presStyleCnt="0">
        <dgm:presLayoutVars>
          <dgm:hierBranch val="init"/>
        </dgm:presLayoutVars>
      </dgm:prSet>
      <dgm:spPr/>
    </dgm:pt>
    <dgm:pt modelId="{1BCC0BE3-4D95-41E7-A6ED-E7F04DC25EC3}" type="pres">
      <dgm:prSet presAssocID="{67552054-4708-427C-988F-E3E3A4A853A5}" presName="rootComposite" presStyleCnt="0"/>
      <dgm:spPr/>
    </dgm:pt>
    <dgm:pt modelId="{54A73336-93F0-4FCA-9845-E32256F0DD27}" type="pres">
      <dgm:prSet presAssocID="{67552054-4708-427C-988F-E3E3A4A853A5}" presName="rootText" presStyleLbl="node2" presStyleIdx="0" presStyleCnt="4" custScaleX="48858" custScaleY="39298" custLinFactNeighborX="-2873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FD06A1-745E-4F93-9ED4-358E8C63E8EB}" type="pres">
      <dgm:prSet presAssocID="{67552054-4708-427C-988F-E3E3A4A853A5}" presName="rootConnector" presStyleLbl="node2" presStyleIdx="0" presStyleCnt="4"/>
      <dgm:spPr/>
      <dgm:t>
        <a:bodyPr/>
        <a:lstStyle/>
        <a:p>
          <a:endParaRPr lang="en-US"/>
        </a:p>
      </dgm:t>
    </dgm:pt>
    <dgm:pt modelId="{B93D0980-9A9F-44D2-9928-D0B1A4079BAD}" type="pres">
      <dgm:prSet presAssocID="{67552054-4708-427C-988F-E3E3A4A853A5}" presName="hierChild4" presStyleCnt="0"/>
      <dgm:spPr/>
    </dgm:pt>
    <dgm:pt modelId="{B9F8EB74-D7C0-465E-B61E-14A5DF88631E}" type="pres">
      <dgm:prSet presAssocID="{67552054-4708-427C-988F-E3E3A4A853A5}" presName="hierChild5" presStyleCnt="0"/>
      <dgm:spPr/>
    </dgm:pt>
    <dgm:pt modelId="{01EFD2B9-3AD6-466E-8DB0-20BE3019A6C3}" type="pres">
      <dgm:prSet presAssocID="{777E8517-ACB8-48A7-86DE-00627427ED5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14B11002-36EA-4F51-BE5D-703274FF5D1A}" type="pres">
      <dgm:prSet presAssocID="{E9819FE0-4D1E-4D17-8D46-A42BEA36EADF}" presName="hierRoot2" presStyleCnt="0">
        <dgm:presLayoutVars>
          <dgm:hierBranch val="init"/>
        </dgm:presLayoutVars>
      </dgm:prSet>
      <dgm:spPr/>
    </dgm:pt>
    <dgm:pt modelId="{BC735158-6B94-411A-8A92-37E0512DC377}" type="pres">
      <dgm:prSet presAssocID="{E9819FE0-4D1E-4D17-8D46-A42BEA36EADF}" presName="rootComposite" presStyleCnt="0"/>
      <dgm:spPr/>
    </dgm:pt>
    <dgm:pt modelId="{78888BE1-8250-4F9C-9607-0A03046F7DBB}" type="pres">
      <dgm:prSet presAssocID="{E9819FE0-4D1E-4D17-8D46-A42BEA36EADF}" presName="rootText" presStyleLbl="node2" presStyleIdx="1" presStyleCnt="4" custScaleX="49284" custScaleY="39298" custLinFactNeighborX="-3728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EE043-E611-4A62-A047-64AA724A61B0}" type="pres">
      <dgm:prSet presAssocID="{E9819FE0-4D1E-4D17-8D46-A42BEA36EA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80AC6E3-91CA-451C-91DB-06567E2BBF27}" type="pres">
      <dgm:prSet presAssocID="{E9819FE0-4D1E-4D17-8D46-A42BEA36EADF}" presName="hierChild4" presStyleCnt="0"/>
      <dgm:spPr/>
    </dgm:pt>
    <dgm:pt modelId="{8BDC1608-8475-47A3-855A-BDF4808E7E22}" type="pres">
      <dgm:prSet presAssocID="{E9819FE0-4D1E-4D17-8D46-A42BEA36EADF}" presName="hierChild5" presStyleCnt="0"/>
      <dgm:spPr/>
    </dgm:pt>
    <dgm:pt modelId="{6AC1239E-6426-4BC5-8F43-B573B330E227}" type="pres">
      <dgm:prSet presAssocID="{D98F4034-AE96-43D1-B2B5-C1DECA2C670F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56FC54C-5449-4A4D-BCC3-627AA537F7A4}" type="pres">
      <dgm:prSet presAssocID="{3DDC6020-5F23-49FF-B586-047A66B28815}" presName="hierRoot2" presStyleCnt="0">
        <dgm:presLayoutVars>
          <dgm:hierBranch val="init"/>
        </dgm:presLayoutVars>
      </dgm:prSet>
      <dgm:spPr/>
    </dgm:pt>
    <dgm:pt modelId="{60065092-E0E4-4A04-98A1-124F5DE1EBE2}" type="pres">
      <dgm:prSet presAssocID="{3DDC6020-5F23-49FF-B586-047A66B28815}" presName="rootComposite" presStyleCnt="0"/>
      <dgm:spPr/>
    </dgm:pt>
    <dgm:pt modelId="{14CEC775-04B3-4DBC-ADCD-F2D0E2B618C6}" type="pres">
      <dgm:prSet presAssocID="{3DDC6020-5F23-49FF-B586-047A66B28815}" presName="rootText" presStyleLbl="node2" presStyleIdx="2" presStyleCnt="4" custScaleX="46652" custScaleY="39298" custLinFactNeighborX="-8663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48807-7189-4370-943E-82F3DD11DC4C}" type="pres">
      <dgm:prSet presAssocID="{3DDC6020-5F23-49FF-B586-047A66B28815}" presName="rootConnector" presStyleLbl="node2" presStyleIdx="2" presStyleCnt="4"/>
      <dgm:spPr/>
      <dgm:t>
        <a:bodyPr/>
        <a:lstStyle/>
        <a:p>
          <a:endParaRPr lang="en-US"/>
        </a:p>
      </dgm:t>
    </dgm:pt>
    <dgm:pt modelId="{66AE363D-0A58-4276-A202-4CBC5872D4F0}" type="pres">
      <dgm:prSet presAssocID="{3DDC6020-5F23-49FF-B586-047A66B28815}" presName="hierChild4" presStyleCnt="0"/>
      <dgm:spPr/>
    </dgm:pt>
    <dgm:pt modelId="{09C25D48-A113-40AD-9350-F17DD8AF24FC}" type="pres">
      <dgm:prSet presAssocID="{3DDC6020-5F23-49FF-B586-047A66B28815}" presName="hierChild5" presStyleCnt="0"/>
      <dgm:spPr/>
    </dgm:pt>
    <dgm:pt modelId="{4A78ADB0-9AFF-4033-B165-F99270E8C915}" type="pres">
      <dgm:prSet presAssocID="{5A4156E5-282C-42BF-85A0-EDE0E3E2EEAC}" presName="Name37" presStyleLbl="parChTrans1D2" presStyleIdx="3" presStyleCnt="4"/>
      <dgm:spPr/>
      <dgm:t>
        <a:bodyPr/>
        <a:lstStyle/>
        <a:p>
          <a:endParaRPr lang="en-US"/>
        </a:p>
      </dgm:t>
    </dgm:pt>
    <dgm:pt modelId="{4422BA88-BEC5-4090-9C6C-463894B2D2A5}" type="pres">
      <dgm:prSet presAssocID="{3947D2BB-8A03-47F8-8C95-66CE6291D1B7}" presName="hierRoot2" presStyleCnt="0">
        <dgm:presLayoutVars>
          <dgm:hierBranch val="init"/>
        </dgm:presLayoutVars>
      </dgm:prSet>
      <dgm:spPr/>
    </dgm:pt>
    <dgm:pt modelId="{B9BDBB8B-2506-4B4C-9B26-EFED44EEB086}" type="pres">
      <dgm:prSet presAssocID="{3947D2BB-8A03-47F8-8C95-66CE6291D1B7}" presName="rootComposite" presStyleCnt="0"/>
      <dgm:spPr/>
    </dgm:pt>
    <dgm:pt modelId="{3EF6E76A-1215-4A0C-9B8D-E4FBAE69D521}" type="pres">
      <dgm:prSet presAssocID="{3947D2BB-8A03-47F8-8C95-66CE6291D1B7}" presName="rootText" presStyleLbl="node2" presStyleIdx="3" presStyleCnt="4" custScaleX="43930" custScaleY="39298" custLinFactNeighborX="-11708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FAFC9B-C056-483A-A217-19F310320660}" type="pres">
      <dgm:prSet presAssocID="{3947D2BB-8A03-47F8-8C95-66CE6291D1B7}" presName="rootConnector" presStyleLbl="node2" presStyleIdx="3" presStyleCnt="4"/>
      <dgm:spPr/>
      <dgm:t>
        <a:bodyPr/>
        <a:lstStyle/>
        <a:p>
          <a:endParaRPr lang="en-US"/>
        </a:p>
      </dgm:t>
    </dgm:pt>
    <dgm:pt modelId="{B0E1BBD8-BA61-41F6-99E2-81516652D999}" type="pres">
      <dgm:prSet presAssocID="{3947D2BB-8A03-47F8-8C95-66CE6291D1B7}" presName="hierChild4" presStyleCnt="0"/>
      <dgm:spPr/>
    </dgm:pt>
    <dgm:pt modelId="{3AD01509-E865-4001-B31C-31F431A1026D}" type="pres">
      <dgm:prSet presAssocID="{3947D2BB-8A03-47F8-8C95-66CE6291D1B7}" presName="hierChild5" presStyleCnt="0"/>
      <dgm:spPr/>
    </dgm:pt>
    <dgm:pt modelId="{7092D3FD-2F22-4082-BE9F-84F885B3BB9E}" type="pres">
      <dgm:prSet presAssocID="{335E9278-B759-4F6E-B9AD-EB43990C9708}" presName="hierChild3" presStyleCnt="0"/>
      <dgm:spPr/>
    </dgm:pt>
  </dgm:ptLst>
  <dgm:cxnLst>
    <dgm:cxn modelId="{650B3AD0-737B-4907-ABC7-FF0C29A68BB6}" type="presOf" srcId="{3DDC6020-5F23-49FF-B586-047A66B28815}" destId="{F9048807-7189-4370-943E-82F3DD11DC4C}" srcOrd="1" destOrd="0" presId="urn:microsoft.com/office/officeart/2005/8/layout/orgChart1"/>
    <dgm:cxn modelId="{2D1FC771-FA38-468D-9AE5-5C44316DA2F1}" type="presOf" srcId="{777E8517-ACB8-48A7-86DE-00627427ED5F}" destId="{01EFD2B9-3AD6-466E-8DB0-20BE3019A6C3}" srcOrd="0" destOrd="0" presId="urn:microsoft.com/office/officeart/2005/8/layout/orgChart1"/>
    <dgm:cxn modelId="{5EBFD13A-4578-4861-9C10-34156542ACEE}" type="presOf" srcId="{D3DCD614-59ED-4266-8005-2FC772F63282}" destId="{965D15C4-9C22-4C3E-9CC3-39A44794D87D}" srcOrd="0" destOrd="0" presId="urn:microsoft.com/office/officeart/2005/8/layout/orgChart1"/>
    <dgm:cxn modelId="{685056C9-18C4-4CE2-902E-93756ADA4021}" type="presOf" srcId="{E9819FE0-4D1E-4D17-8D46-A42BEA36EADF}" destId="{78888BE1-8250-4F9C-9607-0A03046F7DBB}" srcOrd="0" destOrd="0" presId="urn:microsoft.com/office/officeart/2005/8/layout/orgChart1"/>
    <dgm:cxn modelId="{33DA8848-67C6-46CA-B389-E1DF85EEA1C1}" type="presOf" srcId="{335E9278-B759-4F6E-B9AD-EB43990C9708}" destId="{7D8B58A5-221E-4BD3-84E3-634C0ADD1CF9}" srcOrd="1" destOrd="0" presId="urn:microsoft.com/office/officeart/2005/8/layout/orgChart1"/>
    <dgm:cxn modelId="{23F71641-ECAE-4685-ACDE-663385BB9A7C}" srcId="{335E9278-B759-4F6E-B9AD-EB43990C9708}" destId="{3947D2BB-8A03-47F8-8C95-66CE6291D1B7}" srcOrd="3" destOrd="0" parTransId="{5A4156E5-282C-42BF-85A0-EDE0E3E2EEAC}" sibTransId="{1715486D-4354-42D2-AE19-9367390E6FA0}"/>
    <dgm:cxn modelId="{20F3C4ED-BE36-4AA4-B0C7-602F621B5D3C}" type="presOf" srcId="{335E9278-B759-4F6E-B9AD-EB43990C9708}" destId="{81CBA764-C00B-4EDB-BE2F-8391CB1F0348}" srcOrd="0" destOrd="0" presId="urn:microsoft.com/office/officeart/2005/8/layout/orgChart1"/>
    <dgm:cxn modelId="{A4296AB9-2FD3-496F-A5BF-7F8DD036D3A0}" type="presOf" srcId="{78E5FD12-3D26-4A15-8520-A010CDC940F6}" destId="{7585E920-BDEE-465B-92D4-13DDF8C2DDD0}" srcOrd="0" destOrd="0" presId="urn:microsoft.com/office/officeart/2005/8/layout/orgChart1"/>
    <dgm:cxn modelId="{1C8F76DF-0A8F-453D-90EE-A3D7C3506A76}" type="presOf" srcId="{3947D2BB-8A03-47F8-8C95-66CE6291D1B7}" destId="{31FAFC9B-C056-483A-A217-19F310320660}" srcOrd="1" destOrd="0" presId="urn:microsoft.com/office/officeart/2005/8/layout/orgChart1"/>
    <dgm:cxn modelId="{DE05B799-351E-4A59-A516-A00ACF2838A9}" type="presOf" srcId="{67552054-4708-427C-988F-E3E3A4A853A5}" destId="{54A73336-93F0-4FCA-9845-E32256F0DD27}" srcOrd="0" destOrd="0" presId="urn:microsoft.com/office/officeart/2005/8/layout/orgChart1"/>
    <dgm:cxn modelId="{1553E863-B9F8-46E8-88C5-5F7D5496ED0D}" type="presOf" srcId="{3DDC6020-5F23-49FF-B586-047A66B28815}" destId="{14CEC775-04B3-4DBC-ADCD-F2D0E2B618C6}" srcOrd="0" destOrd="0" presId="urn:microsoft.com/office/officeart/2005/8/layout/orgChart1"/>
    <dgm:cxn modelId="{86B0D45E-859D-4024-902B-A1F3FC676E63}" type="presOf" srcId="{5A4156E5-282C-42BF-85A0-EDE0E3E2EEAC}" destId="{4A78ADB0-9AFF-4033-B165-F99270E8C915}" srcOrd="0" destOrd="0" presId="urn:microsoft.com/office/officeart/2005/8/layout/orgChart1"/>
    <dgm:cxn modelId="{721AF23D-13E6-429E-818A-BD664EB9222B}" srcId="{335E9278-B759-4F6E-B9AD-EB43990C9708}" destId="{3DDC6020-5F23-49FF-B586-047A66B28815}" srcOrd="2" destOrd="0" parTransId="{D98F4034-AE96-43D1-B2B5-C1DECA2C670F}" sibTransId="{B2CDEA52-AD9A-4A5D-A171-E766363529B1}"/>
    <dgm:cxn modelId="{35C7431C-30D7-4068-8D0B-233909B1A112}" type="presOf" srcId="{67552054-4708-427C-988F-E3E3A4A853A5}" destId="{D1FD06A1-745E-4F93-9ED4-358E8C63E8EB}" srcOrd="1" destOrd="0" presId="urn:microsoft.com/office/officeart/2005/8/layout/orgChart1"/>
    <dgm:cxn modelId="{E8A60B69-16AA-4D9A-8153-124926C75428}" type="presOf" srcId="{3947D2BB-8A03-47F8-8C95-66CE6291D1B7}" destId="{3EF6E76A-1215-4A0C-9B8D-E4FBAE69D521}" srcOrd="0" destOrd="0" presId="urn:microsoft.com/office/officeart/2005/8/layout/orgChart1"/>
    <dgm:cxn modelId="{3D57EAF9-BDD3-46BA-A4AD-F92ED0F13DE4}" srcId="{D3DCD614-59ED-4266-8005-2FC772F63282}" destId="{335E9278-B759-4F6E-B9AD-EB43990C9708}" srcOrd="0" destOrd="0" parTransId="{84496889-A4B0-41DA-9D95-9BFFAAA749EA}" sibTransId="{CE19E252-3C13-44B4-80D7-6325FED35CAE}"/>
    <dgm:cxn modelId="{8367A5AE-187D-4B3D-9674-5E1AC8F1DDD2}" srcId="{335E9278-B759-4F6E-B9AD-EB43990C9708}" destId="{E9819FE0-4D1E-4D17-8D46-A42BEA36EADF}" srcOrd="1" destOrd="0" parTransId="{777E8517-ACB8-48A7-86DE-00627427ED5F}" sibTransId="{CE5B3F1D-9420-4DD6-BF75-4B5A5CCD172B}"/>
    <dgm:cxn modelId="{5F64F37E-1B60-47DA-A286-7D3B8DC41020}" srcId="{335E9278-B759-4F6E-B9AD-EB43990C9708}" destId="{67552054-4708-427C-988F-E3E3A4A853A5}" srcOrd="0" destOrd="0" parTransId="{78E5FD12-3D26-4A15-8520-A010CDC940F6}" sibTransId="{E8AAA70C-35CC-49B1-B1A6-19D8A89D3AF3}"/>
    <dgm:cxn modelId="{F960AD2E-5480-42FB-820E-6EC0BBD4B08B}" type="presOf" srcId="{D98F4034-AE96-43D1-B2B5-C1DECA2C670F}" destId="{6AC1239E-6426-4BC5-8F43-B573B330E227}" srcOrd="0" destOrd="0" presId="urn:microsoft.com/office/officeart/2005/8/layout/orgChart1"/>
    <dgm:cxn modelId="{02125283-ACEB-411A-BD82-683B245AA821}" type="presOf" srcId="{E9819FE0-4D1E-4D17-8D46-A42BEA36EADF}" destId="{F9BEE043-E611-4A62-A047-64AA724A61B0}" srcOrd="1" destOrd="0" presId="urn:microsoft.com/office/officeart/2005/8/layout/orgChart1"/>
    <dgm:cxn modelId="{F8FB99A5-F51E-4C06-BDF8-9BD059D359B5}" type="presParOf" srcId="{965D15C4-9C22-4C3E-9CC3-39A44794D87D}" destId="{82BD7F79-8B91-4BEF-AD4C-9F877B6EFFBC}" srcOrd="0" destOrd="0" presId="urn:microsoft.com/office/officeart/2005/8/layout/orgChart1"/>
    <dgm:cxn modelId="{B17D42FD-A15F-4180-93BB-2F7C7DF6D191}" type="presParOf" srcId="{82BD7F79-8B91-4BEF-AD4C-9F877B6EFFBC}" destId="{06C3E947-7602-464A-8FB8-A3C2DADB0AB8}" srcOrd="0" destOrd="0" presId="urn:microsoft.com/office/officeart/2005/8/layout/orgChart1"/>
    <dgm:cxn modelId="{F3296ABE-59EC-426A-8877-0B72D3948BCF}" type="presParOf" srcId="{06C3E947-7602-464A-8FB8-A3C2DADB0AB8}" destId="{81CBA764-C00B-4EDB-BE2F-8391CB1F0348}" srcOrd="0" destOrd="0" presId="urn:microsoft.com/office/officeart/2005/8/layout/orgChart1"/>
    <dgm:cxn modelId="{24F5A6BA-13AB-4B31-9F73-9BAA1815BAA3}" type="presParOf" srcId="{06C3E947-7602-464A-8FB8-A3C2DADB0AB8}" destId="{7D8B58A5-221E-4BD3-84E3-634C0ADD1CF9}" srcOrd="1" destOrd="0" presId="urn:microsoft.com/office/officeart/2005/8/layout/orgChart1"/>
    <dgm:cxn modelId="{DAC4E322-4A87-425A-8405-64000B05A5CB}" type="presParOf" srcId="{82BD7F79-8B91-4BEF-AD4C-9F877B6EFFBC}" destId="{5563E6AA-44CF-4975-85CE-05275C779218}" srcOrd="1" destOrd="0" presId="urn:microsoft.com/office/officeart/2005/8/layout/orgChart1"/>
    <dgm:cxn modelId="{4F64547C-DED0-473F-94B9-0C45C645AA2D}" type="presParOf" srcId="{5563E6AA-44CF-4975-85CE-05275C779218}" destId="{7585E920-BDEE-465B-92D4-13DDF8C2DDD0}" srcOrd="0" destOrd="0" presId="urn:microsoft.com/office/officeart/2005/8/layout/orgChart1"/>
    <dgm:cxn modelId="{2514C070-0062-42A4-B3C4-704B90D0DB9D}" type="presParOf" srcId="{5563E6AA-44CF-4975-85CE-05275C779218}" destId="{BEFDDFEA-6C39-4A32-B534-D5C01E3951B1}" srcOrd="1" destOrd="0" presId="urn:microsoft.com/office/officeart/2005/8/layout/orgChart1"/>
    <dgm:cxn modelId="{F835348E-81B3-4A26-8F4E-813171ED6C0E}" type="presParOf" srcId="{BEFDDFEA-6C39-4A32-B534-D5C01E3951B1}" destId="{1BCC0BE3-4D95-41E7-A6ED-E7F04DC25EC3}" srcOrd="0" destOrd="0" presId="urn:microsoft.com/office/officeart/2005/8/layout/orgChart1"/>
    <dgm:cxn modelId="{3460E14B-F375-4A96-B72E-EBB2BB7E773E}" type="presParOf" srcId="{1BCC0BE3-4D95-41E7-A6ED-E7F04DC25EC3}" destId="{54A73336-93F0-4FCA-9845-E32256F0DD27}" srcOrd="0" destOrd="0" presId="urn:microsoft.com/office/officeart/2005/8/layout/orgChart1"/>
    <dgm:cxn modelId="{C93E32DF-B3D8-4FBA-89B4-A2004BEF9A11}" type="presParOf" srcId="{1BCC0BE3-4D95-41E7-A6ED-E7F04DC25EC3}" destId="{D1FD06A1-745E-4F93-9ED4-358E8C63E8EB}" srcOrd="1" destOrd="0" presId="urn:microsoft.com/office/officeart/2005/8/layout/orgChart1"/>
    <dgm:cxn modelId="{B78026D7-63FA-4639-8DFE-E7868C17E092}" type="presParOf" srcId="{BEFDDFEA-6C39-4A32-B534-D5C01E3951B1}" destId="{B93D0980-9A9F-44D2-9928-D0B1A4079BAD}" srcOrd="1" destOrd="0" presId="urn:microsoft.com/office/officeart/2005/8/layout/orgChart1"/>
    <dgm:cxn modelId="{A4FE2EE1-7C40-40E3-B48A-BA7618C9D27E}" type="presParOf" srcId="{BEFDDFEA-6C39-4A32-B534-D5C01E3951B1}" destId="{B9F8EB74-D7C0-465E-B61E-14A5DF88631E}" srcOrd="2" destOrd="0" presId="urn:microsoft.com/office/officeart/2005/8/layout/orgChart1"/>
    <dgm:cxn modelId="{50692B89-4BAB-4540-A342-E7330EE3A78E}" type="presParOf" srcId="{5563E6AA-44CF-4975-85CE-05275C779218}" destId="{01EFD2B9-3AD6-466E-8DB0-20BE3019A6C3}" srcOrd="2" destOrd="0" presId="urn:microsoft.com/office/officeart/2005/8/layout/orgChart1"/>
    <dgm:cxn modelId="{4D14D6F7-0A05-4EB9-BB5F-9B2F51790CB5}" type="presParOf" srcId="{5563E6AA-44CF-4975-85CE-05275C779218}" destId="{14B11002-36EA-4F51-BE5D-703274FF5D1A}" srcOrd="3" destOrd="0" presId="urn:microsoft.com/office/officeart/2005/8/layout/orgChart1"/>
    <dgm:cxn modelId="{01641989-4C8D-4A44-BF68-4EF8AC1F847E}" type="presParOf" srcId="{14B11002-36EA-4F51-BE5D-703274FF5D1A}" destId="{BC735158-6B94-411A-8A92-37E0512DC377}" srcOrd="0" destOrd="0" presId="urn:microsoft.com/office/officeart/2005/8/layout/orgChart1"/>
    <dgm:cxn modelId="{2F15CC96-7F02-41F8-BDC1-8478C3F54B1C}" type="presParOf" srcId="{BC735158-6B94-411A-8A92-37E0512DC377}" destId="{78888BE1-8250-4F9C-9607-0A03046F7DBB}" srcOrd="0" destOrd="0" presId="urn:microsoft.com/office/officeart/2005/8/layout/orgChart1"/>
    <dgm:cxn modelId="{386D5B72-F996-4F3D-AEE9-228A439112F7}" type="presParOf" srcId="{BC735158-6B94-411A-8A92-37E0512DC377}" destId="{F9BEE043-E611-4A62-A047-64AA724A61B0}" srcOrd="1" destOrd="0" presId="urn:microsoft.com/office/officeart/2005/8/layout/orgChart1"/>
    <dgm:cxn modelId="{9B6BBC10-90AE-4FC2-B15E-40A959558724}" type="presParOf" srcId="{14B11002-36EA-4F51-BE5D-703274FF5D1A}" destId="{A80AC6E3-91CA-451C-91DB-06567E2BBF27}" srcOrd="1" destOrd="0" presId="urn:microsoft.com/office/officeart/2005/8/layout/orgChart1"/>
    <dgm:cxn modelId="{A749B834-E352-4744-99ED-0C2A389B3FDE}" type="presParOf" srcId="{14B11002-36EA-4F51-BE5D-703274FF5D1A}" destId="{8BDC1608-8475-47A3-855A-BDF4808E7E22}" srcOrd="2" destOrd="0" presId="urn:microsoft.com/office/officeart/2005/8/layout/orgChart1"/>
    <dgm:cxn modelId="{A5DFA8A3-0274-4936-9A84-84534C5CE856}" type="presParOf" srcId="{5563E6AA-44CF-4975-85CE-05275C779218}" destId="{6AC1239E-6426-4BC5-8F43-B573B330E227}" srcOrd="4" destOrd="0" presId="urn:microsoft.com/office/officeart/2005/8/layout/orgChart1"/>
    <dgm:cxn modelId="{AE4B7437-99BB-4650-83F7-7F24036E0E2E}" type="presParOf" srcId="{5563E6AA-44CF-4975-85CE-05275C779218}" destId="{F56FC54C-5449-4A4D-BCC3-627AA537F7A4}" srcOrd="5" destOrd="0" presId="urn:microsoft.com/office/officeart/2005/8/layout/orgChart1"/>
    <dgm:cxn modelId="{B89EB5C8-5EC7-4831-9F87-FC1E988B3C84}" type="presParOf" srcId="{F56FC54C-5449-4A4D-BCC3-627AA537F7A4}" destId="{60065092-E0E4-4A04-98A1-124F5DE1EBE2}" srcOrd="0" destOrd="0" presId="urn:microsoft.com/office/officeart/2005/8/layout/orgChart1"/>
    <dgm:cxn modelId="{11A6D39C-659C-4F63-9C75-2C2526DAC2E3}" type="presParOf" srcId="{60065092-E0E4-4A04-98A1-124F5DE1EBE2}" destId="{14CEC775-04B3-4DBC-ADCD-F2D0E2B618C6}" srcOrd="0" destOrd="0" presId="urn:microsoft.com/office/officeart/2005/8/layout/orgChart1"/>
    <dgm:cxn modelId="{28CA4FBD-3541-438A-813C-4EB0A2DE7F1D}" type="presParOf" srcId="{60065092-E0E4-4A04-98A1-124F5DE1EBE2}" destId="{F9048807-7189-4370-943E-82F3DD11DC4C}" srcOrd="1" destOrd="0" presId="urn:microsoft.com/office/officeart/2005/8/layout/orgChart1"/>
    <dgm:cxn modelId="{F4FE5770-099B-4DE8-814A-E63783C9546F}" type="presParOf" srcId="{F56FC54C-5449-4A4D-BCC3-627AA537F7A4}" destId="{66AE363D-0A58-4276-A202-4CBC5872D4F0}" srcOrd="1" destOrd="0" presId="urn:microsoft.com/office/officeart/2005/8/layout/orgChart1"/>
    <dgm:cxn modelId="{9B983361-0733-4026-B093-A4EFE359DF71}" type="presParOf" srcId="{F56FC54C-5449-4A4D-BCC3-627AA537F7A4}" destId="{09C25D48-A113-40AD-9350-F17DD8AF24FC}" srcOrd="2" destOrd="0" presId="urn:microsoft.com/office/officeart/2005/8/layout/orgChart1"/>
    <dgm:cxn modelId="{CEC7FCA7-1826-4A93-9B51-9D8CD16076CE}" type="presParOf" srcId="{5563E6AA-44CF-4975-85CE-05275C779218}" destId="{4A78ADB0-9AFF-4033-B165-F99270E8C915}" srcOrd="6" destOrd="0" presId="urn:microsoft.com/office/officeart/2005/8/layout/orgChart1"/>
    <dgm:cxn modelId="{7BD78B2D-130C-4609-828C-3E153BDAA799}" type="presParOf" srcId="{5563E6AA-44CF-4975-85CE-05275C779218}" destId="{4422BA88-BEC5-4090-9C6C-463894B2D2A5}" srcOrd="7" destOrd="0" presId="urn:microsoft.com/office/officeart/2005/8/layout/orgChart1"/>
    <dgm:cxn modelId="{57977B3B-4846-4BB8-8013-A982BCC94C57}" type="presParOf" srcId="{4422BA88-BEC5-4090-9C6C-463894B2D2A5}" destId="{B9BDBB8B-2506-4B4C-9B26-EFED44EEB086}" srcOrd="0" destOrd="0" presId="urn:microsoft.com/office/officeart/2005/8/layout/orgChart1"/>
    <dgm:cxn modelId="{7D054D89-CC60-45F5-85F3-FA088D5E2B4E}" type="presParOf" srcId="{B9BDBB8B-2506-4B4C-9B26-EFED44EEB086}" destId="{3EF6E76A-1215-4A0C-9B8D-E4FBAE69D521}" srcOrd="0" destOrd="0" presId="urn:microsoft.com/office/officeart/2005/8/layout/orgChart1"/>
    <dgm:cxn modelId="{C5415783-9999-4501-A1F2-C1FF12D0C6DE}" type="presParOf" srcId="{B9BDBB8B-2506-4B4C-9B26-EFED44EEB086}" destId="{31FAFC9B-C056-483A-A217-19F310320660}" srcOrd="1" destOrd="0" presId="urn:microsoft.com/office/officeart/2005/8/layout/orgChart1"/>
    <dgm:cxn modelId="{2D09F8C5-F51F-4BE7-891B-8CBE766FBB13}" type="presParOf" srcId="{4422BA88-BEC5-4090-9C6C-463894B2D2A5}" destId="{B0E1BBD8-BA61-41F6-99E2-81516652D999}" srcOrd="1" destOrd="0" presId="urn:microsoft.com/office/officeart/2005/8/layout/orgChart1"/>
    <dgm:cxn modelId="{7A8D6EEE-9F5B-472C-8547-87D6B39367B1}" type="presParOf" srcId="{4422BA88-BEC5-4090-9C6C-463894B2D2A5}" destId="{3AD01509-E865-4001-B31C-31F431A1026D}" srcOrd="2" destOrd="0" presId="urn:microsoft.com/office/officeart/2005/8/layout/orgChart1"/>
    <dgm:cxn modelId="{EE6B099C-BCEA-4729-92DA-594228C06772}" type="presParOf" srcId="{82BD7F79-8B91-4BEF-AD4C-9F877B6EFFBC}" destId="{7092D3FD-2F22-4082-BE9F-84F885B3BB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DCD614-59ED-4266-8005-2FC772F632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E9278-B759-4F6E-B9AD-EB43990C97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অর্ধবায়বীয় রূপান্তরিত কাণ্ড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4496889-A4B0-41DA-9D95-9BFFAAA749EA}" type="parTrans" cxnId="{3D57EAF9-BDD3-46BA-A4AD-F92ED0F13DE4}">
      <dgm:prSet/>
      <dgm:spPr/>
      <dgm:t>
        <a:bodyPr/>
        <a:lstStyle/>
        <a:p>
          <a:endParaRPr lang="en-US"/>
        </a:p>
      </dgm:t>
    </dgm:pt>
    <dgm:pt modelId="{CE19E252-3C13-44B4-80D7-6325FED35CAE}" type="sibTrans" cxnId="{3D57EAF9-BDD3-46BA-A4AD-F92ED0F13DE4}">
      <dgm:prSet/>
      <dgm:spPr/>
      <dgm:t>
        <a:bodyPr/>
        <a:lstStyle/>
        <a:p>
          <a:endParaRPr lang="en-US"/>
        </a:p>
      </dgm:t>
    </dgm:pt>
    <dgm:pt modelId="{67552054-4708-427C-988F-E3E3A4A853A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রানার বা ধাবক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78E5FD12-3D26-4A15-8520-A010CDC940F6}" type="parTrans" cxnId="{5F64F37E-1B60-47DA-A286-7D3B8DC41020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8AAA70C-35CC-49B1-B1A6-19D8A89D3AF3}" type="sibTrans" cxnId="{5F64F37E-1B60-47DA-A286-7D3B8DC41020}">
      <dgm:prSet/>
      <dgm:spPr/>
      <dgm:t>
        <a:bodyPr/>
        <a:lstStyle/>
        <a:p>
          <a:endParaRPr lang="en-US"/>
        </a:p>
      </dgm:t>
    </dgm:pt>
    <dgm:pt modelId="{E9819FE0-4D1E-4D17-8D46-A42BEA36EAD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বক্র ধাবক 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77E8517-ACB8-48A7-86DE-00627427ED5F}" type="parTrans" cxnId="{8367A5AE-187D-4B3D-9674-5E1AC8F1DDD2}">
      <dgm:prSet/>
      <dgm:spPr/>
      <dgm:t>
        <a:bodyPr/>
        <a:lstStyle/>
        <a:p>
          <a:endParaRPr lang="en-US"/>
        </a:p>
      </dgm:t>
    </dgm:pt>
    <dgm:pt modelId="{CE5B3F1D-9420-4DD6-BF75-4B5A5CCD172B}" type="sibTrans" cxnId="{8367A5AE-187D-4B3D-9674-5E1AC8F1DDD2}">
      <dgm:prSet/>
      <dgm:spPr/>
      <dgm:t>
        <a:bodyPr/>
        <a:lstStyle/>
        <a:p>
          <a:endParaRPr lang="en-US"/>
        </a:p>
      </dgm:t>
    </dgm:pt>
    <dgm:pt modelId="{3DDC6020-5F23-49FF-B586-047A66B2881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অফসেট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98F4034-AE96-43D1-B2B5-C1DECA2C670F}" type="parTrans" cxnId="{721AF23D-13E6-429E-818A-BD664EB9222B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2CDEA52-AD9A-4A5D-A171-E766363529B1}" type="sibTrans" cxnId="{721AF23D-13E6-429E-818A-BD664EB9222B}">
      <dgm:prSet/>
      <dgm:spPr/>
      <dgm:t>
        <a:bodyPr/>
        <a:lstStyle/>
        <a:p>
          <a:endParaRPr lang="en-US"/>
        </a:p>
      </dgm:t>
    </dgm:pt>
    <dgm:pt modelId="{3947D2BB-8A03-47F8-8C95-66CE6291D1B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উর্ধ্ব ধাবক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A4156E5-282C-42BF-85A0-EDE0E3E2EEAC}" type="parTrans" cxnId="{23F71641-ECAE-4685-ACDE-663385BB9A7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715486D-4354-42D2-AE19-9367390E6FA0}" type="sibTrans" cxnId="{23F71641-ECAE-4685-ACDE-663385BB9A7C}">
      <dgm:prSet/>
      <dgm:spPr/>
      <dgm:t>
        <a:bodyPr/>
        <a:lstStyle/>
        <a:p>
          <a:endParaRPr lang="en-US"/>
        </a:p>
      </dgm:t>
    </dgm:pt>
    <dgm:pt modelId="{965D15C4-9C22-4C3E-9CC3-39A44794D87D}" type="pres">
      <dgm:prSet presAssocID="{D3DCD614-59ED-4266-8005-2FC772F632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BD7F79-8B91-4BEF-AD4C-9F877B6EFFBC}" type="pres">
      <dgm:prSet presAssocID="{335E9278-B759-4F6E-B9AD-EB43990C9708}" presName="hierRoot1" presStyleCnt="0">
        <dgm:presLayoutVars>
          <dgm:hierBranch val="init"/>
        </dgm:presLayoutVars>
      </dgm:prSet>
      <dgm:spPr/>
    </dgm:pt>
    <dgm:pt modelId="{06C3E947-7602-464A-8FB8-A3C2DADB0AB8}" type="pres">
      <dgm:prSet presAssocID="{335E9278-B759-4F6E-B9AD-EB43990C9708}" presName="rootComposite1" presStyleCnt="0"/>
      <dgm:spPr/>
    </dgm:pt>
    <dgm:pt modelId="{81CBA764-C00B-4EDB-BE2F-8391CB1F0348}" type="pres">
      <dgm:prSet presAssocID="{335E9278-B759-4F6E-B9AD-EB43990C9708}" presName="rootText1" presStyleLbl="node0" presStyleIdx="0" presStyleCnt="1" custScaleY="46228" custLinFactNeighborX="-214" custLinFactNeighborY="-6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B58A5-221E-4BD3-84E3-634C0ADD1CF9}" type="pres">
      <dgm:prSet presAssocID="{335E9278-B759-4F6E-B9AD-EB43990C970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63E6AA-44CF-4975-85CE-05275C779218}" type="pres">
      <dgm:prSet presAssocID="{335E9278-B759-4F6E-B9AD-EB43990C9708}" presName="hierChild2" presStyleCnt="0"/>
      <dgm:spPr/>
    </dgm:pt>
    <dgm:pt modelId="{7585E920-BDEE-465B-92D4-13DDF8C2DDD0}" type="pres">
      <dgm:prSet presAssocID="{78E5FD12-3D26-4A15-8520-A010CDC940F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EFDDFEA-6C39-4A32-B534-D5C01E3951B1}" type="pres">
      <dgm:prSet presAssocID="{67552054-4708-427C-988F-E3E3A4A853A5}" presName="hierRoot2" presStyleCnt="0">
        <dgm:presLayoutVars>
          <dgm:hierBranch val="init"/>
        </dgm:presLayoutVars>
      </dgm:prSet>
      <dgm:spPr/>
    </dgm:pt>
    <dgm:pt modelId="{1BCC0BE3-4D95-41E7-A6ED-E7F04DC25EC3}" type="pres">
      <dgm:prSet presAssocID="{67552054-4708-427C-988F-E3E3A4A853A5}" presName="rootComposite" presStyleCnt="0"/>
      <dgm:spPr/>
    </dgm:pt>
    <dgm:pt modelId="{54A73336-93F0-4FCA-9845-E32256F0DD27}" type="pres">
      <dgm:prSet presAssocID="{67552054-4708-427C-988F-E3E3A4A853A5}" presName="rootText" presStyleLbl="node2" presStyleIdx="0" presStyleCnt="4" custScaleX="48858" custScaleY="39298" custLinFactNeighborX="-2873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FD06A1-745E-4F93-9ED4-358E8C63E8EB}" type="pres">
      <dgm:prSet presAssocID="{67552054-4708-427C-988F-E3E3A4A853A5}" presName="rootConnector" presStyleLbl="node2" presStyleIdx="0" presStyleCnt="4"/>
      <dgm:spPr/>
      <dgm:t>
        <a:bodyPr/>
        <a:lstStyle/>
        <a:p>
          <a:endParaRPr lang="en-US"/>
        </a:p>
      </dgm:t>
    </dgm:pt>
    <dgm:pt modelId="{B93D0980-9A9F-44D2-9928-D0B1A4079BAD}" type="pres">
      <dgm:prSet presAssocID="{67552054-4708-427C-988F-E3E3A4A853A5}" presName="hierChild4" presStyleCnt="0"/>
      <dgm:spPr/>
    </dgm:pt>
    <dgm:pt modelId="{B9F8EB74-D7C0-465E-B61E-14A5DF88631E}" type="pres">
      <dgm:prSet presAssocID="{67552054-4708-427C-988F-E3E3A4A853A5}" presName="hierChild5" presStyleCnt="0"/>
      <dgm:spPr/>
    </dgm:pt>
    <dgm:pt modelId="{01EFD2B9-3AD6-466E-8DB0-20BE3019A6C3}" type="pres">
      <dgm:prSet presAssocID="{777E8517-ACB8-48A7-86DE-00627427ED5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14B11002-36EA-4F51-BE5D-703274FF5D1A}" type="pres">
      <dgm:prSet presAssocID="{E9819FE0-4D1E-4D17-8D46-A42BEA36EADF}" presName="hierRoot2" presStyleCnt="0">
        <dgm:presLayoutVars>
          <dgm:hierBranch val="init"/>
        </dgm:presLayoutVars>
      </dgm:prSet>
      <dgm:spPr/>
    </dgm:pt>
    <dgm:pt modelId="{BC735158-6B94-411A-8A92-37E0512DC377}" type="pres">
      <dgm:prSet presAssocID="{E9819FE0-4D1E-4D17-8D46-A42BEA36EADF}" presName="rootComposite" presStyleCnt="0"/>
      <dgm:spPr/>
    </dgm:pt>
    <dgm:pt modelId="{78888BE1-8250-4F9C-9607-0A03046F7DBB}" type="pres">
      <dgm:prSet presAssocID="{E9819FE0-4D1E-4D17-8D46-A42BEA36EADF}" presName="rootText" presStyleLbl="node2" presStyleIdx="1" presStyleCnt="4" custScaleX="49284" custScaleY="39298" custLinFactNeighborX="-3728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EE043-E611-4A62-A047-64AA724A61B0}" type="pres">
      <dgm:prSet presAssocID="{E9819FE0-4D1E-4D17-8D46-A42BEA36EA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80AC6E3-91CA-451C-91DB-06567E2BBF27}" type="pres">
      <dgm:prSet presAssocID="{E9819FE0-4D1E-4D17-8D46-A42BEA36EADF}" presName="hierChild4" presStyleCnt="0"/>
      <dgm:spPr/>
    </dgm:pt>
    <dgm:pt modelId="{8BDC1608-8475-47A3-855A-BDF4808E7E22}" type="pres">
      <dgm:prSet presAssocID="{E9819FE0-4D1E-4D17-8D46-A42BEA36EADF}" presName="hierChild5" presStyleCnt="0"/>
      <dgm:spPr/>
    </dgm:pt>
    <dgm:pt modelId="{6AC1239E-6426-4BC5-8F43-B573B330E227}" type="pres">
      <dgm:prSet presAssocID="{D98F4034-AE96-43D1-B2B5-C1DECA2C670F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56FC54C-5449-4A4D-BCC3-627AA537F7A4}" type="pres">
      <dgm:prSet presAssocID="{3DDC6020-5F23-49FF-B586-047A66B28815}" presName="hierRoot2" presStyleCnt="0">
        <dgm:presLayoutVars>
          <dgm:hierBranch val="init"/>
        </dgm:presLayoutVars>
      </dgm:prSet>
      <dgm:spPr/>
    </dgm:pt>
    <dgm:pt modelId="{60065092-E0E4-4A04-98A1-124F5DE1EBE2}" type="pres">
      <dgm:prSet presAssocID="{3DDC6020-5F23-49FF-B586-047A66B28815}" presName="rootComposite" presStyleCnt="0"/>
      <dgm:spPr/>
    </dgm:pt>
    <dgm:pt modelId="{14CEC775-04B3-4DBC-ADCD-F2D0E2B618C6}" type="pres">
      <dgm:prSet presAssocID="{3DDC6020-5F23-49FF-B586-047A66B28815}" presName="rootText" presStyleLbl="node2" presStyleIdx="2" presStyleCnt="4" custScaleX="46652" custScaleY="39298" custLinFactNeighborX="-8663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48807-7189-4370-943E-82F3DD11DC4C}" type="pres">
      <dgm:prSet presAssocID="{3DDC6020-5F23-49FF-B586-047A66B28815}" presName="rootConnector" presStyleLbl="node2" presStyleIdx="2" presStyleCnt="4"/>
      <dgm:spPr/>
      <dgm:t>
        <a:bodyPr/>
        <a:lstStyle/>
        <a:p>
          <a:endParaRPr lang="en-US"/>
        </a:p>
      </dgm:t>
    </dgm:pt>
    <dgm:pt modelId="{66AE363D-0A58-4276-A202-4CBC5872D4F0}" type="pres">
      <dgm:prSet presAssocID="{3DDC6020-5F23-49FF-B586-047A66B28815}" presName="hierChild4" presStyleCnt="0"/>
      <dgm:spPr/>
    </dgm:pt>
    <dgm:pt modelId="{09C25D48-A113-40AD-9350-F17DD8AF24FC}" type="pres">
      <dgm:prSet presAssocID="{3DDC6020-5F23-49FF-B586-047A66B28815}" presName="hierChild5" presStyleCnt="0"/>
      <dgm:spPr/>
    </dgm:pt>
    <dgm:pt modelId="{4A78ADB0-9AFF-4033-B165-F99270E8C915}" type="pres">
      <dgm:prSet presAssocID="{5A4156E5-282C-42BF-85A0-EDE0E3E2EEAC}" presName="Name37" presStyleLbl="parChTrans1D2" presStyleIdx="3" presStyleCnt="4"/>
      <dgm:spPr/>
      <dgm:t>
        <a:bodyPr/>
        <a:lstStyle/>
        <a:p>
          <a:endParaRPr lang="en-US"/>
        </a:p>
      </dgm:t>
    </dgm:pt>
    <dgm:pt modelId="{4422BA88-BEC5-4090-9C6C-463894B2D2A5}" type="pres">
      <dgm:prSet presAssocID="{3947D2BB-8A03-47F8-8C95-66CE6291D1B7}" presName="hierRoot2" presStyleCnt="0">
        <dgm:presLayoutVars>
          <dgm:hierBranch val="init"/>
        </dgm:presLayoutVars>
      </dgm:prSet>
      <dgm:spPr/>
    </dgm:pt>
    <dgm:pt modelId="{B9BDBB8B-2506-4B4C-9B26-EFED44EEB086}" type="pres">
      <dgm:prSet presAssocID="{3947D2BB-8A03-47F8-8C95-66CE6291D1B7}" presName="rootComposite" presStyleCnt="0"/>
      <dgm:spPr/>
    </dgm:pt>
    <dgm:pt modelId="{3EF6E76A-1215-4A0C-9B8D-E4FBAE69D521}" type="pres">
      <dgm:prSet presAssocID="{3947D2BB-8A03-47F8-8C95-66CE6291D1B7}" presName="rootText" presStyleLbl="node2" presStyleIdx="3" presStyleCnt="4" custScaleX="43930" custScaleY="39298" custLinFactNeighborX="-11708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FAFC9B-C056-483A-A217-19F310320660}" type="pres">
      <dgm:prSet presAssocID="{3947D2BB-8A03-47F8-8C95-66CE6291D1B7}" presName="rootConnector" presStyleLbl="node2" presStyleIdx="3" presStyleCnt="4"/>
      <dgm:spPr/>
      <dgm:t>
        <a:bodyPr/>
        <a:lstStyle/>
        <a:p>
          <a:endParaRPr lang="en-US"/>
        </a:p>
      </dgm:t>
    </dgm:pt>
    <dgm:pt modelId="{B0E1BBD8-BA61-41F6-99E2-81516652D999}" type="pres">
      <dgm:prSet presAssocID="{3947D2BB-8A03-47F8-8C95-66CE6291D1B7}" presName="hierChild4" presStyleCnt="0"/>
      <dgm:spPr/>
    </dgm:pt>
    <dgm:pt modelId="{3AD01509-E865-4001-B31C-31F431A1026D}" type="pres">
      <dgm:prSet presAssocID="{3947D2BB-8A03-47F8-8C95-66CE6291D1B7}" presName="hierChild5" presStyleCnt="0"/>
      <dgm:spPr/>
    </dgm:pt>
    <dgm:pt modelId="{7092D3FD-2F22-4082-BE9F-84F885B3BB9E}" type="pres">
      <dgm:prSet presAssocID="{335E9278-B759-4F6E-B9AD-EB43990C9708}" presName="hierChild3" presStyleCnt="0"/>
      <dgm:spPr/>
    </dgm:pt>
  </dgm:ptLst>
  <dgm:cxnLst>
    <dgm:cxn modelId="{CF7DB4B9-0538-4AC7-A48A-05E7FCC69423}" type="presOf" srcId="{335E9278-B759-4F6E-B9AD-EB43990C9708}" destId="{7D8B58A5-221E-4BD3-84E3-634C0ADD1CF9}" srcOrd="1" destOrd="0" presId="urn:microsoft.com/office/officeart/2005/8/layout/orgChart1"/>
    <dgm:cxn modelId="{96141E72-F99F-452B-8444-7E0E6CFD6F15}" type="presOf" srcId="{3DDC6020-5F23-49FF-B586-047A66B28815}" destId="{F9048807-7189-4370-943E-82F3DD11DC4C}" srcOrd="1" destOrd="0" presId="urn:microsoft.com/office/officeart/2005/8/layout/orgChart1"/>
    <dgm:cxn modelId="{D40B3213-1E7E-4369-8398-5B706F09407A}" type="presOf" srcId="{E9819FE0-4D1E-4D17-8D46-A42BEA36EADF}" destId="{78888BE1-8250-4F9C-9607-0A03046F7DBB}" srcOrd="0" destOrd="0" presId="urn:microsoft.com/office/officeart/2005/8/layout/orgChart1"/>
    <dgm:cxn modelId="{ABAE5153-1577-4232-97DA-DCCC5F5E47A1}" type="presOf" srcId="{78E5FD12-3D26-4A15-8520-A010CDC940F6}" destId="{7585E920-BDEE-465B-92D4-13DDF8C2DDD0}" srcOrd="0" destOrd="0" presId="urn:microsoft.com/office/officeart/2005/8/layout/orgChart1"/>
    <dgm:cxn modelId="{23F71641-ECAE-4685-ACDE-663385BB9A7C}" srcId="{335E9278-B759-4F6E-B9AD-EB43990C9708}" destId="{3947D2BB-8A03-47F8-8C95-66CE6291D1B7}" srcOrd="3" destOrd="0" parTransId="{5A4156E5-282C-42BF-85A0-EDE0E3E2EEAC}" sibTransId="{1715486D-4354-42D2-AE19-9367390E6FA0}"/>
    <dgm:cxn modelId="{512C34C4-606F-409F-82C8-F40330BE64C7}" type="presOf" srcId="{3947D2BB-8A03-47F8-8C95-66CE6291D1B7}" destId="{3EF6E76A-1215-4A0C-9B8D-E4FBAE69D521}" srcOrd="0" destOrd="0" presId="urn:microsoft.com/office/officeart/2005/8/layout/orgChart1"/>
    <dgm:cxn modelId="{593DAF8F-88D3-4CA6-AC7A-F99DD1DD013A}" type="presOf" srcId="{D3DCD614-59ED-4266-8005-2FC772F63282}" destId="{965D15C4-9C22-4C3E-9CC3-39A44794D87D}" srcOrd="0" destOrd="0" presId="urn:microsoft.com/office/officeart/2005/8/layout/orgChart1"/>
    <dgm:cxn modelId="{60D997A2-8FB7-48A1-BD42-8BF25EF5FBF7}" type="presOf" srcId="{E9819FE0-4D1E-4D17-8D46-A42BEA36EADF}" destId="{F9BEE043-E611-4A62-A047-64AA724A61B0}" srcOrd="1" destOrd="0" presId="urn:microsoft.com/office/officeart/2005/8/layout/orgChart1"/>
    <dgm:cxn modelId="{BBD77533-C5FA-404E-B223-EB77530BEEAA}" type="presOf" srcId="{67552054-4708-427C-988F-E3E3A4A853A5}" destId="{54A73336-93F0-4FCA-9845-E32256F0DD27}" srcOrd="0" destOrd="0" presId="urn:microsoft.com/office/officeart/2005/8/layout/orgChart1"/>
    <dgm:cxn modelId="{FEC2256C-2CD0-4504-A398-2EF639D6157D}" type="presOf" srcId="{3947D2BB-8A03-47F8-8C95-66CE6291D1B7}" destId="{31FAFC9B-C056-483A-A217-19F310320660}" srcOrd="1" destOrd="0" presId="urn:microsoft.com/office/officeart/2005/8/layout/orgChart1"/>
    <dgm:cxn modelId="{721AF23D-13E6-429E-818A-BD664EB9222B}" srcId="{335E9278-B759-4F6E-B9AD-EB43990C9708}" destId="{3DDC6020-5F23-49FF-B586-047A66B28815}" srcOrd="2" destOrd="0" parTransId="{D98F4034-AE96-43D1-B2B5-C1DECA2C670F}" sibTransId="{B2CDEA52-AD9A-4A5D-A171-E766363529B1}"/>
    <dgm:cxn modelId="{D611599E-18EC-4381-8A49-74FE2F7DFE2F}" type="presOf" srcId="{335E9278-B759-4F6E-B9AD-EB43990C9708}" destId="{81CBA764-C00B-4EDB-BE2F-8391CB1F0348}" srcOrd="0" destOrd="0" presId="urn:microsoft.com/office/officeart/2005/8/layout/orgChart1"/>
    <dgm:cxn modelId="{BB7852E1-3C8B-4340-8095-C4232BA3DED2}" type="presOf" srcId="{67552054-4708-427C-988F-E3E3A4A853A5}" destId="{D1FD06A1-745E-4F93-9ED4-358E8C63E8EB}" srcOrd="1" destOrd="0" presId="urn:microsoft.com/office/officeart/2005/8/layout/orgChart1"/>
    <dgm:cxn modelId="{0BDF36B9-78BF-4FC7-A3BF-ED2783C3A7CC}" type="presOf" srcId="{777E8517-ACB8-48A7-86DE-00627427ED5F}" destId="{01EFD2B9-3AD6-466E-8DB0-20BE3019A6C3}" srcOrd="0" destOrd="0" presId="urn:microsoft.com/office/officeart/2005/8/layout/orgChart1"/>
    <dgm:cxn modelId="{3D57EAF9-BDD3-46BA-A4AD-F92ED0F13DE4}" srcId="{D3DCD614-59ED-4266-8005-2FC772F63282}" destId="{335E9278-B759-4F6E-B9AD-EB43990C9708}" srcOrd="0" destOrd="0" parTransId="{84496889-A4B0-41DA-9D95-9BFFAAA749EA}" sibTransId="{CE19E252-3C13-44B4-80D7-6325FED35CAE}"/>
    <dgm:cxn modelId="{8367A5AE-187D-4B3D-9674-5E1AC8F1DDD2}" srcId="{335E9278-B759-4F6E-B9AD-EB43990C9708}" destId="{E9819FE0-4D1E-4D17-8D46-A42BEA36EADF}" srcOrd="1" destOrd="0" parTransId="{777E8517-ACB8-48A7-86DE-00627427ED5F}" sibTransId="{CE5B3F1D-9420-4DD6-BF75-4B5A5CCD172B}"/>
    <dgm:cxn modelId="{5F64F37E-1B60-47DA-A286-7D3B8DC41020}" srcId="{335E9278-B759-4F6E-B9AD-EB43990C9708}" destId="{67552054-4708-427C-988F-E3E3A4A853A5}" srcOrd="0" destOrd="0" parTransId="{78E5FD12-3D26-4A15-8520-A010CDC940F6}" sibTransId="{E8AAA70C-35CC-49B1-B1A6-19D8A89D3AF3}"/>
    <dgm:cxn modelId="{A5AA58FA-A872-46BD-8718-78280C95D7DC}" type="presOf" srcId="{5A4156E5-282C-42BF-85A0-EDE0E3E2EEAC}" destId="{4A78ADB0-9AFF-4033-B165-F99270E8C915}" srcOrd="0" destOrd="0" presId="urn:microsoft.com/office/officeart/2005/8/layout/orgChart1"/>
    <dgm:cxn modelId="{74C5477F-9062-488A-8EC2-81D16651ED32}" type="presOf" srcId="{D98F4034-AE96-43D1-B2B5-C1DECA2C670F}" destId="{6AC1239E-6426-4BC5-8F43-B573B330E227}" srcOrd="0" destOrd="0" presId="urn:microsoft.com/office/officeart/2005/8/layout/orgChart1"/>
    <dgm:cxn modelId="{9A3BEDD8-E2AF-457C-B2BD-EF3CFF30B116}" type="presOf" srcId="{3DDC6020-5F23-49FF-B586-047A66B28815}" destId="{14CEC775-04B3-4DBC-ADCD-F2D0E2B618C6}" srcOrd="0" destOrd="0" presId="urn:microsoft.com/office/officeart/2005/8/layout/orgChart1"/>
    <dgm:cxn modelId="{B3105410-8808-4BC1-B205-F920AACD739B}" type="presParOf" srcId="{965D15C4-9C22-4C3E-9CC3-39A44794D87D}" destId="{82BD7F79-8B91-4BEF-AD4C-9F877B6EFFBC}" srcOrd="0" destOrd="0" presId="urn:microsoft.com/office/officeart/2005/8/layout/orgChart1"/>
    <dgm:cxn modelId="{2E0836B9-4CCB-4400-928B-B3C94ACF849B}" type="presParOf" srcId="{82BD7F79-8B91-4BEF-AD4C-9F877B6EFFBC}" destId="{06C3E947-7602-464A-8FB8-A3C2DADB0AB8}" srcOrd="0" destOrd="0" presId="urn:microsoft.com/office/officeart/2005/8/layout/orgChart1"/>
    <dgm:cxn modelId="{023AAEBB-590E-4F44-BBBD-126648081FD7}" type="presParOf" srcId="{06C3E947-7602-464A-8FB8-A3C2DADB0AB8}" destId="{81CBA764-C00B-4EDB-BE2F-8391CB1F0348}" srcOrd="0" destOrd="0" presId="urn:microsoft.com/office/officeart/2005/8/layout/orgChart1"/>
    <dgm:cxn modelId="{0517766C-2B9C-4404-8FCF-B1BED6CCAE8E}" type="presParOf" srcId="{06C3E947-7602-464A-8FB8-A3C2DADB0AB8}" destId="{7D8B58A5-221E-4BD3-84E3-634C0ADD1CF9}" srcOrd="1" destOrd="0" presId="urn:microsoft.com/office/officeart/2005/8/layout/orgChart1"/>
    <dgm:cxn modelId="{1AED2732-04E8-49E1-B4C8-45F2869A7FCE}" type="presParOf" srcId="{82BD7F79-8B91-4BEF-AD4C-9F877B6EFFBC}" destId="{5563E6AA-44CF-4975-85CE-05275C779218}" srcOrd="1" destOrd="0" presId="urn:microsoft.com/office/officeart/2005/8/layout/orgChart1"/>
    <dgm:cxn modelId="{BA2A0050-E254-42D5-9FF5-E3E8FBF416C8}" type="presParOf" srcId="{5563E6AA-44CF-4975-85CE-05275C779218}" destId="{7585E920-BDEE-465B-92D4-13DDF8C2DDD0}" srcOrd="0" destOrd="0" presId="urn:microsoft.com/office/officeart/2005/8/layout/orgChart1"/>
    <dgm:cxn modelId="{8E3EB734-6FA1-4318-B2B6-274C3CD9CF4C}" type="presParOf" srcId="{5563E6AA-44CF-4975-85CE-05275C779218}" destId="{BEFDDFEA-6C39-4A32-B534-D5C01E3951B1}" srcOrd="1" destOrd="0" presId="urn:microsoft.com/office/officeart/2005/8/layout/orgChart1"/>
    <dgm:cxn modelId="{B19C17BE-8D2F-42E3-B9C3-5A7ECEF370B4}" type="presParOf" srcId="{BEFDDFEA-6C39-4A32-B534-D5C01E3951B1}" destId="{1BCC0BE3-4D95-41E7-A6ED-E7F04DC25EC3}" srcOrd="0" destOrd="0" presId="urn:microsoft.com/office/officeart/2005/8/layout/orgChart1"/>
    <dgm:cxn modelId="{F17FFF2D-6B22-4BB4-ABAD-87112031CCF6}" type="presParOf" srcId="{1BCC0BE3-4D95-41E7-A6ED-E7F04DC25EC3}" destId="{54A73336-93F0-4FCA-9845-E32256F0DD27}" srcOrd="0" destOrd="0" presId="urn:microsoft.com/office/officeart/2005/8/layout/orgChart1"/>
    <dgm:cxn modelId="{DB4BCAD3-52D5-46A3-81E6-8376673B2785}" type="presParOf" srcId="{1BCC0BE3-4D95-41E7-A6ED-E7F04DC25EC3}" destId="{D1FD06A1-745E-4F93-9ED4-358E8C63E8EB}" srcOrd="1" destOrd="0" presId="urn:microsoft.com/office/officeart/2005/8/layout/orgChart1"/>
    <dgm:cxn modelId="{C3944D4B-825A-4F6B-B2D0-57702EBD6EA4}" type="presParOf" srcId="{BEFDDFEA-6C39-4A32-B534-D5C01E3951B1}" destId="{B93D0980-9A9F-44D2-9928-D0B1A4079BAD}" srcOrd="1" destOrd="0" presId="urn:microsoft.com/office/officeart/2005/8/layout/orgChart1"/>
    <dgm:cxn modelId="{F6DE37FE-C82E-4E86-9D9B-1C9EEEE60A3A}" type="presParOf" srcId="{BEFDDFEA-6C39-4A32-B534-D5C01E3951B1}" destId="{B9F8EB74-D7C0-465E-B61E-14A5DF88631E}" srcOrd="2" destOrd="0" presId="urn:microsoft.com/office/officeart/2005/8/layout/orgChart1"/>
    <dgm:cxn modelId="{6040993A-D9C2-4D4E-88D8-1E8000E1CF8E}" type="presParOf" srcId="{5563E6AA-44CF-4975-85CE-05275C779218}" destId="{01EFD2B9-3AD6-466E-8DB0-20BE3019A6C3}" srcOrd="2" destOrd="0" presId="urn:microsoft.com/office/officeart/2005/8/layout/orgChart1"/>
    <dgm:cxn modelId="{00FE4879-BB25-4A93-A846-9ABDCFDC809C}" type="presParOf" srcId="{5563E6AA-44CF-4975-85CE-05275C779218}" destId="{14B11002-36EA-4F51-BE5D-703274FF5D1A}" srcOrd="3" destOrd="0" presId="urn:microsoft.com/office/officeart/2005/8/layout/orgChart1"/>
    <dgm:cxn modelId="{62409250-5B4E-4198-A80D-A6F59E54C005}" type="presParOf" srcId="{14B11002-36EA-4F51-BE5D-703274FF5D1A}" destId="{BC735158-6B94-411A-8A92-37E0512DC377}" srcOrd="0" destOrd="0" presId="urn:microsoft.com/office/officeart/2005/8/layout/orgChart1"/>
    <dgm:cxn modelId="{C6D27B2D-3106-40C4-9426-F40AAC1E2DF4}" type="presParOf" srcId="{BC735158-6B94-411A-8A92-37E0512DC377}" destId="{78888BE1-8250-4F9C-9607-0A03046F7DBB}" srcOrd="0" destOrd="0" presId="urn:microsoft.com/office/officeart/2005/8/layout/orgChart1"/>
    <dgm:cxn modelId="{5C023F2D-47D2-42F5-895E-4F267B4EFC0B}" type="presParOf" srcId="{BC735158-6B94-411A-8A92-37E0512DC377}" destId="{F9BEE043-E611-4A62-A047-64AA724A61B0}" srcOrd="1" destOrd="0" presId="urn:microsoft.com/office/officeart/2005/8/layout/orgChart1"/>
    <dgm:cxn modelId="{5196F93F-F7BF-4AB5-BF2E-D433CA90EBC9}" type="presParOf" srcId="{14B11002-36EA-4F51-BE5D-703274FF5D1A}" destId="{A80AC6E3-91CA-451C-91DB-06567E2BBF27}" srcOrd="1" destOrd="0" presId="urn:microsoft.com/office/officeart/2005/8/layout/orgChart1"/>
    <dgm:cxn modelId="{3836377D-1DDC-416A-B3EC-EE40049021C1}" type="presParOf" srcId="{14B11002-36EA-4F51-BE5D-703274FF5D1A}" destId="{8BDC1608-8475-47A3-855A-BDF4808E7E22}" srcOrd="2" destOrd="0" presId="urn:microsoft.com/office/officeart/2005/8/layout/orgChart1"/>
    <dgm:cxn modelId="{46FCF10E-3D82-44EA-BED1-5AC770BC0830}" type="presParOf" srcId="{5563E6AA-44CF-4975-85CE-05275C779218}" destId="{6AC1239E-6426-4BC5-8F43-B573B330E227}" srcOrd="4" destOrd="0" presId="urn:microsoft.com/office/officeart/2005/8/layout/orgChart1"/>
    <dgm:cxn modelId="{5C8B01EB-3102-4902-8CDC-0EAD21ED4A4A}" type="presParOf" srcId="{5563E6AA-44CF-4975-85CE-05275C779218}" destId="{F56FC54C-5449-4A4D-BCC3-627AA537F7A4}" srcOrd="5" destOrd="0" presId="urn:microsoft.com/office/officeart/2005/8/layout/orgChart1"/>
    <dgm:cxn modelId="{267858B4-8101-425C-BD00-782C675DC452}" type="presParOf" srcId="{F56FC54C-5449-4A4D-BCC3-627AA537F7A4}" destId="{60065092-E0E4-4A04-98A1-124F5DE1EBE2}" srcOrd="0" destOrd="0" presId="urn:microsoft.com/office/officeart/2005/8/layout/orgChart1"/>
    <dgm:cxn modelId="{9A88298C-C1AD-47F1-B856-E7E33687FB66}" type="presParOf" srcId="{60065092-E0E4-4A04-98A1-124F5DE1EBE2}" destId="{14CEC775-04B3-4DBC-ADCD-F2D0E2B618C6}" srcOrd="0" destOrd="0" presId="urn:microsoft.com/office/officeart/2005/8/layout/orgChart1"/>
    <dgm:cxn modelId="{D22E4CF3-E4E4-43B7-9EAA-B9B090DC98CB}" type="presParOf" srcId="{60065092-E0E4-4A04-98A1-124F5DE1EBE2}" destId="{F9048807-7189-4370-943E-82F3DD11DC4C}" srcOrd="1" destOrd="0" presId="urn:microsoft.com/office/officeart/2005/8/layout/orgChart1"/>
    <dgm:cxn modelId="{3C27A08B-2F84-4AE5-AB9F-FB461E5254CF}" type="presParOf" srcId="{F56FC54C-5449-4A4D-BCC3-627AA537F7A4}" destId="{66AE363D-0A58-4276-A202-4CBC5872D4F0}" srcOrd="1" destOrd="0" presId="urn:microsoft.com/office/officeart/2005/8/layout/orgChart1"/>
    <dgm:cxn modelId="{BF796887-DBB3-47E2-9A4C-A0C914F8A756}" type="presParOf" srcId="{F56FC54C-5449-4A4D-BCC3-627AA537F7A4}" destId="{09C25D48-A113-40AD-9350-F17DD8AF24FC}" srcOrd="2" destOrd="0" presId="urn:microsoft.com/office/officeart/2005/8/layout/orgChart1"/>
    <dgm:cxn modelId="{6F584410-EF49-4CFA-B8BE-C1293ABD6823}" type="presParOf" srcId="{5563E6AA-44CF-4975-85CE-05275C779218}" destId="{4A78ADB0-9AFF-4033-B165-F99270E8C915}" srcOrd="6" destOrd="0" presId="urn:microsoft.com/office/officeart/2005/8/layout/orgChart1"/>
    <dgm:cxn modelId="{370C8224-1B95-4C72-A799-3A338388A82B}" type="presParOf" srcId="{5563E6AA-44CF-4975-85CE-05275C779218}" destId="{4422BA88-BEC5-4090-9C6C-463894B2D2A5}" srcOrd="7" destOrd="0" presId="urn:microsoft.com/office/officeart/2005/8/layout/orgChart1"/>
    <dgm:cxn modelId="{F3D9C778-3533-4981-ACEF-B9A906FB5200}" type="presParOf" srcId="{4422BA88-BEC5-4090-9C6C-463894B2D2A5}" destId="{B9BDBB8B-2506-4B4C-9B26-EFED44EEB086}" srcOrd="0" destOrd="0" presId="urn:microsoft.com/office/officeart/2005/8/layout/orgChart1"/>
    <dgm:cxn modelId="{9DDD6092-3C23-4194-8CEA-78B79F3FEF99}" type="presParOf" srcId="{B9BDBB8B-2506-4B4C-9B26-EFED44EEB086}" destId="{3EF6E76A-1215-4A0C-9B8D-E4FBAE69D521}" srcOrd="0" destOrd="0" presId="urn:microsoft.com/office/officeart/2005/8/layout/orgChart1"/>
    <dgm:cxn modelId="{E5296C55-7510-4969-ADFB-323D3D072C52}" type="presParOf" srcId="{B9BDBB8B-2506-4B4C-9B26-EFED44EEB086}" destId="{31FAFC9B-C056-483A-A217-19F310320660}" srcOrd="1" destOrd="0" presId="urn:microsoft.com/office/officeart/2005/8/layout/orgChart1"/>
    <dgm:cxn modelId="{87945DE5-7AF9-44EA-B1BD-0334DF71FA35}" type="presParOf" srcId="{4422BA88-BEC5-4090-9C6C-463894B2D2A5}" destId="{B0E1BBD8-BA61-41F6-99E2-81516652D999}" srcOrd="1" destOrd="0" presId="urn:microsoft.com/office/officeart/2005/8/layout/orgChart1"/>
    <dgm:cxn modelId="{131C4E31-2357-4F66-8AFE-A4D76DD7EF10}" type="presParOf" srcId="{4422BA88-BEC5-4090-9C6C-463894B2D2A5}" destId="{3AD01509-E865-4001-B31C-31F431A1026D}" srcOrd="2" destOrd="0" presId="urn:microsoft.com/office/officeart/2005/8/layout/orgChart1"/>
    <dgm:cxn modelId="{E562B1DE-E99E-40C4-AA8B-FC912EB55367}" type="presParOf" srcId="{82BD7F79-8B91-4BEF-AD4C-9F877B6EFFBC}" destId="{7092D3FD-2F22-4082-BE9F-84F885B3BB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DCD614-59ED-4266-8005-2FC772F632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E9278-B759-4F6E-B9AD-EB43990C97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বায়বীয় রূপান্তরিত কাণ্ড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4496889-A4B0-41DA-9D95-9BFFAAA749EA}" type="parTrans" cxnId="{3D57EAF9-BDD3-46BA-A4AD-F92ED0F13DE4}">
      <dgm:prSet/>
      <dgm:spPr/>
      <dgm:t>
        <a:bodyPr/>
        <a:lstStyle/>
        <a:p>
          <a:endParaRPr lang="en-US"/>
        </a:p>
      </dgm:t>
    </dgm:pt>
    <dgm:pt modelId="{CE19E252-3C13-44B4-80D7-6325FED35CAE}" type="sibTrans" cxnId="{3D57EAF9-BDD3-46BA-A4AD-F92ED0F13DE4}">
      <dgm:prSet/>
      <dgm:spPr/>
      <dgm:t>
        <a:bodyPr/>
        <a:lstStyle/>
        <a:p>
          <a:endParaRPr lang="en-US"/>
        </a:p>
      </dgm:t>
    </dgm:pt>
    <dgm:pt modelId="{67552054-4708-427C-988F-E3E3A4A853A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পর্ণ কাণ্ড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78E5FD12-3D26-4A15-8520-A010CDC940F6}" type="parTrans" cxnId="{5F64F37E-1B60-47DA-A286-7D3B8DC41020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8AAA70C-35CC-49B1-B1A6-19D8A89D3AF3}" type="sibTrans" cxnId="{5F64F37E-1B60-47DA-A286-7D3B8DC41020}">
      <dgm:prSet/>
      <dgm:spPr/>
      <dgm:t>
        <a:bodyPr/>
        <a:lstStyle/>
        <a:p>
          <a:endParaRPr lang="en-US"/>
        </a:p>
      </dgm:t>
    </dgm:pt>
    <dgm:pt modelId="{E9819FE0-4D1E-4D17-8D46-A42BEA36EAD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শাখা কন্টক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77E8517-ACB8-48A7-86DE-00627427ED5F}" type="parTrans" cxnId="{8367A5AE-187D-4B3D-9674-5E1AC8F1DDD2}">
      <dgm:prSet/>
      <dgm:spPr/>
      <dgm:t>
        <a:bodyPr/>
        <a:lstStyle/>
        <a:p>
          <a:endParaRPr lang="en-US"/>
        </a:p>
      </dgm:t>
    </dgm:pt>
    <dgm:pt modelId="{CE5B3F1D-9420-4DD6-BF75-4B5A5CCD172B}" type="sibTrans" cxnId="{8367A5AE-187D-4B3D-9674-5E1AC8F1DDD2}">
      <dgm:prSet/>
      <dgm:spPr/>
      <dgm:t>
        <a:bodyPr/>
        <a:lstStyle/>
        <a:p>
          <a:endParaRPr lang="en-US"/>
        </a:p>
      </dgm:t>
    </dgm:pt>
    <dgm:pt modelId="{3DDC6020-5F23-49FF-B586-047A66B2881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শাখা আকর্ষী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98F4034-AE96-43D1-B2B5-C1DECA2C670F}" type="parTrans" cxnId="{721AF23D-13E6-429E-818A-BD664EB9222B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2CDEA52-AD9A-4A5D-A171-E766363529B1}" type="sibTrans" cxnId="{721AF23D-13E6-429E-818A-BD664EB9222B}">
      <dgm:prSet/>
      <dgm:spPr/>
      <dgm:t>
        <a:bodyPr/>
        <a:lstStyle/>
        <a:p>
          <a:endParaRPr lang="en-US"/>
        </a:p>
      </dgm:t>
    </dgm:pt>
    <dgm:pt modelId="{3947D2BB-8A03-47F8-8C95-66CE6291D1B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বুলবিল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A4156E5-282C-42BF-85A0-EDE0E3E2EEAC}" type="parTrans" cxnId="{23F71641-ECAE-4685-ACDE-663385BB9A7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715486D-4354-42D2-AE19-9367390E6FA0}" type="sibTrans" cxnId="{23F71641-ECAE-4685-ACDE-663385BB9A7C}">
      <dgm:prSet/>
      <dgm:spPr/>
      <dgm:t>
        <a:bodyPr/>
        <a:lstStyle/>
        <a:p>
          <a:endParaRPr lang="en-US"/>
        </a:p>
      </dgm:t>
    </dgm:pt>
    <dgm:pt modelId="{965D15C4-9C22-4C3E-9CC3-39A44794D87D}" type="pres">
      <dgm:prSet presAssocID="{D3DCD614-59ED-4266-8005-2FC772F632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BD7F79-8B91-4BEF-AD4C-9F877B6EFFBC}" type="pres">
      <dgm:prSet presAssocID="{335E9278-B759-4F6E-B9AD-EB43990C9708}" presName="hierRoot1" presStyleCnt="0">
        <dgm:presLayoutVars>
          <dgm:hierBranch val="init"/>
        </dgm:presLayoutVars>
      </dgm:prSet>
      <dgm:spPr/>
    </dgm:pt>
    <dgm:pt modelId="{06C3E947-7602-464A-8FB8-A3C2DADB0AB8}" type="pres">
      <dgm:prSet presAssocID="{335E9278-B759-4F6E-B9AD-EB43990C9708}" presName="rootComposite1" presStyleCnt="0"/>
      <dgm:spPr/>
    </dgm:pt>
    <dgm:pt modelId="{81CBA764-C00B-4EDB-BE2F-8391CB1F0348}" type="pres">
      <dgm:prSet presAssocID="{335E9278-B759-4F6E-B9AD-EB43990C9708}" presName="rootText1" presStyleLbl="node0" presStyleIdx="0" presStyleCnt="1" custScaleY="46228" custLinFactNeighborX="-214" custLinFactNeighborY="-6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B58A5-221E-4BD3-84E3-634C0ADD1CF9}" type="pres">
      <dgm:prSet presAssocID="{335E9278-B759-4F6E-B9AD-EB43990C970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63E6AA-44CF-4975-85CE-05275C779218}" type="pres">
      <dgm:prSet presAssocID="{335E9278-B759-4F6E-B9AD-EB43990C9708}" presName="hierChild2" presStyleCnt="0"/>
      <dgm:spPr/>
    </dgm:pt>
    <dgm:pt modelId="{7585E920-BDEE-465B-92D4-13DDF8C2DDD0}" type="pres">
      <dgm:prSet presAssocID="{78E5FD12-3D26-4A15-8520-A010CDC940F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EFDDFEA-6C39-4A32-B534-D5C01E3951B1}" type="pres">
      <dgm:prSet presAssocID="{67552054-4708-427C-988F-E3E3A4A853A5}" presName="hierRoot2" presStyleCnt="0">
        <dgm:presLayoutVars>
          <dgm:hierBranch val="init"/>
        </dgm:presLayoutVars>
      </dgm:prSet>
      <dgm:spPr/>
    </dgm:pt>
    <dgm:pt modelId="{1BCC0BE3-4D95-41E7-A6ED-E7F04DC25EC3}" type="pres">
      <dgm:prSet presAssocID="{67552054-4708-427C-988F-E3E3A4A853A5}" presName="rootComposite" presStyleCnt="0"/>
      <dgm:spPr/>
    </dgm:pt>
    <dgm:pt modelId="{54A73336-93F0-4FCA-9845-E32256F0DD27}" type="pres">
      <dgm:prSet presAssocID="{67552054-4708-427C-988F-E3E3A4A853A5}" presName="rootText" presStyleLbl="node2" presStyleIdx="0" presStyleCnt="4" custScaleX="48858" custScaleY="39298" custLinFactNeighborX="-2873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FD06A1-745E-4F93-9ED4-358E8C63E8EB}" type="pres">
      <dgm:prSet presAssocID="{67552054-4708-427C-988F-E3E3A4A853A5}" presName="rootConnector" presStyleLbl="node2" presStyleIdx="0" presStyleCnt="4"/>
      <dgm:spPr/>
      <dgm:t>
        <a:bodyPr/>
        <a:lstStyle/>
        <a:p>
          <a:endParaRPr lang="en-US"/>
        </a:p>
      </dgm:t>
    </dgm:pt>
    <dgm:pt modelId="{B93D0980-9A9F-44D2-9928-D0B1A4079BAD}" type="pres">
      <dgm:prSet presAssocID="{67552054-4708-427C-988F-E3E3A4A853A5}" presName="hierChild4" presStyleCnt="0"/>
      <dgm:spPr/>
    </dgm:pt>
    <dgm:pt modelId="{B9F8EB74-D7C0-465E-B61E-14A5DF88631E}" type="pres">
      <dgm:prSet presAssocID="{67552054-4708-427C-988F-E3E3A4A853A5}" presName="hierChild5" presStyleCnt="0"/>
      <dgm:spPr/>
    </dgm:pt>
    <dgm:pt modelId="{01EFD2B9-3AD6-466E-8DB0-20BE3019A6C3}" type="pres">
      <dgm:prSet presAssocID="{777E8517-ACB8-48A7-86DE-00627427ED5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14B11002-36EA-4F51-BE5D-703274FF5D1A}" type="pres">
      <dgm:prSet presAssocID="{E9819FE0-4D1E-4D17-8D46-A42BEA36EADF}" presName="hierRoot2" presStyleCnt="0">
        <dgm:presLayoutVars>
          <dgm:hierBranch val="init"/>
        </dgm:presLayoutVars>
      </dgm:prSet>
      <dgm:spPr/>
    </dgm:pt>
    <dgm:pt modelId="{BC735158-6B94-411A-8A92-37E0512DC377}" type="pres">
      <dgm:prSet presAssocID="{E9819FE0-4D1E-4D17-8D46-A42BEA36EADF}" presName="rootComposite" presStyleCnt="0"/>
      <dgm:spPr/>
    </dgm:pt>
    <dgm:pt modelId="{78888BE1-8250-4F9C-9607-0A03046F7DBB}" type="pres">
      <dgm:prSet presAssocID="{E9819FE0-4D1E-4D17-8D46-A42BEA36EADF}" presName="rootText" presStyleLbl="node2" presStyleIdx="1" presStyleCnt="4" custScaleX="49284" custScaleY="39298" custLinFactNeighborX="-3728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EE043-E611-4A62-A047-64AA724A61B0}" type="pres">
      <dgm:prSet presAssocID="{E9819FE0-4D1E-4D17-8D46-A42BEA36EA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80AC6E3-91CA-451C-91DB-06567E2BBF27}" type="pres">
      <dgm:prSet presAssocID="{E9819FE0-4D1E-4D17-8D46-A42BEA36EADF}" presName="hierChild4" presStyleCnt="0"/>
      <dgm:spPr/>
    </dgm:pt>
    <dgm:pt modelId="{8BDC1608-8475-47A3-855A-BDF4808E7E22}" type="pres">
      <dgm:prSet presAssocID="{E9819FE0-4D1E-4D17-8D46-A42BEA36EADF}" presName="hierChild5" presStyleCnt="0"/>
      <dgm:spPr/>
    </dgm:pt>
    <dgm:pt modelId="{6AC1239E-6426-4BC5-8F43-B573B330E227}" type="pres">
      <dgm:prSet presAssocID="{D98F4034-AE96-43D1-B2B5-C1DECA2C670F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56FC54C-5449-4A4D-BCC3-627AA537F7A4}" type="pres">
      <dgm:prSet presAssocID="{3DDC6020-5F23-49FF-B586-047A66B28815}" presName="hierRoot2" presStyleCnt="0">
        <dgm:presLayoutVars>
          <dgm:hierBranch val="init"/>
        </dgm:presLayoutVars>
      </dgm:prSet>
      <dgm:spPr/>
    </dgm:pt>
    <dgm:pt modelId="{60065092-E0E4-4A04-98A1-124F5DE1EBE2}" type="pres">
      <dgm:prSet presAssocID="{3DDC6020-5F23-49FF-B586-047A66B28815}" presName="rootComposite" presStyleCnt="0"/>
      <dgm:spPr/>
    </dgm:pt>
    <dgm:pt modelId="{14CEC775-04B3-4DBC-ADCD-F2D0E2B618C6}" type="pres">
      <dgm:prSet presAssocID="{3DDC6020-5F23-49FF-B586-047A66B28815}" presName="rootText" presStyleLbl="node2" presStyleIdx="2" presStyleCnt="4" custScaleX="46652" custScaleY="39298" custLinFactNeighborX="-8663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48807-7189-4370-943E-82F3DD11DC4C}" type="pres">
      <dgm:prSet presAssocID="{3DDC6020-5F23-49FF-B586-047A66B28815}" presName="rootConnector" presStyleLbl="node2" presStyleIdx="2" presStyleCnt="4"/>
      <dgm:spPr/>
      <dgm:t>
        <a:bodyPr/>
        <a:lstStyle/>
        <a:p>
          <a:endParaRPr lang="en-US"/>
        </a:p>
      </dgm:t>
    </dgm:pt>
    <dgm:pt modelId="{66AE363D-0A58-4276-A202-4CBC5872D4F0}" type="pres">
      <dgm:prSet presAssocID="{3DDC6020-5F23-49FF-B586-047A66B28815}" presName="hierChild4" presStyleCnt="0"/>
      <dgm:spPr/>
    </dgm:pt>
    <dgm:pt modelId="{09C25D48-A113-40AD-9350-F17DD8AF24FC}" type="pres">
      <dgm:prSet presAssocID="{3DDC6020-5F23-49FF-B586-047A66B28815}" presName="hierChild5" presStyleCnt="0"/>
      <dgm:spPr/>
    </dgm:pt>
    <dgm:pt modelId="{4A78ADB0-9AFF-4033-B165-F99270E8C915}" type="pres">
      <dgm:prSet presAssocID="{5A4156E5-282C-42BF-85A0-EDE0E3E2EEAC}" presName="Name37" presStyleLbl="parChTrans1D2" presStyleIdx="3" presStyleCnt="4"/>
      <dgm:spPr/>
      <dgm:t>
        <a:bodyPr/>
        <a:lstStyle/>
        <a:p>
          <a:endParaRPr lang="en-US"/>
        </a:p>
      </dgm:t>
    </dgm:pt>
    <dgm:pt modelId="{4422BA88-BEC5-4090-9C6C-463894B2D2A5}" type="pres">
      <dgm:prSet presAssocID="{3947D2BB-8A03-47F8-8C95-66CE6291D1B7}" presName="hierRoot2" presStyleCnt="0">
        <dgm:presLayoutVars>
          <dgm:hierBranch val="init"/>
        </dgm:presLayoutVars>
      </dgm:prSet>
      <dgm:spPr/>
    </dgm:pt>
    <dgm:pt modelId="{B9BDBB8B-2506-4B4C-9B26-EFED44EEB086}" type="pres">
      <dgm:prSet presAssocID="{3947D2BB-8A03-47F8-8C95-66CE6291D1B7}" presName="rootComposite" presStyleCnt="0"/>
      <dgm:spPr/>
    </dgm:pt>
    <dgm:pt modelId="{3EF6E76A-1215-4A0C-9B8D-E4FBAE69D521}" type="pres">
      <dgm:prSet presAssocID="{3947D2BB-8A03-47F8-8C95-66CE6291D1B7}" presName="rootText" presStyleLbl="node2" presStyleIdx="3" presStyleCnt="4" custScaleX="43930" custScaleY="39298" custLinFactNeighborX="-11708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FAFC9B-C056-483A-A217-19F310320660}" type="pres">
      <dgm:prSet presAssocID="{3947D2BB-8A03-47F8-8C95-66CE6291D1B7}" presName="rootConnector" presStyleLbl="node2" presStyleIdx="3" presStyleCnt="4"/>
      <dgm:spPr/>
      <dgm:t>
        <a:bodyPr/>
        <a:lstStyle/>
        <a:p>
          <a:endParaRPr lang="en-US"/>
        </a:p>
      </dgm:t>
    </dgm:pt>
    <dgm:pt modelId="{B0E1BBD8-BA61-41F6-99E2-81516652D999}" type="pres">
      <dgm:prSet presAssocID="{3947D2BB-8A03-47F8-8C95-66CE6291D1B7}" presName="hierChild4" presStyleCnt="0"/>
      <dgm:spPr/>
    </dgm:pt>
    <dgm:pt modelId="{3AD01509-E865-4001-B31C-31F431A1026D}" type="pres">
      <dgm:prSet presAssocID="{3947D2BB-8A03-47F8-8C95-66CE6291D1B7}" presName="hierChild5" presStyleCnt="0"/>
      <dgm:spPr/>
    </dgm:pt>
    <dgm:pt modelId="{7092D3FD-2F22-4082-BE9F-84F885B3BB9E}" type="pres">
      <dgm:prSet presAssocID="{335E9278-B759-4F6E-B9AD-EB43990C9708}" presName="hierChild3" presStyleCnt="0"/>
      <dgm:spPr/>
    </dgm:pt>
  </dgm:ptLst>
  <dgm:cxnLst>
    <dgm:cxn modelId="{12034D2B-2644-4D56-A16E-9F46D7183056}" type="presOf" srcId="{D3DCD614-59ED-4266-8005-2FC772F63282}" destId="{965D15C4-9C22-4C3E-9CC3-39A44794D87D}" srcOrd="0" destOrd="0" presId="urn:microsoft.com/office/officeart/2005/8/layout/orgChart1"/>
    <dgm:cxn modelId="{123E1D0F-ED13-42DD-BD7E-E1999C58EBAE}" type="presOf" srcId="{5A4156E5-282C-42BF-85A0-EDE0E3E2EEAC}" destId="{4A78ADB0-9AFF-4033-B165-F99270E8C915}" srcOrd="0" destOrd="0" presId="urn:microsoft.com/office/officeart/2005/8/layout/orgChart1"/>
    <dgm:cxn modelId="{FCA74452-DC20-4995-95CB-887C424C07BD}" type="presOf" srcId="{777E8517-ACB8-48A7-86DE-00627427ED5F}" destId="{01EFD2B9-3AD6-466E-8DB0-20BE3019A6C3}" srcOrd="0" destOrd="0" presId="urn:microsoft.com/office/officeart/2005/8/layout/orgChart1"/>
    <dgm:cxn modelId="{23F71641-ECAE-4685-ACDE-663385BB9A7C}" srcId="{335E9278-B759-4F6E-B9AD-EB43990C9708}" destId="{3947D2BB-8A03-47F8-8C95-66CE6291D1B7}" srcOrd="3" destOrd="0" parTransId="{5A4156E5-282C-42BF-85A0-EDE0E3E2EEAC}" sibTransId="{1715486D-4354-42D2-AE19-9367390E6FA0}"/>
    <dgm:cxn modelId="{1B8425E7-53E8-4A63-AD93-ECE9BFDC7D53}" type="presOf" srcId="{3947D2BB-8A03-47F8-8C95-66CE6291D1B7}" destId="{31FAFC9B-C056-483A-A217-19F310320660}" srcOrd="1" destOrd="0" presId="urn:microsoft.com/office/officeart/2005/8/layout/orgChart1"/>
    <dgm:cxn modelId="{3EA441F7-054F-4D91-8B37-6588AB654554}" type="presOf" srcId="{78E5FD12-3D26-4A15-8520-A010CDC940F6}" destId="{7585E920-BDEE-465B-92D4-13DDF8C2DDD0}" srcOrd="0" destOrd="0" presId="urn:microsoft.com/office/officeart/2005/8/layout/orgChart1"/>
    <dgm:cxn modelId="{2F73CD49-4C9E-47DB-8871-7F02318F1D46}" type="presOf" srcId="{335E9278-B759-4F6E-B9AD-EB43990C9708}" destId="{7D8B58A5-221E-4BD3-84E3-634C0ADD1CF9}" srcOrd="1" destOrd="0" presId="urn:microsoft.com/office/officeart/2005/8/layout/orgChart1"/>
    <dgm:cxn modelId="{2BC6AD56-8378-40DA-AD94-3BF20637C964}" type="presOf" srcId="{3DDC6020-5F23-49FF-B586-047A66B28815}" destId="{14CEC775-04B3-4DBC-ADCD-F2D0E2B618C6}" srcOrd="0" destOrd="0" presId="urn:microsoft.com/office/officeart/2005/8/layout/orgChart1"/>
    <dgm:cxn modelId="{17024657-23ED-4AB2-863B-42C122F590A3}" type="presOf" srcId="{3DDC6020-5F23-49FF-B586-047A66B28815}" destId="{F9048807-7189-4370-943E-82F3DD11DC4C}" srcOrd="1" destOrd="0" presId="urn:microsoft.com/office/officeart/2005/8/layout/orgChart1"/>
    <dgm:cxn modelId="{208E1A2F-2BA1-4420-8E4A-982FC04832D5}" type="presOf" srcId="{67552054-4708-427C-988F-E3E3A4A853A5}" destId="{54A73336-93F0-4FCA-9845-E32256F0DD27}" srcOrd="0" destOrd="0" presId="urn:microsoft.com/office/officeart/2005/8/layout/orgChart1"/>
    <dgm:cxn modelId="{4CAE52F6-F2ED-4374-9C07-C1567CB1C509}" type="presOf" srcId="{335E9278-B759-4F6E-B9AD-EB43990C9708}" destId="{81CBA764-C00B-4EDB-BE2F-8391CB1F0348}" srcOrd="0" destOrd="0" presId="urn:microsoft.com/office/officeart/2005/8/layout/orgChart1"/>
    <dgm:cxn modelId="{721AF23D-13E6-429E-818A-BD664EB9222B}" srcId="{335E9278-B759-4F6E-B9AD-EB43990C9708}" destId="{3DDC6020-5F23-49FF-B586-047A66B28815}" srcOrd="2" destOrd="0" parTransId="{D98F4034-AE96-43D1-B2B5-C1DECA2C670F}" sibTransId="{B2CDEA52-AD9A-4A5D-A171-E766363529B1}"/>
    <dgm:cxn modelId="{14D14B4D-1F68-4D9B-9A17-0E98E36A161B}" type="presOf" srcId="{E9819FE0-4D1E-4D17-8D46-A42BEA36EADF}" destId="{F9BEE043-E611-4A62-A047-64AA724A61B0}" srcOrd="1" destOrd="0" presId="urn:microsoft.com/office/officeart/2005/8/layout/orgChart1"/>
    <dgm:cxn modelId="{4A23FED2-716C-45D7-ABD8-E416091E6BA3}" type="presOf" srcId="{3947D2BB-8A03-47F8-8C95-66CE6291D1B7}" destId="{3EF6E76A-1215-4A0C-9B8D-E4FBAE69D521}" srcOrd="0" destOrd="0" presId="urn:microsoft.com/office/officeart/2005/8/layout/orgChart1"/>
    <dgm:cxn modelId="{3D57EAF9-BDD3-46BA-A4AD-F92ED0F13DE4}" srcId="{D3DCD614-59ED-4266-8005-2FC772F63282}" destId="{335E9278-B759-4F6E-B9AD-EB43990C9708}" srcOrd="0" destOrd="0" parTransId="{84496889-A4B0-41DA-9D95-9BFFAAA749EA}" sibTransId="{CE19E252-3C13-44B4-80D7-6325FED35CAE}"/>
    <dgm:cxn modelId="{8367A5AE-187D-4B3D-9674-5E1AC8F1DDD2}" srcId="{335E9278-B759-4F6E-B9AD-EB43990C9708}" destId="{E9819FE0-4D1E-4D17-8D46-A42BEA36EADF}" srcOrd="1" destOrd="0" parTransId="{777E8517-ACB8-48A7-86DE-00627427ED5F}" sibTransId="{CE5B3F1D-9420-4DD6-BF75-4B5A5CCD172B}"/>
    <dgm:cxn modelId="{5F64F37E-1B60-47DA-A286-7D3B8DC41020}" srcId="{335E9278-B759-4F6E-B9AD-EB43990C9708}" destId="{67552054-4708-427C-988F-E3E3A4A853A5}" srcOrd="0" destOrd="0" parTransId="{78E5FD12-3D26-4A15-8520-A010CDC940F6}" sibTransId="{E8AAA70C-35CC-49B1-B1A6-19D8A89D3AF3}"/>
    <dgm:cxn modelId="{547A705A-7BE3-47C8-B5CE-1DF4774B104D}" type="presOf" srcId="{E9819FE0-4D1E-4D17-8D46-A42BEA36EADF}" destId="{78888BE1-8250-4F9C-9607-0A03046F7DBB}" srcOrd="0" destOrd="0" presId="urn:microsoft.com/office/officeart/2005/8/layout/orgChart1"/>
    <dgm:cxn modelId="{E3EC5502-4F4B-4260-9F33-C452C8AFE34B}" type="presOf" srcId="{67552054-4708-427C-988F-E3E3A4A853A5}" destId="{D1FD06A1-745E-4F93-9ED4-358E8C63E8EB}" srcOrd="1" destOrd="0" presId="urn:microsoft.com/office/officeart/2005/8/layout/orgChart1"/>
    <dgm:cxn modelId="{361E0029-E88C-40FA-8612-29799078F874}" type="presOf" srcId="{D98F4034-AE96-43D1-B2B5-C1DECA2C670F}" destId="{6AC1239E-6426-4BC5-8F43-B573B330E227}" srcOrd="0" destOrd="0" presId="urn:microsoft.com/office/officeart/2005/8/layout/orgChart1"/>
    <dgm:cxn modelId="{67C6C22F-1A55-4753-9F9C-ACACD06D724F}" type="presParOf" srcId="{965D15C4-9C22-4C3E-9CC3-39A44794D87D}" destId="{82BD7F79-8B91-4BEF-AD4C-9F877B6EFFBC}" srcOrd="0" destOrd="0" presId="urn:microsoft.com/office/officeart/2005/8/layout/orgChart1"/>
    <dgm:cxn modelId="{2C24A851-302E-4738-90F6-22D6F071639A}" type="presParOf" srcId="{82BD7F79-8B91-4BEF-AD4C-9F877B6EFFBC}" destId="{06C3E947-7602-464A-8FB8-A3C2DADB0AB8}" srcOrd="0" destOrd="0" presId="urn:microsoft.com/office/officeart/2005/8/layout/orgChart1"/>
    <dgm:cxn modelId="{D4969A3C-8F11-4F25-B1CE-980EF9F8B0DF}" type="presParOf" srcId="{06C3E947-7602-464A-8FB8-A3C2DADB0AB8}" destId="{81CBA764-C00B-4EDB-BE2F-8391CB1F0348}" srcOrd="0" destOrd="0" presId="urn:microsoft.com/office/officeart/2005/8/layout/orgChart1"/>
    <dgm:cxn modelId="{8C4855C9-875D-46E8-9E57-E5F8A600CEAE}" type="presParOf" srcId="{06C3E947-7602-464A-8FB8-A3C2DADB0AB8}" destId="{7D8B58A5-221E-4BD3-84E3-634C0ADD1CF9}" srcOrd="1" destOrd="0" presId="urn:microsoft.com/office/officeart/2005/8/layout/orgChart1"/>
    <dgm:cxn modelId="{D9D8F190-53AF-4E59-B51F-9944E15E775B}" type="presParOf" srcId="{82BD7F79-8B91-4BEF-AD4C-9F877B6EFFBC}" destId="{5563E6AA-44CF-4975-85CE-05275C779218}" srcOrd="1" destOrd="0" presId="urn:microsoft.com/office/officeart/2005/8/layout/orgChart1"/>
    <dgm:cxn modelId="{D5218D77-13DB-4D89-8EB5-2ACB071F1AB4}" type="presParOf" srcId="{5563E6AA-44CF-4975-85CE-05275C779218}" destId="{7585E920-BDEE-465B-92D4-13DDF8C2DDD0}" srcOrd="0" destOrd="0" presId="urn:microsoft.com/office/officeart/2005/8/layout/orgChart1"/>
    <dgm:cxn modelId="{98D1375A-7E4D-43B7-BD9C-BC4A5A325926}" type="presParOf" srcId="{5563E6AA-44CF-4975-85CE-05275C779218}" destId="{BEFDDFEA-6C39-4A32-B534-D5C01E3951B1}" srcOrd="1" destOrd="0" presId="urn:microsoft.com/office/officeart/2005/8/layout/orgChart1"/>
    <dgm:cxn modelId="{86B25E07-3F15-4C55-B6EF-AB0C0FC8FECF}" type="presParOf" srcId="{BEFDDFEA-6C39-4A32-B534-D5C01E3951B1}" destId="{1BCC0BE3-4D95-41E7-A6ED-E7F04DC25EC3}" srcOrd="0" destOrd="0" presId="urn:microsoft.com/office/officeart/2005/8/layout/orgChart1"/>
    <dgm:cxn modelId="{49A96030-8960-4DBF-A472-D03DD714A0C1}" type="presParOf" srcId="{1BCC0BE3-4D95-41E7-A6ED-E7F04DC25EC3}" destId="{54A73336-93F0-4FCA-9845-E32256F0DD27}" srcOrd="0" destOrd="0" presId="urn:microsoft.com/office/officeart/2005/8/layout/orgChart1"/>
    <dgm:cxn modelId="{DF05C3E5-50A0-4E53-A893-AE1E757CEF2C}" type="presParOf" srcId="{1BCC0BE3-4D95-41E7-A6ED-E7F04DC25EC3}" destId="{D1FD06A1-745E-4F93-9ED4-358E8C63E8EB}" srcOrd="1" destOrd="0" presId="urn:microsoft.com/office/officeart/2005/8/layout/orgChart1"/>
    <dgm:cxn modelId="{720F4E02-A259-4507-AD99-B5ECD2FE75B1}" type="presParOf" srcId="{BEFDDFEA-6C39-4A32-B534-D5C01E3951B1}" destId="{B93D0980-9A9F-44D2-9928-D0B1A4079BAD}" srcOrd="1" destOrd="0" presId="urn:microsoft.com/office/officeart/2005/8/layout/orgChart1"/>
    <dgm:cxn modelId="{978233D0-6AE5-4A2F-8225-F489321D64FF}" type="presParOf" srcId="{BEFDDFEA-6C39-4A32-B534-D5C01E3951B1}" destId="{B9F8EB74-D7C0-465E-B61E-14A5DF88631E}" srcOrd="2" destOrd="0" presId="urn:microsoft.com/office/officeart/2005/8/layout/orgChart1"/>
    <dgm:cxn modelId="{A2B3A4E6-F0BE-45BC-9492-68E25894085B}" type="presParOf" srcId="{5563E6AA-44CF-4975-85CE-05275C779218}" destId="{01EFD2B9-3AD6-466E-8DB0-20BE3019A6C3}" srcOrd="2" destOrd="0" presId="urn:microsoft.com/office/officeart/2005/8/layout/orgChart1"/>
    <dgm:cxn modelId="{EE0D8FA5-9D9D-49CB-A045-F71ED53132C8}" type="presParOf" srcId="{5563E6AA-44CF-4975-85CE-05275C779218}" destId="{14B11002-36EA-4F51-BE5D-703274FF5D1A}" srcOrd="3" destOrd="0" presId="urn:microsoft.com/office/officeart/2005/8/layout/orgChart1"/>
    <dgm:cxn modelId="{BD1B8C9D-0B26-44AB-B760-889D26220ECD}" type="presParOf" srcId="{14B11002-36EA-4F51-BE5D-703274FF5D1A}" destId="{BC735158-6B94-411A-8A92-37E0512DC377}" srcOrd="0" destOrd="0" presId="urn:microsoft.com/office/officeart/2005/8/layout/orgChart1"/>
    <dgm:cxn modelId="{3469FBD6-697A-46BF-92E6-29C552E1BE41}" type="presParOf" srcId="{BC735158-6B94-411A-8A92-37E0512DC377}" destId="{78888BE1-8250-4F9C-9607-0A03046F7DBB}" srcOrd="0" destOrd="0" presId="urn:microsoft.com/office/officeart/2005/8/layout/orgChart1"/>
    <dgm:cxn modelId="{09755755-310C-493E-9EC3-8308DD356786}" type="presParOf" srcId="{BC735158-6B94-411A-8A92-37E0512DC377}" destId="{F9BEE043-E611-4A62-A047-64AA724A61B0}" srcOrd="1" destOrd="0" presId="urn:microsoft.com/office/officeart/2005/8/layout/orgChart1"/>
    <dgm:cxn modelId="{56B5300B-C0F5-4CF6-8D77-C259704BF2FE}" type="presParOf" srcId="{14B11002-36EA-4F51-BE5D-703274FF5D1A}" destId="{A80AC6E3-91CA-451C-91DB-06567E2BBF27}" srcOrd="1" destOrd="0" presId="urn:microsoft.com/office/officeart/2005/8/layout/orgChart1"/>
    <dgm:cxn modelId="{EB42E67D-2171-4382-A86B-126328A11363}" type="presParOf" srcId="{14B11002-36EA-4F51-BE5D-703274FF5D1A}" destId="{8BDC1608-8475-47A3-855A-BDF4808E7E22}" srcOrd="2" destOrd="0" presId="urn:microsoft.com/office/officeart/2005/8/layout/orgChart1"/>
    <dgm:cxn modelId="{9C2A0FEF-4ABB-4663-94F3-DEAB2BFCFB93}" type="presParOf" srcId="{5563E6AA-44CF-4975-85CE-05275C779218}" destId="{6AC1239E-6426-4BC5-8F43-B573B330E227}" srcOrd="4" destOrd="0" presId="urn:microsoft.com/office/officeart/2005/8/layout/orgChart1"/>
    <dgm:cxn modelId="{E1CA0989-7625-4D97-AB2E-490C99281356}" type="presParOf" srcId="{5563E6AA-44CF-4975-85CE-05275C779218}" destId="{F56FC54C-5449-4A4D-BCC3-627AA537F7A4}" srcOrd="5" destOrd="0" presId="urn:microsoft.com/office/officeart/2005/8/layout/orgChart1"/>
    <dgm:cxn modelId="{F6C4D948-76DD-457E-AB11-F1FF1286CBAA}" type="presParOf" srcId="{F56FC54C-5449-4A4D-BCC3-627AA537F7A4}" destId="{60065092-E0E4-4A04-98A1-124F5DE1EBE2}" srcOrd="0" destOrd="0" presId="urn:microsoft.com/office/officeart/2005/8/layout/orgChart1"/>
    <dgm:cxn modelId="{3C9EFEB2-5E58-4330-A289-5E97BD25B1B2}" type="presParOf" srcId="{60065092-E0E4-4A04-98A1-124F5DE1EBE2}" destId="{14CEC775-04B3-4DBC-ADCD-F2D0E2B618C6}" srcOrd="0" destOrd="0" presId="urn:microsoft.com/office/officeart/2005/8/layout/orgChart1"/>
    <dgm:cxn modelId="{151F30B5-7BD4-479F-930F-5D9F86C36A9A}" type="presParOf" srcId="{60065092-E0E4-4A04-98A1-124F5DE1EBE2}" destId="{F9048807-7189-4370-943E-82F3DD11DC4C}" srcOrd="1" destOrd="0" presId="urn:microsoft.com/office/officeart/2005/8/layout/orgChart1"/>
    <dgm:cxn modelId="{C12AB2D9-40C1-47F9-BA85-55D0A8FEDCC9}" type="presParOf" srcId="{F56FC54C-5449-4A4D-BCC3-627AA537F7A4}" destId="{66AE363D-0A58-4276-A202-4CBC5872D4F0}" srcOrd="1" destOrd="0" presId="urn:microsoft.com/office/officeart/2005/8/layout/orgChart1"/>
    <dgm:cxn modelId="{EC0CC048-B158-464F-8F44-1BBD411DE403}" type="presParOf" srcId="{F56FC54C-5449-4A4D-BCC3-627AA537F7A4}" destId="{09C25D48-A113-40AD-9350-F17DD8AF24FC}" srcOrd="2" destOrd="0" presId="urn:microsoft.com/office/officeart/2005/8/layout/orgChart1"/>
    <dgm:cxn modelId="{D99B8075-A524-46BE-9046-6CB6D9246132}" type="presParOf" srcId="{5563E6AA-44CF-4975-85CE-05275C779218}" destId="{4A78ADB0-9AFF-4033-B165-F99270E8C915}" srcOrd="6" destOrd="0" presId="urn:microsoft.com/office/officeart/2005/8/layout/orgChart1"/>
    <dgm:cxn modelId="{E52D3148-8FDE-4651-83D2-8CF6F7159E4A}" type="presParOf" srcId="{5563E6AA-44CF-4975-85CE-05275C779218}" destId="{4422BA88-BEC5-4090-9C6C-463894B2D2A5}" srcOrd="7" destOrd="0" presId="urn:microsoft.com/office/officeart/2005/8/layout/orgChart1"/>
    <dgm:cxn modelId="{738B8988-D1E5-47C8-8C7A-6EE0D9670D21}" type="presParOf" srcId="{4422BA88-BEC5-4090-9C6C-463894B2D2A5}" destId="{B9BDBB8B-2506-4B4C-9B26-EFED44EEB086}" srcOrd="0" destOrd="0" presId="urn:microsoft.com/office/officeart/2005/8/layout/orgChart1"/>
    <dgm:cxn modelId="{EE40EBC5-97B8-4471-AA96-D096E3CD362F}" type="presParOf" srcId="{B9BDBB8B-2506-4B4C-9B26-EFED44EEB086}" destId="{3EF6E76A-1215-4A0C-9B8D-E4FBAE69D521}" srcOrd="0" destOrd="0" presId="urn:microsoft.com/office/officeart/2005/8/layout/orgChart1"/>
    <dgm:cxn modelId="{D6833961-FF89-4A2F-BB7D-F5381813FA74}" type="presParOf" srcId="{B9BDBB8B-2506-4B4C-9B26-EFED44EEB086}" destId="{31FAFC9B-C056-483A-A217-19F310320660}" srcOrd="1" destOrd="0" presId="urn:microsoft.com/office/officeart/2005/8/layout/orgChart1"/>
    <dgm:cxn modelId="{CD04FF71-437F-4A3D-B1F8-3BCECAF4B7FF}" type="presParOf" srcId="{4422BA88-BEC5-4090-9C6C-463894B2D2A5}" destId="{B0E1BBD8-BA61-41F6-99E2-81516652D999}" srcOrd="1" destOrd="0" presId="urn:microsoft.com/office/officeart/2005/8/layout/orgChart1"/>
    <dgm:cxn modelId="{F95230D8-451C-4534-AFA5-AC799013D4B0}" type="presParOf" srcId="{4422BA88-BEC5-4090-9C6C-463894B2D2A5}" destId="{3AD01509-E865-4001-B31C-31F431A1026D}" srcOrd="2" destOrd="0" presId="urn:microsoft.com/office/officeart/2005/8/layout/orgChart1"/>
    <dgm:cxn modelId="{E6EE7563-0495-472D-A42A-D34A7FBE5B5F}" type="presParOf" srcId="{82BD7F79-8B91-4BEF-AD4C-9F877B6EFFBC}" destId="{7092D3FD-2F22-4082-BE9F-84F885B3BB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5F759-E149-4330-96F1-F22F4203C9D0}">
      <dsp:nvSpPr>
        <dsp:cNvPr id="0" name=""/>
        <dsp:cNvSpPr/>
      </dsp:nvSpPr>
      <dsp:spPr>
        <a:xfrm>
          <a:off x="2322442" y="1600201"/>
          <a:ext cx="2630570" cy="1741653"/>
        </a:xfrm>
        <a:prstGeom prst="ellipse">
          <a:avLst/>
        </a:prstGeom>
        <a:solidFill>
          <a:schemeClr val="accent5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5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" pitchFamily="2" charset="0"/>
              <a:cs typeface="Nikosh" pitchFamily="2" charset="0"/>
            </a:rPr>
            <a:t>রূপান্তরিত আস্থানিক মূলের কাজ।  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2707680" y="1855260"/>
        <a:ext cx="1860094" cy="1231535"/>
      </dsp:txXfrm>
    </dsp:sp>
    <dsp:sp modelId="{AC3BD1DB-0B55-4CEF-84E2-E400CC43980C}">
      <dsp:nvSpPr>
        <dsp:cNvPr id="0" name=""/>
        <dsp:cNvSpPr/>
      </dsp:nvSpPr>
      <dsp:spPr>
        <a:xfrm rot="16298771">
          <a:off x="3569406" y="1488074"/>
          <a:ext cx="192208" cy="32439"/>
        </a:xfrm>
        <a:custGeom>
          <a:avLst/>
          <a:gdLst/>
          <a:ahLst/>
          <a:cxnLst/>
          <a:rect l="0" t="0" r="0" b="0"/>
          <a:pathLst>
            <a:path>
              <a:moveTo>
                <a:pt x="0" y="16219"/>
              </a:moveTo>
              <a:lnTo>
                <a:pt x="192208" y="16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60705" y="1499488"/>
        <a:ext cx="9610" cy="9610"/>
      </dsp:txXfrm>
    </dsp:sp>
    <dsp:sp modelId="{8615C6D2-F6C0-4BD8-B090-8AD2C730B79B}">
      <dsp:nvSpPr>
        <dsp:cNvPr id="0" name=""/>
        <dsp:cNvSpPr/>
      </dsp:nvSpPr>
      <dsp:spPr>
        <a:xfrm>
          <a:off x="2438403" y="76218"/>
          <a:ext cx="2498014" cy="1332089"/>
        </a:xfrm>
        <a:prstGeom prst="ellipse">
          <a:avLst/>
        </a:prstGeom>
        <a:solidFill>
          <a:schemeClr val="accent3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3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" pitchFamily="2" charset="0"/>
              <a:cs typeface="Nikosh" pitchFamily="2" charset="0"/>
            </a:rPr>
            <a:t>খাদ্য সঞ্চয় 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2804229" y="271298"/>
        <a:ext cx="1766362" cy="941929"/>
      </dsp:txXfrm>
    </dsp:sp>
    <dsp:sp modelId="{3955EE1B-BEF8-4FC1-9C7E-0E07EB04963D}">
      <dsp:nvSpPr>
        <dsp:cNvPr id="0" name=""/>
        <dsp:cNvSpPr/>
      </dsp:nvSpPr>
      <dsp:spPr>
        <a:xfrm rot="1129593">
          <a:off x="4795170" y="2925294"/>
          <a:ext cx="445011" cy="32439"/>
        </a:xfrm>
        <a:custGeom>
          <a:avLst/>
          <a:gdLst/>
          <a:ahLst/>
          <a:cxnLst/>
          <a:rect l="0" t="0" r="0" b="0"/>
          <a:pathLst>
            <a:path>
              <a:moveTo>
                <a:pt x="0" y="16219"/>
              </a:moveTo>
              <a:lnTo>
                <a:pt x="445011" y="16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06551" y="2930389"/>
        <a:ext cx="22250" cy="22250"/>
      </dsp:txXfrm>
    </dsp:sp>
    <dsp:sp modelId="{D0FA4E58-6336-425B-B879-3B29BCA77CA2}">
      <dsp:nvSpPr>
        <dsp:cNvPr id="0" name=""/>
        <dsp:cNvSpPr/>
      </dsp:nvSpPr>
      <dsp:spPr>
        <a:xfrm>
          <a:off x="5016880" y="2779879"/>
          <a:ext cx="2298320" cy="1106327"/>
        </a:xfrm>
        <a:prstGeom prst="ellipse">
          <a:avLst/>
        </a:prstGeom>
        <a:solidFill>
          <a:schemeClr val="accent1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1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" pitchFamily="2" charset="0"/>
              <a:cs typeface="Nikosh" pitchFamily="2" charset="0"/>
            </a:rPr>
            <a:t>শারীরবৃত্তীয় কার্য সাধন। 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5353461" y="2941897"/>
        <a:ext cx="1625158" cy="782291"/>
      </dsp:txXfrm>
    </dsp:sp>
    <dsp:sp modelId="{FA0FD8B7-7A4D-4C8B-9753-3DAD66FC4013}">
      <dsp:nvSpPr>
        <dsp:cNvPr id="0" name=""/>
        <dsp:cNvSpPr/>
      </dsp:nvSpPr>
      <dsp:spPr>
        <a:xfrm rot="9602878">
          <a:off x="2106058" y="2940034"/>
          <a:ext cx="390076" cy="32439"/>
        </a:xfrm>
        <a:custGeom>
          <a:avLst/>
          <a:gdLst/>
          <a:ahLst/>
          <a:cxnLst/>
          <a:rect l="0" t="0" r="0" b="0"/>
          <a:pathLst>
            <a:path>
              <a:moveTo>
                <a:pt x="0" y="16219"/>
              </a:moveTo>
              <a:lnTo>
                <a:pt x="390076" y="16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91345" y="2946503"/>
        <a:ext cx="19503" cy="19503"/>
      </dsp:txXfrm>
    </dsp:sp>
    <dsp:sp modelId="{5CE80DB8-D2B5-4BDA-9E55-1456C9E800B0}">
      <dsp:nvSpPr>
        <dsp:cNvPr id="0" name=""/>
        <dsp:cNvSpPr/>
      </dsp:nvSpPr>
      <dsp:spPr>
        <a:xfrm>
          <a:off x="76198" y="2799639"/>
          <a:ext cx="2265165" cy="1106300"/>
        </a:xfrm>
        <a:prstGeom prst="ellipse">
          <a:avLst/>
        </a:prstGeom>
        <a:solidFill>
          <a:schemeClr val="accent6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6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" pitchFamily="2" charset="0"/>
              <a:cs typeface="Nikosh" pitchFamily="2" charset="0"/>
            </a:rPr>
            <a:t>যান্ত্রিক ভারসাম্য রক্ষা 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407924" y="2961653"/>
        <a:ext cx="1601713" cy="782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8ADB0-9AFF-4033-B165-F99270E8C915}">
      <dsp:nvSpPr>
        <dsp:cNvPr id="0" name=""/>
        <dsp:cNvSpPr/>
      </dsp:nvSpPr>
      <dsp:spPr>
        <a:xfrm>
          <a:off x="3950543" y="773357"/>
          <a:ext cx="2261923" cy="702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504"/>
              </a:lnTo>
              <a:lnTo>
                <a:pt x="2261923" y="351504"/>
              </a:lnTo>
              <a:lnTo>
                <a:pt x="2261923" y="70281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AC1239E-6426-4BC5-8F43-B573B330E227}">
      <dsp:nvSpPr>
        <dsp:cNvPr id="0" name=""/>
        <dsp:cNvSpPr/>
      </dsp:nvSpPr>
      <dsp:spPr>
        <a:xfrm>
          <a:off x="3904823" y="773357"/>
          <a:ext cx="91440" cy="7028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504"/>
              </a:lnTo>
              <a:lnTo>
                <a:pt x="47794" y="351504"/>
              </a:lnTo>
              <a:lnTo>
                <a:pt x="47794" y="70281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01EFD2B9-3AD6-466E-8DB0-20BE3019A6C3}">
      <dsp:nvSpPr>
        <dsp:cNvPr id="0" name=""/>
        <dsp:cNvSpPr/>
      </dsp:nvSpPr>
      <dsp:spPr>
        <a:xfrm>
          <a:off x="1666437" y="773357"/>
          <a:ext cx="2284106" cy="702817"/>
        </a:xfrm>
        <a:custGeom>
          <a:avLst/>
          <a:gdLst/>
          <a:ahLst/>
          <a:cxnLst/>
          <a:rect l="0" t="0" r="0" b="0"/>
          <a:pathLst>
            <a:path>
              <a:moveTo>
                <a:pt x="2284106" y="0"/>
              </a:moveTo>
              <a:lnTo>
                <a:pt x="2284106" y="351504"/>
              </a:lnTo>
              <a:lnTo>
                <a:pt x="0" y="351504"/>
              </a:lnTo>
              <a:lnTo>
                <a:pt x="0" y="70281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81CBA764-C00B-4EDB-BE2F-8391CB1F0348}">
      <dsp:nvSpPr>
        <dsp:cNvPr id="0" name=""/>
        <dsp:cNvSpPr/>
      </dsp:nvSpPr>
      <dsp:spPr>
        <a:xfrm>
          <a:off x="2277622" y="0"/>
          <a:ext cx="3345842" cy="773357"/>
        </a:xfrm>
        <a:prstGeom prst="rect">
          <a:avLst/>
        </a:prstGeom>
        <a:solidFill>
          <a:schemeClr val="accent3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3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রূপান্তরিত কাণ্ড  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2277622" y="0"/>
        <a:ext cx="3345842" cy="773357"/>
      </dsp:txXfrm>
    </dsp:sp>
    <dsp:sp modelId="{78888BE1-8250-4F9C-9607-0A03046F7DBB}">
      <dsp:nvSpPr>
        <dsp:cNvPr id="0" name=""/>
        <dsp:cNvSpPr/>
      </dsp:nvSpPr>
      <dsp:spPr>
        <a:xfrm>
          <a:off x="841954" y="1476175"/>
          <a:ext cx="1648964" cy="657424"/>
        </a:xfrm>
        <a:prstGeom prst="rect">
          <a:avLst/>
        </a:prstGeom>
        <a:solidFill>
          <a:schemeClr val="accent5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5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ভূ-নিম্নস্থ </a:t>
          </a:r>
          <a:r>
            <a:rPr lang="bn-BD" sz="53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5300" kern="1200" dirty="0">
            <a:latin typeface="NikoshBAN" pitchFamily="2" charset="0"/>
            <a:cs typeface="NikoshBAN" pitchFamily="2" charset="0"/>
          </a:endParaRPr>
        </a:p>
      </dsp:txBody>
      <dsp:txXfrm>
        <a:off x="841954" y="1476175"/>
        <a:ext cx="1648964" cy="657424"/>
      </dsp:txXfrm>
    </dsp:sp>
    <dsp:sp modelId="{14CEC775-04B3-4DBC-ADCD-F2D0E2B618C6}">
      <dsp:nvSpPr>
        <dsp:cNvPr id="0" name=""/>
        <dsp:cNvSpPr/>
      </dsp:nvSpPr>
      <dsp:spPr>
        <a:xfrm>
          <a:off x="3028429" y="1476175"/>
          <a:ext cx="1848377" cy="657424"/>
        </a:xfrm>
        <a:prstGeom prst="rect">
          <a:avLst/>
        </a:prstGeom>
        <a:solidFill>
          <a:schemeClr val="accent4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4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অর্ধ বায়বীয়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028429" y="1476175"/>
        <a:ext cx="1848377" cy="657424"/>
      </dsp:txXfrm>
    </dsp:sp>
    <dsp:sp modelId="{3EF6E76A-1215-4A0C-9B8D-E4FBAE69D521}">
      <dsp:nvSpPr>
        <dsp:cNvPr id="0" name=""/>
        <dsp:cNvSpPr/>
      </dsp:nvSpPr>
      <dsp:spPr>
        <a:xfrm>
          <a:off x="5477552" y="1476175"/>
          <a:ext cx="1469828" cy="657424"/>
        </a:xfrm>
        <a:prstGeom prst="rect">
          <a:avLst/>
        </a:prstGeom>
        <a:solidFill>
          <a:schemeClr val="accent2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2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বায়বীয়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477552" y="1476175"/>
        <a:ext cx="1469828" cy="657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8ADB0-9AFF-4033-B165-F99270E8C915}">
      <dsp:nvSpPr>
        <dsp:cNvPr id="0" name=""/>
        <dsp:cNvSpPr/>
      </dsp:nvSpPr>
      <dsp:spPr>
        <a:xfrm>
          <a:off x="4450550" y="772261"/>
          <a:ext cx="3087275" cy="70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0"/>
              </a:lnTo>
              <a:lnTo>
                <a:pt x="3087275" y="354030"/>
              </a:lnTo>
              <a:lnTo>
                <a:pt x="3087275" y="70484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AC1239E-6426-4BC5-8F43-B573B330E227}">
      <dsp:nvSpPr>
        <dsp:cNvPr id="0" name=""/>
        <dsp:cNvSpPr/>
      </dsp:nvSpPr>
      <dsp:spPr>
        <a:xfrm>
          <a:off x="4450550" y="772261"/>
          <a:ext cx="974164" cy="70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0"/>
              </a:lnTo>
              <a:lnTo>
                <a:pt x="974164" y="354030"/>
              </a:lnTo>
              <a:lnTo>
                <a:pt x="974164" y="70484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01EFD2B9-3AD6-466E-8DB0-20BE3019A6C3}">
      <dsp:nvSpPr>
        <dsp:cNvPr id="0" name=""/>
        <dsp:cNvSpPr/>
      </dsp:nvSpPr>
      <dsp:spPr>
        <a:xfrm>
          <a:off x="3285308" y="772261"/>
          <a:ext cx="1165241" cy="704846"/>
        </a:xfrm>
        <a:custGeom>
          <a:avLst/>
          <a:gdLst/>
          <a:ahLst/>
          <a:cxnLst/>
          <a:rect l="0" t="0" r="0" b="0"/>
          <a:pathLst>
            <a:path>
              <a:moveTo>
                <a:pt x="1165241" y="0"/>
              </a:moveTo>
              <a:lnTo>
                <a:pt x="1165241" y="354030"/>
              </a:lnTo>
              <a:lnTo>
                <a:pt x="0" y="354030"/>
              </a:lnTo>
              <a:lnTo>
                <a:pt x="0" y="7048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5E920-BDEE-465B-92D4-13DDF8C2DDD0}">
      <dsp:nvSpPr>
        <dsp:cNvPr id="0" name=""/>
        <dsp:cNvSpPr/>
      </dsp:nvSpPr>
      <dsp:spPr>
        <a:xfrm>
          <a:off x="972733" y="772261"/>
          <a:ext cx="3477816" cy="704846"/>
        </a:xfrm>
        <a:custGeom>
          <a:avLst/>
          <a:gdLst/>
          <a:ahLst/>
          <a:cxnLst/>
          <a:rect l="0" t="0" r="0" b="0"/>
          <a:pathLst>
            <a:path>
              <a:moveTo>
                <a:pt x="3477816" y="0"/>
              </a:moveTo>
              <a:lnTo>
                <a:pt x="3477816" y="354030"/>
              </a:lnTo>
              <a:lnTo>
                <a:pt x="0" y="354030"/>
              </a:lnTo>
              <a:lnTo>
                <a:pt x="0" y="70484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81CBA764-C00B-4EDB-BE2F-8391CB1F0348}">
      <dsp:nvSpPr>
        <dsp:cNvPr id="0" name=""/>
        <dsp:cNvSpPr/>
      </dsp:nvSpPr>
      <dsp:spPr>
        <a:xfrm>
          <a:off x="2780000" y="0"/>
          <a:ext cx="3341098" cy="772261"/>
        </a:xfrm>
        <a:prstGeom prst="rect">
          <a:avLst/>
        </a:prstGeom>
        <a:solidFill>
          <a:schemeClr val="accent3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3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ভূ-নিম্নস্থ রূপান্তরিত কাণ্ড 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780000" y="0"/>
        <a:ext cx="3341098" cy="772261"/>
      </dsp:txXfrm>
    </dsp:sp>
    <dsp:sp modelId="{54A73336-93F0-4FCA-9845-E32256F0DD27}">
      <dsp:nvSpPr>
        <dsp:cNvPr id="0" name=""/>
        <dsp:cNvSpPr/>
      </dsp:nvSpPr>
      <dsp:spPr>
        <a:xfrm>
          <a:off x="156536" y="1477107"/>
          <a:ext cx="1632393" cy="656492"/>
        </a:xfrm>
        <a:prstGeom prst="rect">
          <a:avLst/>
        </a:prstGeom>
        <a:solidFill>
          <a:schemeClr val="accent6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6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টিউবার বা স্ফীত কন্দ 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56536" y="1477107"/>
        <a:ext cx="1632393" cy="656492"/>
      </dsp:txXfrm>
    </dsp:sp>
    <dsp:sp modelId="{78888BE1-8250-4F9C-9607-0A03046F7DBB}">
      <dsp:nvSpPr>
        <dsp:cNvPr id="0" name=""/>
        <dsp:cNvSpPr/>
      </dsp:nvSpPr>
      <dsp:spPr>
        <a:xfrm>
          <a:off x="2461995" y="1477107"/>
          <a:ext cx="1646626" cy="656492"/>
        </a:xfrm>
        <a:prstGeom prst="rect">
          <a:avLst/>
        </a:prstGeom>
        <a:solidFill>
          <a:schemeClr val="accent5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5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latin typeface="NikoshBAN" pitchFamily="2" charset="0"/>
              <a:cs typeface="NikoshBAN" pitchFamily="2" charset="0"/>
            </a:rPr>
            <a:t>রাইজোম  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2461995" y="1477107"/>
        <a:ext cx="1646626" cy="656492"/>
      </dsp:txXfrm>
    </dsp:sp>
    <dsp:sp modelId="{14CEC775-04B3-4DBC-ADCD-F2D0E2B618C6}">
      <dsp:nvSpPr>
        <dsp:cNvPr id="0" name=""/>
        <dsp:cNvSpPr/>
      </dsp:nvSpPr>
      <dsp:spPr>
        <a:xfrm>
          <a:off x="4645369" y="1477107"/>
          <a:ext cx="1558689" cy="656492"/>
        </a:xfrm>
        <a:prstGeom prst="rect">
          <a:avLst/>
        </a:prstGeom>
        <a:solidFill>
          <a:schemeClr val="accent4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4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smtClean="0">
              <a:latin typeface="NikoshBAN" pitchFamily="2" charset="0"/>
              <a:cs typeface="NikoshBAN" pitchFamily="2" charset="0"/>
            </a:rPr>
            <a:t>কন্দ  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4645369" y="1477107"/>
        <a:ext cx="1558689" cy="656492"/>
      </dsp:txXfrm>
    </dsp:sp>
    <dsp:sp modelId="{3EF6E76A-1215-4A0C-9B8D-E4FBAE69D521}">
      <dsp:nvSpPr>
        <dsp:cNvPr id="0" name=""/>
        <dsp:cNvSpPr/>
      </dsp:nvSpPr>
      <dsp:spPr>
        <a:xfrm>
          <a:off x="6803952" y="1477107"/>
          <a:ext cx="1467744" cy="656492"/>
        </a:xfrm>
        <a:prstGeom prst="rect">
          <a:avLst/>
        </a:prstGeom>
        <a:solidFill>
          <a:schemeClr val="accent2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2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latin typeface="NikoshBAN" pitchFamily="2" charset="0"/>
              <a:cs typeface="NikoshBAN" pitchFamily="2" charset="0"/>
            </a:rPr>
            <a:t>গুড়ি কন্দ 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6803952" y="1477107"/>
        <a:ext cx="1467744" cy="656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8ADB0-9AFF-4033-B165-F99270E8C915}">
      <dsp:nvSpPr>
        <dsp:cNvPr id="0" name=""/>
        <dsp:cNvSpPr/>
      </dsp:nvSpPr>
      <dsp:spPr>
        <a:xfrm>
          <a:off x="4450550" y="772261"/>
          <a:ext cx="3087275" cy="70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0"/>
              </a:lnTo>
              <a:lnTo>
                <a:pt x="3087275" y="354030"/>
              </a:lnTo>
              <a:lnTo>
                <a:pt x="3087275" y="70484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AC1239E-6426-4BC5-8F43-B573B330E227}">
      <dsp:nvSpPr>
        <dsp:cNvPr id="0" name=""/>
        <dsp:cNvSpPr/>
      </dsp:nvSpPr>
      <dsp:spPr>
        <a:xfrm>
          <a:off x="4450550" y="772261"/>
          <a:ext cx="974164" cy="70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0"/>
              </a:lnTo>
              <a:lnTo>
                <a:pt x="974164" y="354030"/>
              </a:lnTo>
              <a:lnTo>
                <a:pt x="974164" y="70484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01EFD2B9-3AD6-466E-8DB0-20BE3019A6C3}">
      <dsp:nvSpPr>
        <dsp:cNvPr id="0" name=""/>
        <dsp:cNvSpPr/>
      </dsp:nvSpPr>
      <dsp:spPr>
        <a:xfrm>
          <a:off x="3285308" y="772261"/>
          <a:ext cx="1165241" cy="704846"/>
        </a:xfrm>
        <a:custGeom>
          <a:avLst/>
          <a:gdLst/>
          <a:ahLst/>
          <a:cxnLst/>
          <a:rect l="0" t="0" r="0" b="0"/>
          <a:pathLst>
            <a:path>
              <a:moveTo>
                <a:pt x="1165241" y="0"/>
              </a:moveTo>
              <a:lnTo>
                <a:pt x="1165241" y="354030"/>
              </a:lnTo>
              <a:lnTo>
                <a:pt x="0" y="354030"/>
              </a:lnTo>
              <a:lnTo>
                <a:pt x="0" y="7048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5E920-BDEE-465B-92D4-13DDF8C2DDD0}">
      <dsp:nvSpPr>
        <dsp:cNvPr id="0" name=""/>
        <dsp:cNvSpPr/>
      </dsp:nvSpPr>
      <dsp:spPr>
        <a:xfrm>
          <a:off x="972733" y="772261"/>
          <a:ext cx="3477816" cy="704846"/>
        </a:xfrm>
        <a:custGeom>
          <a:avLst/>
          <a:gdLst/>
          <a:ahLst/>
          <a:cxnLst/>
          <a:rect l="0" t="0" r="0" b="0"/>
          <a:pathLst>
            <a:path>
              <a:moveTo>
                <a:pt x="3477816" y="0"/>
              </a:moveTo>
              <a:lnTo>
                <a:pt x="3477816" y="354030"/>
              </a:lnTo>
              <a:lnTo>
                <a:pt x="0" y="354030"/>
              </a:lnTo>
              <a:lnTo>
                <a:pt x="0" y="70484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81CBA764-C00B-4EDB-BE2F-8391CB1F0348}">
      <dsp:nvSpPr>
        <dsp:cNvPr id="0" name=""/>
        <dsp:cNvSpPr/>
      </dsp:nvSpPr>
      <dsp:spPr>
        <a:xfrm>
          <a:off x="2780000" y="0"/>
          <a:ext cx="3341098" cy="772261"/>
        </a:xfrm>
        <a:prstGeom prst="rect">
          <a:avLst/>
        </a:prstGeom>
        <a:solidFill>
          <a:schemeClr val="accent3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3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অর্ধবায়বীয় রূপান্তরিত কাণ্ড 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780000" y="0"/>
        <a:ext cx="3341098" cy="772261"/>
      </dsp:txXfrm>
    </dsp:sp>
    <dsp:sp modelId="{54A73336-93F0-4FCA-9845-E32256F0DD27}">
      <dsp:nvSpPr>
        <dsp:cNvPr id="0" name=""/>
        <dsp:cNvSpPr/>
      </dsp:nvSpPr>
      <dsp:spPr>
        <a:xfrm>
          <a:off x="156536" y="1477107"/>
          <a:ext cx="1632393" cy="656492"/>
        </a:xfrm>
        <a:prstGeom prst="rect">
          <a:avLst/>
        </a:prstGeom>
        <a:solidFill>
          <a:schemeClr val="accent6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6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রানার বা ধাবক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56536" y="1477107"/>
        <a:ext cx="1632393" cy="656492"/>
      </dsp:txXfrm>
    </dsp:sp>
    <dsp:sp modelId="{78888BE1-8250-4F9C-9607-0A03046F7DBB}">
      <dsp:nvSpPr>
        <dsp:cNvPr id="0" name=""/>
        <dsp:cNvSpPr/>
      </dsp:nvSpPr>
      <dsp:spPr>
        <a:xfrm>
          <a:off x="2461995" y="1477107"/>
          <a:ext cx="1646626" cy="656492"/>
        </a:xfrm>
        <a:prstGeom prst="rect">
          <a:avLst/>
        </a:prstGeom>
        <a:solidFill>
          <a:schemeClr val="accent5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5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বক্র ধাবক  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461995" y="1477107"/>
        <a:ext cx="1646626" cy="656492"/>
      </dsp:txXfrm>
    </dsp:sp>
    <dsp:sp modelId="{14CEC775-04B3-4DBC-ADCD-F2D0E2B618C6}">
      <dsp:nvSpPr>
        <dsp:cNvPr id="0" name=""/>
        <dsp:cNvSpPr/>
      </dsp:nvSpPr>
      <dsp:spPr>
        <a:xfrm>
          <a:off x="4645369" y="1477107"/>
          <a:ext cx="1558689" cy="656492"/>
        </a:xfrm>
        <a:prstGeom prst="rect">
          <a:avLst/>
        </a:prstGeom>
        <a:solidFill>
          <a:schemeClr val="accent4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4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অফসেট 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645369" y="1477107"/>
        <a:ext cx="1558689" cy="656492"/>
      </dsp:txXfrm>
    </dsp:sp>
    <dsp:sp modelId="{3EF6E76A-1215-4A0C-9B8D-E4FBAE69D521}">
      <dsp:nvSpPr>
        <dsp:cNvPr id="0" name=""/>
        <dsp:cNvSpPr/>
      </dsp:nvSpPr>
      <dsp:spPr>
        <a:xfrm>
          <a:off x="6803952" y="1477107"/>
          <a:ext cx="1467744" cy="656492"/>
        </a:xfrm>
        <a:prstGeom prst="rect">
          <a:avLst/>
        </a:prstGeom>
        <a:solidFill>
          <a:schemeClr val="accent2">
            <a:tint val="68000"/>
            <a:shade val="94000"/>
            <a:satMod val="300000"/>
            <a:lumMod val="110000"/>
          </a:schemeClr>
        </a:solidFill>
        <a:ln w="12700" cap="flat" cmpd="sng" algn="ctr">
          <a:solidFill>
            <a:schemeClr val="accent2">
              <a:shade val="90000"/>
              <a:lumMod val="9000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উর্ধ্ব ধাবক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803952" y="1477107"/>
        <a:ext cx="1467744" cy="656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D395C-F44F-430D-9AE9-F7F7B9061E9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9277D-39E0-4350-9208-35C63BAC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0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18434B-AD69-441A-A9B6-DDE8012F8B3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4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5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27.jpeg"/><Relationship Id="rId10" Type="http://schemas.microsoft.com/office/2007/relationships/diagramDrawing" Target="../diagrams/drawing3.xml"/><Relationship Id="rId4" Type="http://schemas.openxmlformats.org/officeDocument/2006/relationships/image" Target="../media/image26.gif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9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1.jpeg"/><Relationship Id="rId10" Type="http://schemas.microsoft.com/office/2007/relationships/diagramDrawing" Target="../diagrams/drawing4.xml"/><Relationship Id="rId4" Type="http://schemas.openxmlformats.org/officeDocument/2006/relationships/image" Target="../media/image30.jpeg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3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35.jpeg"/><Relationship Id="rId10" Type="http://schemas.microsoft.com/office/2007/relationships/diagramDrawing" Target="../diagrams/drawing5.xml"/><Relationship Id="rId4" Type="http://schemas.openxmlformats.org/officeDocument/2006/relationships/image" Target="../media/image34.jpeg"/><Relationship Id="rId9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2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03003.5X2.25ExoticFlowersAndButterfliesSmallCards50Pie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2133600"/>
            <a:ext cx="594359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bn-BD" sz="150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5000" b="1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kele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8009"/>
            <a:ext cx="4800600" cy="6858000"/>
          </a:xfrm>
          <a:prstGeom prst="rect">
            <a:avLst/>
          </a:prstGeom>
        </p:spPr>
      </p:pic>
      <p:pic>
        <p:nvPicPr>
          <p:cNvPr id="6" name="Picture 5" descr="musc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521" y="4800600"/>
            <a:ext cx="4343400" cy="6858000"/>
          </a:xfrm>
          <a:prstGeom prst="rect">
            <a:avLst/>
          </a:prstGeom>
        </p:spPr>
      </p:pic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2209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43000" y="345281"/>
            <a:ext cx="6934200" cy="1178719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রূপান্তরিত কাণ্ডের প্রকারভেদ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191000"/>
            <a:ext cx="2209800" cy="1676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ss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143375"/>
            <a:ext cx="2057400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9" name="Diagram 18"/>
          <p:cNvGraphicFramePr/>
          <p:nvPr/>
        </p:nvGraphicFramePr>
        <p:xfrm>
          <a:off x="533400" y="1676400"/>
          <a:ext cx="8305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730" y="5029201"/>
            <a:ext cx="1385070" cy="137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5014016"/>
            <a:ext cx="1515673" cy="1386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5029200"/>
            <a:ext cx="1676400" cy="1384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71600" y="76200"/>
            <a:ext cx="6248400" cy="1178719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ভূ-নিম্নস্থ রূপান্তরিত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কাণ্ড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82" y="4953000"/>
            <a:ext cx="1289636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228600" y="1295400"/>
            <a:ext cx="8534400" cy="1328023"/>
          </a:xfrm>
          <a:prstGeom prst="roundRect">
            <a:avLst>
              <a:gd name="adj" fmla="val 17716"/>
            </a:avLst>
          </a:prstGeom>
          <a:gradFill>
            <a:gsLst>
              <a:gs pos="53000">
                <a:srgbClr val="FFFF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প্রতিকূল পরিবেশে বেচে থাকা, খাদ্য সঞ্চয় এবং অঙ্গজ উপায়ে বংশবিস্তার করার জন্য কিছু কিছু উদ্ভিদের কাণ্ড মাটির নিচে বৃদ্ধি পায়। এ ধরনের কাণ্ডকে ভূ-নিম্নস্থ রূপান্তরিত কাণ্ড বলে।এগুলো চার প্রকার। যথাঃ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228600" y="2667000"/>
          <a:ext cx="8915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800600"/>
            <a:ext cx="1676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800600"/>
            <a:ext cx="1668073" cy="1554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s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1" y="4800600"/>
            <a:ext cx="1448404" cy="1537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71600" y="76200"/>
            <a:ext cx="6248400" cy="1178719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অর্ধবায়বীয় রূপান্তরিত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কাণ্ড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00600"/>
            <a:ext cx="1524000" cy="1518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152400" y="1366599"/>
            <a:ext cx="8534400" cy="919401"/>
          </a:xfrm>
          <a:prstGeom prst="roundRect">
            <a:avLst>
              <a:gd name="adj" fmla="val 17716"/>
            </a:avLst>
          </a:prstGeom>
          <a:gradFill>
            <a:gsLst>
              <a:gs pos="53000">
                <a:srgbClr val="FFFF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উপরে বা সামান্য নিচে অবস্থিত দুর্বল শায়িত রূপান্তরিত কাণ্ডকে অর্ধবায়বীয় রূপান্তরিত কাণ্ড  বলে।এগুলো চার প্রকার। যথাঃ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228600" y="2438400"/>
          <a:ext cx="8915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Graphic spid="1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800600"/>
            <a:ext cx="1828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5327" y="4800600"/>
            <a:ext cx="1668073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1" y="4800600"/>
            <a:ext cx="1448404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71600" y="76200"/>
            <a:ext cx="6248400" cy="1178719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বায়বীয় রূপান্তরিত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কাণ্ড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800600"/>
            <a:ext cx="1524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152400" y="1366599"/>
            <a:ext cx="8534400" cy="919401"/>
          </a:xfrm>
          <a:prstGeom prst="roundRect">
            <a:avLst>
              <a:gd name="adj" fmla="val 17716"/>
            </a:avLst>
          </a:prstGeom>
          <a:gradFill>
            <a:gsLst>
              <a:gs pos="53000">
                <a:srgbClr val="FFFF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সকল উদ্ভিদের সকল কাণ্ড মাটির উপরে স্বাভাবিক কাণ্ডের মত অবস্থান করে তাকে বায়বীয় রূপান্তরিত কাণ্ড  বলে।এগুলো চার প্রকার। যথাঃ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228600" y="2438400"/>
          <a:ext cx="8915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Graphic spid="1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00B05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81000" y="4343400"/>
            <a:ext cx="8229600" cy="1371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ata 3"/>
          <p:cNvSpPr/>
          <p:nvPr/>
        </p:nvSpPr>
        <p:spPr>
          <a:xfrm>
            <a:off x="1524000" y="304800"/>
            <a:ext cx="6248400" cy="1143000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95801"/>
            <a:ext cx="8001000" cy="9905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ব্যাবহারিক জীবনে রূপান্তরিত কাণদের গুরুত্ব পোস্টার পেপারে উপস্থাপন কর।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ongobondhur vaso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1752600"/>
            <a:ext cx="2819400" cy="224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ongobondhur vason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52600"/>
            <a:ext cx="2581669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bongobondhur vason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1752600"/>
            <a:ext cx="2209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95600"/>
            <a:ext cx="7010400" cy="28194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bn-BD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 রূপান্তরিত মূল ও কাণ্ডের চিত্র অঙ্কন কর। </a:t>
            </a:r>
            <a:r>
              <a:rPr lang="bn-BD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541" cmpd="sng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4724400" cy="16002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1447800" y="2971800"/>
            <a:ext cx="5943600" cy="838200"/>
          </a:xfrm>
          <a:prstGeom prst="flowChartTerminator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 smtClean="0">
                <a:ln/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b="1" cap="all" dirty="0">
              <a:ln/>
              <a:blipFill>
                <a:blip r:embed="rId3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bn-BD" sz="4400" b="1" dirty="0" smtClean="0">
                <a:ln/>
                <a:latin typeface="NikoshBAN" pitchFamily="2" charset="0"/>
                <a:ea typeface="+mj-ea"/>
                <a:cs typeface="NikoshBAN" pitchFamily="2" charset="0"/>
              </a:rPr>
              <a:t>আগামি ক্লাসে আবার দেখা হবে।</a:t>
            </a:r>
            <a:endParaRPr kumimoji="0" lang="en-US" sz="4400" b="1" i="0" u="none" strike="noStrike" kern="1200" normalizeH="0" baseline="0" noProof="0" dirty="0">
              <a:ln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2" name="Picture 11" descr="bluebutterfly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62113">
            <a:off x="1370270" y="1056167"/>
            <a:ext cx="1714500" cy="1333500"/>
          </a:xfrm>
          <a:prstGeom prst="rect">
            <a:avLst/>
          </a:prstGeom>
        </p:spPr>
      </p:pic>
      <p:pic>
        <p:nvPicPr>
          <p:cNvPr id="13" name="Picture 12" descr="bluebutterflyanimation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28600"/>
            <a:ext cx="2268661" cy="1676400"/>
          </a:xfrm>
          <a:prstGeom prst="rect">
            <a:avLst/>
          </a:prstGeom>
        </p:spPr>
      </p:pic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0" y="457201"/>
            <a:ext cx="5943600" cy="838200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50510"/>
              </a:avLst>
            </a:prstTxWarp>
            <a:spAutoFit/>
            <a:scene3d>
              <a:camera prst="obliqueTop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2667000" y="1301664"/>
            <a:ext cx="5943600" cy="2362200"/>
          </a:xfrm>
          <a:prstGeom prst="ribbon2">
            <a:avLst>
              <a:gd name="adj1" fmla="val 16667"/>
              <a:gd name="adj2" fmla="val 63026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700" b="1" dirty="0" smtClean="0">
              <a:ln w="900" cmpd="sng">
                <a:noFill/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400" b="1" i="0" u="none" strike="noStrike" kern="1200" cap="none" spc="0" normalizeH="0" baseline="0" noProof="0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সেলিম</a:t>
            </a:r>
            <a:r>
              <a:rPr kumimoji="0" lang="en-US" sz="8400" b="1" i="0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8400" b="1" i="0" u="none" strike="noStrike" kern="1200" cap="none" spc="0" normalizeH="0" baseline="0" noProof="0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মিয়া</a:t>
            </a:r>
            <a:r>
              <a:rPr kumimoji="0" lang="en-US" sz="8400" b="1" i="0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8400" b="1" i="0" u="none" strike="noStrike" kern="1200" cap="none" spc="0" normalizeH="0" noProof="0" dirty="0" smtClean="0">
              <a:ln w="900" cmpd="sng">
                <a:noFill/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5100" b="1" baseline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5100" b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</a:p>
        </p:txBody>
      </p:sp>
      <p:sp>
        <p:nvSpPr>
          <p:cNvPr id="12" name="Content Placeholder 17"/>
          <p:cNvSpPr txBox="1">
            <a:spLocks/>
          </p:cNvSpPr>
          <p:nvPr/>
        </p:nvSpPr>
        <p:spPr>
          <a:xfrm>
            <a:off x="3886200" y="4724400"/>
            <a:ext cx="4419600" cy="1219200"/>
          </a:xfrm>
          <a:prstGeom prst="leftRightArrow">
            <a:avLst>
              <a:gd name="adj1" fmla="val 65909"/>
              <a:gd name="adj2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500" b="1" i="0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মোবাইলঃ ০১৭</a:t>
            </a:r>
            <a:r>
              <a:rPr kumimoji="0" lang="en-US" sz="6500" b="1" i="0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২৪২২৭৬</a:t>
            </a:r>
            <a:r>
              <a:rPr kumimoji="0" lang="bn-BD" sz="6500" b="1" i="0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</a:t>
            </a:r>
            <a:r>
              <a:rPr kumimoji="0" lang="en-US" sz="6500" b="1" i="0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৮</a:t>
            </a:r>
            <a:endParaRPr kumimoji="0" lang="bn-BD" sz="6500" b="1" i="0" u="none" strike="noStrike" kern="1200" cap="none" spc="0" normalizeH="0" baseline="0" noProof="0" dirty="0" smtClean="0">
              <a:ln w="900" cmpd="sng">
                <a:noFill/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7191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build="allAtOnce" animBg="1"/>
      <p:bldP spid="12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00B050">
                <a:alpha val="96000"/>
              </a:srgbClr>
            </a:gs>
            <a:gs pos="83000">
              <a:srgbClr val="D4DEFF"/>
            </a:gs>
            <a:gs pos="100000">
              <a:srgbClr val="96AB9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153400" cy="2667000"/>
          </a:xfrm>
          <a:prstGeom prst="ribbon">
            <a:avLst>
              <a:gd name="adj1" fmla="val 11328"/>
              <a:gd name="adj2" fmla="val 66280"/>
            </a:avLst>
          </a:prstGeom>
          <a:solidFill>
            <a:srgbClr val="0020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32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 </a:t>
            </a:r>
            <a:endParaRPr lang="en-US" sz="3200" b="1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 অধ্যায় </a:t>
            </a:r>
          </a:p>
          <a:p>
            <a:pPr marL="0" indent="0" algn="ctr">
              <a:buNone/>
            </a:pPr>
            <a:r>
              <a:rPr lang="bn-BD" sz="32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উদ্ভিদের বাহ্যিক বৈশিষ্ট্য </a:t>
            </a:r>
            <a:endParaRPr lang="en-US" sz="3200" b="1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401762"/>
          </a:xfrm>
          <a:prstGeom prst="downArrowCallout">
            <a:avLst/>
          </a:prstGeom>
          <a:gradFill flip="none" rotWithShape="1">
            <a:gsLst>
              <a:gs pos="0">
                <a:srgbClr val="00B05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30000">
                <a:srgbClr val="F952A0">
                  <a:alpha val="81000"/>
                </a:srgbClr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7200000" scaled="0"/>
            <a:tileRect/>
          </a:gradFill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7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arrot, Invicta 092910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13843">
            <a:off x="996929" y="4948855"/>
            <a:ext cx="1715882" cy="165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5424124211_f0e2e22d0b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71906">
            <a:off x="2928311" y="5131711"/>
            <a:ext cx="1955296" cy="1466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red-onion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0070">
            <a:off x="5156432" y="5030219"/>
            <a:ext cx="1752600" cy="150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ndex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3559">
            <a:off x="7086600" y="5105400"/>
            <a:ext cx="1757339" cy="1523999"/>
          </a:xfrm>
          <a:prstGeom prst="rect">
            <a:avLst/>
          </a:prstGeom>
        </p:spPr>
      </p:pic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642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30000">
              <a:srgbClr val="F952A0">
                <a:alpha val="81000"/>
              </a:srgbClr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04800"/>
            <a:ext cx="7924800" cy="1107996"/>
          </a:xfrm>
          <a:prstGeom prst="ribbon">
            <a:avLst>
              <a:gd name="adj1" fmla="val 15828"/>
              <a:gd name="adj2" fmla="val 619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lvl="1"/>
            <a:r>
              <a:rPr lang="en-US" sz="6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6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990600" y="3200400"/>
            <a:ext cx="7239000" cy="914400"/>
          </a:xfrm>
          <a:prstGeom prst="ribbon2">
            <a:avLst>
              <a:gd name="adj1" fmla="val 16667"/>
              <a:gd name="adj2" fmla="val 58515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72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590800" y="3200400"/>
            <a:ext cx="3505200" cy="152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উদ্ভিদের বাহ্যিক বৈশিষ্ট্য </a:t>
            </a:r>
            <a:endParaRPr lang="en-US" b="1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on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1963">
            <a:off x="1371600" y="4648200"/>
            <a:ext cx="1600200" cy="1980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bo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5048">
            <a:off x="3323190" y="4321598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ndex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1910">
            <a:off x="6248400" y="4419600"/>
            <a:ext cx="2466975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16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B050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20039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রূপান্তরিত মূলের গঠন ব্যাখ্যা করতে পারবে।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রূপান্তরিত কান্ডের গঠন ব্যাখ্যা করতে পারবে।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জীবনে রূপান্তরিত মূল ও কান্ড গুরুত্ত্ব উপলব্ধি করতে পারবে।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524000"/>
          </a:xfrm>
          <a:prstGeom prst="horizontalScroll">
            <a:avLst>
              <a:gd name="adj" fmla="val 175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rgbClr val="92D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  <a:endParaRPr lang="en-US" sz="72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droecium 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685800"/>
            <a:ext cx="5791200" cy="1143000"/>
          </a:xfrm>
          <a:prstGeom prst="cloud">
            <a:avLst/>
          </a:prstGeom>
          <a:gradFill>
            <a:gsLst>
              <a:gs pos="83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  <a:sp3d extrusionH="57150">
              <a:bevelT w="38100" h="38100" prst="relaxedInset"/>
            </a:sp3d>
          </a:bodyPr>
          <a:lstStyle/>
          <a:p>
            <a:r>
              <a:rPr lang="bn-BD" sz="6000" b="1" cap="all" dirty="0" smtClean="0">
                <a:ln w="9000" cmpd="sng">
                  <a:solidFill>
                    <a:srgbClr val="8F4A2F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উপস্থাপনা </a:t>
            </a:r>
            <a:endParaRPr lang="en-US" sz="6000" b="1" cap="all" dirty="0">
              <a:ln w="9000" cmpd="sng">
                <a:solidFill>
                  <a:srgbClr val="8F4A2F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33400" y="2514600"/>
            <a:ext cx="36576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১। প্রধান মূলের রুপান্তর।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33400" y="3391614"/>
            <a:ext cx="3696992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২। রূপান্তরিত আস্থানিক মূল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533400" y="4495800"/>
            <a:ext cx="3657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৩। রূপান্তরিত কাণ্ডের প্রকারভেদ 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4953000" y="2514600"/>
            <a:ext cx="39624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৪। ভূ-নিম্নস্থ রূপান্তরিত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কাণ্ড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4953000" y="3429000"/>
            <a:ext cx="39624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৫। অর্ধবায়বীয় রূপান্তরিত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কাণ্ড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4953000" y="4419600"/>
            <a:ext cx="39624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৬। বায়বীয় রূপান্তরিত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কাণ্ড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65" y="2286000"/>
            <a:ext cx="1515673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s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58694"/>
            <a:ext cx="1905000" cy="2831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752600" y="47923"/>
            <a:ext cx="5873956" cy="1171277"/>
          </a:xfrm>
          <a:prstGeom prst="cloudCallout">
            <a:avLst>
              <a:gd name="adj1" fmla="val -17573"/>
              <a:gd name="adj2" fmla="val 473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প্রধান মূলের রুপান্তর।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286000"/>
            <a:ext cx="16002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81000" y="5410200"/>
            <a:ext cx="190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মুলাকৃতি মূল 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1" y="5373468"/>
            <a:ext cx="1905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গাজরাকৃতি মূল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95800" y="5334000"/>
            <a:ext cx="2133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শালগমাকৃতি মূল </a:t>
            </a:r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0600" y="1371600"/>
            <a:ext cx="6934200" cy="646986"/>
          </a:xfrm>
          <a:prstGeom prst="roundRect">
            <a:avLst>
              <a:gd name="adj" fmla="val 17716"/>
            </a:avLst>
          </a:prstGeom>
          <a:gradFill>
            <a:gsLst>
              <a:gs pos="53000">
                <a:srgbClr val="FFFF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 গত দিক দিয়ে প্রধান মূল চার প্রকার। যথাঃ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ss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209800"/>
            <a:ext cx="1905000" cy="2819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7010400" y="5334000"/>
            <a:ext cx="190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 মূল 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47923"/>
            <a:ext cx="6671889" cy="1171277"/>
          </a:xfrm>
          <a:prstGeom prst="cloudCallout">
            <a:avLst>
              <a:gd name="adj1" fmla="val -17573"/>
              <a:gd name="adj2" fmla="val 473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রূপান্তরিত আস্থানিক মূল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66800" y="5529977"/>
            <a:ext cx="6934200" cy="1328023"/>
          </a:xfrm>
          <a:prstGeom prst="roundRect">
            <a:avLst>
              <a:gd name="adj" fmla="val 17716"/>
            </a:avLst>
          </a:prstGeom>
          <a:gradFill>
            <a:gsLst>
              <a:gs pos="53000">
                <a:srgbClr val="FFFF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আস্থানিক মূল বিশেষ বিশেষ কার্য সাধনের জন্য পরিবর্তিত এবং রূপান্তরিত হয়ে থাকে। আস্থানিক মূল সাধারনত তিন ধরনের কাজ করার জন্য রুপান্তরিত হয়ে থাকে।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914400" y="1447800"/>
          <a:ext cx="7391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a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524000"/>
            <a:ext cx="2514600" cy="1295400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aa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4114800"/>
            <a:ext cx="2286000" cy="1295400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aa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4114800"/>
            <a:ext cx="2286000" cy="1295400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0"/>
            <a:ext cx="533400" cy="5334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Graphic spid="1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029200" cy="944562"/>
          </a:xfrm>
          <a:solidFill>
            <a:schemeClr val="accent6"/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80010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১।আকৃতিগত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মুলাকৃতি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গাজরাকৃতি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1319</TotalTime>
  <Words>342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PowerPoint Presentation</vt:lpstr>
      <vt:lpstr>PowerPoint Presentation</vt:lpstr>
      <vt:lpstr>পাঠ পরিচিতি</vt:lpstr>
      <vt:lpstr>PowerPoint Presentation</vt:lpstr>
      <vt:lpstr>এ পাঠ শেষে শিক্ষার্থীরা- </vt:lpstr>
      <vt:lpstr>পাঠ উপস্থাপনা 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বাড়ীর কাজ </vt:lpstr>
      <vt:lpstr>তোমাদের সকলকে ধন্যবাদ।</vt:lpstr>
    </vt:vector>
  </TitlesOfParts>
  <Company>WIN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WIN_PC</dc:creator>
  <cp:lastModifiedBy>Windows User</cp:lastModifiedBy>
  <cp:revision>134</cp:revision>
  <dcterms:created xsi:type="dcterms:W3CDTF">2014-09-30T23:50:10Z</dcterms:created>
  <dcterms:modified xsi:type="dcterms:W3CDTF">2020-09-17T05:50:08Z</dcterms:modified>
</cp:coreProperties>
</file>