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9" r:id="rId4"/>
    <p:sldId id="265" r:id="rId5"/>
    <p:sldId id="266" r:id="rId6"/>
    <p:sldId id="267" r:id="rId7"/>
    <p:sldId id="261" r:id="rId8"/>
    <p:sldId id="262" r:id="rId9"/>
    <p:sldId id="264" r:id="rId10"/>
    <p:sldId id="263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35F-E571-4254-A621-E8070F8C8ECA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82D2-B5EE-47A1-AD71-F4105B99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35F-E571-4254-A621-E8070F8C8ECA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82D2-B5EE-47A1-AD71-F4105B99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35F-E571-4254-A621-E8070F8C8ECA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82D2-B5EE-47A1-AD71-F4105B99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35F-E571-4254-A621-E8070F8C8ECA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82D2-B5EE-47A1-AD71-F4105B99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35F-E571-4254-A621-E8070F8C8ECA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82D2-B5EE-47A1-AD71-F4105B99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35F-E571-4254-A621-E8070F8C8ECA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82D2-B5EE-47A1-AD71-F4105B99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35F-E571-4254-A621-E8070F8C8ECA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82D2-B5EE-47A1-AD71-F4105B99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35F-E571-4254-A621-E8070F8C8ECA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82D2-B5EE-47A1-AD71-F4105B99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35F-E571-4254-A621-E8070F8C8ECA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82D2-B5EE-47A1-AD71-F4105B99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35F-E571-4254-A621-E8070F8C8ECA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82D2-B5EE-47A1-AD71-F4105B99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35F-E571-4254-A621-E8070F8C8ECA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82D2-B5EE-47A1-AD71-F4105B99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B35F-E571-4254-A621-E8070F8C8ECA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082D2-B5EE-47A1-AD71-F4105B99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rtual Animated Sunlight Wallpaper Example GIF by 3D Virtual ...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সু-প্রভাত</a:t>
            </a:r>
            <a:r>
              <a:rPr lang="en-US" sz="9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87798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উর্ধ্বপাতন</a:t>
            </a:r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যে প্রক্রিয়ায় কঠিন পদার্থকে তাপ দিলে তা সরাসরি গ্যাসে পরিণত হয় এবং ঠান্ডা করলে সরাসরি কঠিনে রূপান্তরিত হয়, তাকে </a:t>
            </a:r>
            <a:r>
              <a:rPr lang="bn-BD" sz="3200" b="1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উর্ধ্বপাতন</a:t>
            </a:r>
            <a:r>
              <a:rPr lang="bn-BD" sz="32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বলে। এই প্রক্রিয়ায় একটি অনুদ্বায়ী ও উদ্বায়ী পদার্থের মিশ্রণ আলাদা করা যায়। এই প্রক্রিয়ায় মিশ্রণকে তাপ দিলে উদ্বায়ী বস্তুটি সহজে বাষ্পায়িত হয় এবং পাত্রের উপরে ঘনীভূত হয়। ফলে উদ্বায়ী বস্তুটি অনুদ্বায়ী বস্তু হতে আলাদা হয়ে যায়। </a:t>
            </a:r>
            <a:endParaRPr lang="en-US" sz="3200" dirty="0">
              <a:solidFill>
                <a:srgbClr val="99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7" name="Picture 3" descr="C:\Users\Akter\Downloads\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6200"/>
            <a:ext cx="9144000" cy="2971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40065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উর্ধ্বপাতিত পদার্থ</a:t>
            </a:r>
          </a:p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নিশাদল , কর্পূল , ন্যাপথলিন , আয়োডিন , কঠিন কার্বন-ডাই-অক্সাইড এই পদার্থগুলোকে তাপ প্রদান করা হলে সেগুলো তরলে পরিনত না হয়ে সরাসরি বাষ্পে পরিনত হয়। এই পদার্থগুলোকে 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উর্ধ্বপাতিত পদার্থ বলা হয়</a:t>
            </a:r>
            <a:endParaRPr lang="en-US" sz="32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Akter\Downloads\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357438"/>
            <a:ext cx="5257801" cy="4500562"/>
          </a:xfrm>
          <a:prstGeom prst="rect">
            <a:avLst/>
          </a:prstGeom>
          <a:noFill/>
        </p:spPr>
      </p:pic>
      <p:pic>
        <p:nvPicPr>
          <p:cNvPr id="7172" name="Picture 4" descr="Sublimation | Class 9, Matter in our surround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9754" y="2438400"/>
            <a:ext cx="3884246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1404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9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r>
              <a:rPr lang="bn-BD" sz="3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পাতন কী তা ব্যাখ্যা কর।  </a:t>
            </a:r>
          </a:p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উর্ধ্বপাতন কাকে বলে ?   </a:t>
            </a:r>
            <a:b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উর্ধ্বপাতিত পদার্থের নাম লিখ।</a:t>
            </a:r>
          </a:p>
          <a:p>
            <a:endParaRPr lang="bn-BD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3999" cy="686341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9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9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200" spc="50" dirty="0" smtClean="0">
              <a:ln w="11430"/>
              <a:solidFill>
                <a:srgbClr val="6633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spc="50" dirty="0" smtClean="0">
              <a:ln w="11430"/>
              <a:solidFill>
                <a:srgbClr val="6633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spc="50" dirty="0" smtClean="0">
                <a:ln w="11430"/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নিশাদল বা</a:t>
            </a:r>
            <a:r>
              <a:rPr lang="bn-BD" sz="3200" b="1" spc="50" dirty="0" smtClean="0">
                <a:ln w="11430"/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অ্যালুমিনিয়াম ক্লোরাইডের সাথে খাদ্য লবণ মিশ্রিত থাকলে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উর্ধ্বপাতন প্রক্রিয়ার মাধ্যমে কিভাবে নিশাদলকে পৃথক করা যায় তা  বর্ণনা কর। </a:t>
            </a:r>
          </a:p>
          <a:p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spc="5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200" spc="50" dirty="0" smtClean="0">
              <a:ln w="11430"/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1200" spc="50" dirty="0" smtClean="0">
              <a:ln w="11430"/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spc="50" dirty="0" smtClean="0">
                <a:ln w="11430"/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33CC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kter\Downloads\7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6">
            <a:extLst>
              <a:ext uri="{FF2B5EF4-FFF2-40B4-BE49-F238E27FC236}">
                <a16:creationId xmlns:a16="http://schemas.microsoft.com/office/drawing/2014/main" id="{CDCACEB0-AD3E-4D30-AD33-C5C1E97078F2}"/>
              </a:ext>
            </a:extLst>
          </p:cNvPr>
          <p:cNvSpPr txBox="1"/>
          <p:nvPr/>
        </p:nvSpPr>
        <p:spPr>
          <a:xfrm>
            <a:off x="379828" y="3349227"/>
            <a:ext cx="4304714" cy="20313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IN" b="1" dirty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মোজাফফর হোসেন</a:t>
            </a:r>
          </a:p>
          <a:p>
            <a:pPr>
              <a:defRPr/>
            </a:pPr>
            <a:r>
              <a:rPr lang="bn-IN" dirty="0">
                <a:latin typeface="NikoshBAN" pitchFamily="2" charset="0"/>
                <a:cs typeface="NikoshBAN" pitchFamily="2" charset="0"/>
              </a:rPr>
              <a:t>            বিএসসি (অনার্স),এম এস সি (পদার্থ)</a:t>
            </a:r>
          </a:p>
          <a:p>
            <a:pPr>
              <a:defRPr/>
            </a:pPr>
            <a:r>
              <a:rPr lang="bn-IN" dirty="0">
                <a:latin typeface="NikoshBAN" pitchFamily="2" charset="0"/>
                <a:cs typeface="NikoshBAN" pitchFamily="2" charset="0"/>
              </a:rPr>
              <a:t>                   বি  এড (প্রথম শ্রেনী)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dirty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সহকারি শিক্ষক (বিজ্ঞান)</a:t>
            </a:r>
          </a:p>
          <a:p>
            <a:pPr>
              <a:defRPr/>
            </a:pPr>
            <a:r>
              <a:rPr lang="bn-IN" dirty="0">
                <a:latin typeface="NikoshBAN" pitchFamily="2" charset="0"/>
                <a:cs typeface="NikoshBAN" pitchFamily="2" charset="0"/>
              </a:rPr>
              <a:t>  শিবগঞ্জ পাইলট বালিকা উচ্চ বিদ্যালয়, শিবগঞ্জ,বগুরা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Email:mozaffar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192663@gmail.com</a:t>
            </a:r>
          </a:p>
          <a:p>
            <a:pPr>
              <a:defRPr/>
            </a:pPr>
            <a:r>
              <a:rPr lang="b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মোবাইলঃ০১৭৩৮১৯২৬৬৩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350169"/>
            <a:ext cx="1552575" cy="153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799" y="1427569"/>
            <a:ext cx="1751893" cy="17220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Vertical Scroll 5"/>
          <p:cNvSpPr/>
          <p:nvPr/>
        </p:nvSpPr>
        <p:spPr>
          <a:xfrm>
            <a:off x="4400550" y="2994422"/>
            <a:ext cx="3981450" cy="2949178"/>
          </a:xfrm>
          <a:prstGeom prst="verticalScroll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bn-BD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শ্রেণি    </a:t>
            </a:r>
            <a:endParaRPr 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রসায়ন  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দ্বিতীয় </a:t>
            </a:r>
          </a:p>
        </p:txBody>
      </p:sp>
      <p:sp>
        <p:nvSpPr>
          <p:cNvPr id="7" name="Oval 6"/>
          <p:cNvSpPr/>
          <p:nvPr/>
        </p:nvSpPr>
        <p:spPr>
          <a:xfrm>
            <a:off x="3098728" y="551930"/>
            <a:ext cx="3100289" cy="875639"/>
          </a:xfrm>
          <a:prstGeom prst="ellipse">
            <a:avLst/>
          </a:prstGeom>
          <a:gradFill>
            <a:gsLst>
              <a:gs pos="0">
                <a:srgbClr val="FF3399"/>
              </a:gs>
              <a:gs pos="22000">
                <a:srgbClr val="FF6633"/>
              </a:gs>
              <a:gs pos="50000">
                <a:srgbClr val="FFFF00"/>
              </a:gs>
              <a:gs pos="79000">
                <a:srgbClr val="01A78F"/>
              </a:gs>
              <a:gs pos="90000">
                <a:srgbClr val="3366FF"/>
              </a:gs>
            </a:gsLst>
            <a:lin ang="5400000" scaled="1"/>
          </a:gra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000" b="1" spc="38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000" b="1" spc="38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84542" y="2913284"/>
            <a:ext cx="3240258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3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kter\Downloads\distil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kter\Downloads\distill - 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kter\Downloads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60"/>
            <a:ext cx="9144000" cy="6860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kter\Downloads\Sublimati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35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9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 </a:t>
            </a:r>
            <a:endParaRPr lang="en-US" sz="96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9144000" cy="53553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endParaRPr lang="bn-BD" sz="96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পাতন ও উধর্বপাতন</a:t>
            </a:r>
          </a:p>
          <a:p>
            <a:pPr algn="ctr"/>
            <a:endParaRPr lang="bn-BD" sz="10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9144000" cy="53860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bn-BD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পাতন কী তা ব্যাখ্যা করতে পারবে।  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উর্ধ্বপাতন</a:t>
            </a:r>
            <a:r>
              <a:rPr lang="bn-BD" sz="36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করতে পারবে।  </a:t>
            </a:r>
            <a:b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উর্ধ্বপাতিত পদার্থ ব্যাখ্যা করতে পারবে।</a:t>
            </a:r>
          </a:p>
          <a:p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4006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পাতন </a:t>
            </a:r>
          </a:p>
          <a:p>
            <a:r>
              <a:rPr lang="bn-BD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প্রক্রিয়ায় কোন মিশ্রণের একটি তরল উপাদানকে তাপ প্রয়োগে বাষ্প পরিণত করে বাষ্পকে শীতল ও ঘণীভূত করে আবার তরলে পরিণত করে মিশ্রণ থেকে পৃথক করা হয় তাকে পাতন বলে।</a:t>
            </a:r>
            <a:endParaRPr lang="en-US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Akter\Downloads\dist.gif - 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362200"/>
            <a:ext cx="9144001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250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Akter</dc:creator>
  <cp:lastModifiedBy>User</cp:lastModifiedBy>
  <cp:revision>37</cp:revision>
  <dcterms:created xsi:type="dcterms:W3CDTF">2020-09-12T14:44:43Z</dcterms:created>
  <dcterms:modified xsi:type="dcterms:W3CDTF">2020-09-25T14:32:15Z</dcterms:modified>
</cp:coreProperties>
</file>