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88" r:id="rId2"/>
    <p:sldId id="289" r:id="rId3"/>
    <p:sldId id="258" r:id="rId4"/>
    <p:sldId id="259" r:id="rId5"/>
    <p:sldId id="260" r:id="rId6"/>
    <p:sldId id="287" r:id="rId7"/>
    <p:sldId id="262" r:id="rId8"/>
    <p:sldId id="263" r:id="rId9"/>
    <p:sldId id="264" r:id="rId10"/>
    <p:sldId id="265" r:id="rId11"/>
    <p:sldId id="285" r:id="rId12"/>
    <p:sldId id="267" r:id="rId13"/>
    <p:sldId id="268" r:id="rId14"/>
    <p:sldId id="269" r:id="rId15"/>
    <p:sldId id="270" r:id="rId16"/>
    <p:sldId id="282" r:id="rId17"/>
    <p:sldId id="283" r:id="rId18"/>
    <p:sldId id="284" r:id="rId19"/>
    <p:sldId id="280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3399"/>
    <a:srgbClr val="CC9900"/>
    <a:srgbClr val="FF6600"/>
    <a:srgbClr val="0080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3B3AB-F13B-4974-A150-7C5F3C5BB4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03F65905-B507-4C4F-A68E-9B26894BDEB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</a:t>
          </a:r>
          <a:r>
            <a: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SG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220E30-7757-4168-82B1-6B5598C9D604}" type="parTrans" cxnId="{B45F1664-BD72-4752-80CB-27F01AAB0516}">
      <dgm:prSet/>
      <dgm:spPr/>
      <dgm:t>
        <a:bodyPr/>
        <a:lstStyle/>
        <a:p>
          <a:pPr algn="ctr"/>
          <a:endParaRPr lang="en-SG"/>
        </a:p>
      </dgm:t>
    </dgm:pt>
    <dgm:pt modelId="{8B1B47D3-6F41-4D93-AA7E-BE0E1EBC3F05}" type="sibTrans" cxnId="{B45F1664-BD72-4752-80CB-27F01AAB0516}">
      <dgm:prSet/>
      <dgm:spPr/>
      <dgm:t>
        <a:bodyPr/>
        <a:lstStyle/>
        <a:p>
          <a:pPr algn="ctr"/>
          <a:endParaRPr lang="en-SG"/>
        </a:p>
      </dgm:t>
    </dgm:pt>
    <dgm:pt modelId="{B1753FD2-2E47-4C8D-8AB2-62D1AB640D30}" type="asst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অ্যালিফেটিক</a:t>
          </a:r>
          <a:endParaRPr lang="en-SG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7B3704-BFD3-4466-BA67-186252FDC4F8}" type="parTrans" cxnId="{D107C9C7-473A-431D-BC45-83102625C478}">
      <dgm:prSet/>
      <dgm:spPr/>
      <dgm:t>
        <a:bodyPr/>
        <a:lstStyle/>
        <a:p>
          <a:pPr algn="ctr"/>
          <a:endParaRPr lang="en-SG" sz="1600"/>
        </a:p>
      </dgm:t>
    </dgm:pt>
    <dgm:pt modelId="{B0AA5B58-D680-48C5-B5AD-9FAED3B26557}" type="sibTrans" cxnId="{D107C9C7-473A-431D-BC45-83102625C478}">
      <dgm:prSet/>
      <dgm:spPr/>
      <dgm:t>
        <a:bodyPr/>
        <a:lstStyle/>
        <a:p>
          <a:pPr algn="ctr"/>
          <a:endParaRPr lang="en-SG"/>
        </a:p>
      </dgm:t>
    </dgm:pt>
    <dgm:pt modelId="{EE9C478B-DF31-4080-A89D-5B835CDCC010}" type="asst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অ্যারোমেটিক</a:t>
          </a:r>
          <a:endParaRPr lang="en-SG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59C60E-4AC5-4732-96E7-BF84C697A6EC}" type="parTrans" cxnId="{A767098E-A096-4E91-94DE-CDF93DD80B42}">
      <dgm:prSet/>
      <dgm:spPr/>
      <dgm:t>
        <a:bodyPr/>
        <a:lstStyle/>
        <a:p>
          <a:pPr algn="ctr"/>
          <a:endParaRPr lang="en-SG" sz="1600"/>
        </a:p>
      </dgm:t>
    </dgm:pt>
    <dgm:pt modelId="{F974FB92-9116-4A53-92CA-9D101FA22A5B}" type="sibTrans" cxnId="{A767098E-A096-4E91-94DE-CDF93DD80B42}">
      <dgm:prSet/>
      <dgm:spPr/>
      <dgm:t>
        <a:bodyPr/>
        <a:lstStyle/>
        <a:p>
          <a:pPr algn="ctr"/>
          <a:endParaRPr lang="en-SG"/>
        </a:p>
      </dgm:t>
    </dgm:pt>
    <dgm:pt modelId="{BB61422D-9996-49FA-92B3-01B1911F486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বদ্ধ</a:t>
          </a:r>
          <a:r>
            <a: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endParaRPr lang="en-SG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0C76A0-2249-4C9C-931B-9532E9412939}" type="parTrans" cxnId="{CE6674AE-CB2B-4E4A-930E-936370D1EDBD}">
      <dgm:prSet/>
      <dgm:spPr/>
      <dgm:t>
        <a:bodyPr/>
        <a:lstStyle/>
        <a:p>
          <a:pPr algn="ctr"/>
          <a:endParaRPr lang="en-SG" sz="1600"/>
        </a:p>
      </dgm:t>
    </dgm:pt>
    <dgm:pt modelId="{B9E70165-6C42-4BB3-92B0-2AE47F14239D}" type="sibTrans" cxnId="{CE6674AE-CB2B-4E4A-930E-936370D1EDBD}">
      <dgm:prSet/>
      <dgm:spPr/>
      <dgm:t>
        <a:bodyPr/>
        <a:lstStyle/>
        <a:p>
          <a:pPr algn="ctr"/>
          <a:endParaRPr lang="en-SG"/>
        </a:p>
      </dgm:t>
    </dgm:pt>
    <dgm:pt modelId="{108AE8B6-3506-4764-A29F-33A43A5AD27B}" type="asst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endParaRPr lang="en-SG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559A23-DC5A-41FB-AEE8-6A779FBEDF35}" type="parTrans" cxnId="{B4579DE6-0EA7-4138-A841-10E0427E7066}">
      <dgm:prSet/>
      <dgm:spPr/>
      <dgm:t>
        <a:bodyPr/>
        <a:lstStyle/>
        <a:p>
          <a:pPr algn="ctr"/>
          <a:endParaRPr lang="en-SG" sz="1600"/>
        </a:p>
      </dgm:t>
    </dgm:pt>
    <dgm:pt modelId="{299DF580-7E35-4101-9230-F31FBD938B5C}" type="sibTrans" cxnId="{B4579DE6-0EA7-4138-A841-10E0427E7066}">
      <dgm:prSet/>
      <dgm:spPr/>
      <dgm:t>
        <a:bodyPr/>
        <a:lstStyle/>
        <a:p>
          <a:pPr algn="ctr"/>
          <a:endParaRPr lang="en-SG"/>
        </a:p>
      </dgm:t>
    </dgm:pt>
    <dgm:pt modelId="{73B0C6F9-8709-4106-8D5E-279FE118538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4400" dirty="0">
              <a:solidFill>
                <a:srgbClr val="FF0000"/>
              </a:solidFill>
            </a:rPr>
            <a:t> </a:t>
          </a:r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অসম্পৃক্ত</a:t>
          </a:r>
          <a:r>
            <a: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SG" sz="4400" dirty="0">
            <a:solidFill>
              <a:srgbClr val="FF0000"/>
            </a:solidFill>
          </a:endParaRPr>
        </a:p>
      </dgm:t>
    </dgm:pt>
    <dgm:pt modelId="{DD4C9B4D-2AB2-4DEF-81F7-F42E92759C21}" type="parTrans" cxnId="{EFCA0497-283F-458F-AAA6-6D421239D9F5}">
      <dgm:prSet/>
      <dgm:spPr/>
      <dgm:t>
        <a:bodyPr/>
        <a:lstStyle/>
        <a:p>
          <a:pPr algn="ctr"/>
          <a:endParaRPr lang="en-SG" sz="1600"/>
        </a:p>
      </dgm:t>
    </dgm:pt>
    <dgm:pt modelId="{7A2CC0DC-8454-40E3-8410-899CA9BB3DB9}" type="sibTrans" cxnId="{EFCA0497-283F-458F-AAA6-6D421239D9F5}">
      <dgm:prSet/>
      <dgm:spPr/>
      <dgm:t>
        <a:bodyPr/>
        <a:lstStyle/>
        <a:p>
          <a:pPr algn="ctr"/>
          <a:endParaRPr lang="en-SG"/>
        </a:p>
      </dgm:t>
    </dgm:pt>
    <dgm:pt modelId="{62860857-6ECD-442A-AB4D-4AC910045D9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সম্পৃক্ত</a:t>
          </a:r>
          <a:endParaRPr lang="en-SG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F45996-9C2D-4344-9E43-73661354B090}" type="parTrans" cxnId="{4A1FA32E-BF0E-46EB-B41B-209CC8DE2B47}">
      <dgm:prSet/>
      <dgm:spPr/>
      <dgm:t>
        <a:bodyPr/>
        <a:lstStyle/>
        <a:p>
          <a:pPr algn="ctr"/>
          <a:endParaRPr lang="en-SG" sz="1600"/>
        </a:p>
      </dgm:t>
    </dgm:pt>
    <dgm:pt modelId="{3BC00E88-AD8C-4304-AA97-E29C23C3A561}" type="sibTrans" cxnId="{4A1FA32E-BF0E-46EB-B41B-209CC8DE2B47}">
      <dgm:prSet/>
      <dgm:spPr/>
      <dgm:t>
        <a:bodyPr/>
        <a:lstStyle/>
        <a:p>
          <a:pPr algn="ctr"/>
          <a:endParaRPr lang="en-SG"/>
        </a:p>
      </dgm:t>
    </dgm:pt>
    <dgm:pt modelId="{F245BA51-D867-499E-BECB-3E5B7CD4CA21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সম্পৃক্ত</a:t>
          </a:r>
          <a:endParaRPr lang="en-SG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3C784E-1ADD-4B59-B875-05855A9EECC5}" type="parTrans" cxnId="{8E618CBA-128D-4C1E-B01D-B1F264A00C1A}">
      <dgm:prSet/>
      <dgm:spPr>
        <a:blipFill rotWithShape="0">
          <a:blip xmlns:r="http://schemas.openxmlformats.org/officeDocument/2006/relationships" r:embed="rId1"/>
          <a:srcRect/>
          <a:stretch>
            <a:fillRect l="-50000" r="-50000"/>
          </a:stretch>
        </a:blipFill>
      </dgm:spPr>
      <dgm:t>
        <a:bodyPr/>
        <a:lstStyle/>
        <a:p>
          <a:pPr algn="ctr"/>
          <a:endParaRPr lang="en-SG" sz="1600"/>
        </a:p>
      </dgm:t>
    </dgm:pt>
    <dgm:pt modelId="{3AA7A0A8-231D-493B-85DC-5B7163F54A83}" type="sibTrans" cxnId="{8E618CBA-128D-4C1E-B01D-B1F264A00C1A}">
      <dgm:prSet/>
      <dgm:spPr/>
      <dgm:t>
        <a:bodyPr/>
        <a:lstStyle/>
        <a:p>
          <a:pPr algn="ctr"/>
          <a:endParaRPr lang="en-SG"/>
        </a:p>
      </dgm:t>
    </dgm:pt>
    <dgm:pt modelId="{4B4806FB-47C3-4F1B-BA31-785CE8E46CB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অসম্পৃক্ত</a:t>
          </a:r>
          <a:endParaRPr lang="en-SG" sz="2800" dirty="0">
            <a:solidFill>
              <a:srgbClr val="FF0000"/>
            </a:solidFill>
          </a:endParaRPr>
        </a:p>
      </dgm:t>
    </dgm:pt>
    <dgm:pt modelId="{A67E00B2-92E8-4E5C-BA39-CF2994D71F72}" type="parTrans" cxnId="{246AC525-FFD7-4F1A-ACF4-DD8DF41587B9}">
      <dgm:prSet/>
      <dgm:spPr/>
      <dgm:t>
        <a:bodyPr/>
        <a:lstStyle/>
        <a:p>
          <a:pPr algn="ctr"/>
          <a:endParaRPr lang="en-SG" sz="1600"/>
        </a:p>
      </dgm:t>
    </dgm:pt>
    <dgm:pt modelId="{B28E366E-F21A-41F1-9A8F-3C5C925C25DD}" type="sibTrans" cxnId="{246AC525-FFD7-4F1A-ACF4-DD8DF41587B9}">
      <dgm:prSet/>
      <dgm:spPr/>
      <dgm:t>
        <a:bodyPr/>
        <a:lstStyle/>
        <a:p>
          <a:pPr algn="ctr"/>
          <a:endParaRPr lang="en-SG"/>
        </a:p>
      </dgm:t>
    </dgm:pt>
    <dgm:pt modelId="{0525F59B-741C-4F31-A6B9-24E5A016D208}" type="pres">
      <dgm:prSet presAssocID="{7A63B3AB-F13B-4974-A150-7C5F3C5BB4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729AF1-4598-41F7-B1DC-06D3EFE194CD}" type="pres">
      <dgm:prSet presAssocID="{03F65905-B507-4C4F-A68E-9B26894BDEB5}" presName="hierRoot1" presStyleCnt="0">
        <dgm:presLayoutVars>
          <dgm:hierBranch val="init"/>
        </dgm:presLayoutVars>
      </dgm:prSet>
      <dgm:spPr/>
    </dgm:pt>
    <dgm:pt modelId="{B4CA34A2-31BB-4BD5-A5A6-10EB0395EEDE}" type="pres">
      <dgm:prSet presAssocID="{03F65905-B507-4C4F-A68E-9B26894BDEB5}" presName="rootComposite1" presStyleCnt="0"/>
      <dgm:spPr/>
    </dgm:pt>
    <dgm:pt modelId="{FE801BE3-1900-4166-9272-0198F788DA64}" type="pres">
      <dgm:prSet presAssocID="{03F65905-B507-4C4F-A68E-9B26894BDEB5}" presName="rootText1" presStyleLbl="node0" presStyleIdx="0" presStyleCnt="1" custScaleX="208387" custLinFactNeighborX="0" custLinFactNeighborY="7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232BBA-5CFB-4DD4-AC9F-5BB92BE6802D}" type="pres">
      <dgm:prSet presAssocID="{03F65905-B507-4C4F-A68E-9B26894BDEB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570BA8E-17DE-42E1-9906-5E06CBEB9E07}" type="pres">
      <dgm:prSet presAssocID="{03F65905-B507-4C4F-A68E-9B26894BDEB5}" presName="hierChild2" presStyleCnt="0"/>
      <dgm:spPr/>
    </dgm:pt>
    <dgm:pt modelId="{29EDA74A-5157-4D78-A16B-F9616F75FBAD}" type="pres">
      <dgm:prSet presAssocID="{03F65905-B507-4C4F-A68E-9B26894BDEB5}" presName="hierChild3" presStyleCnt="0"/>
      <dgm:spPr/>
    </dgm:pt>
    <dgm:pt modelId="{A80A4824-11A3-40E0-A583-0117BE6F0E72}" type="pres">
      <dgm:prSet presAssocID="{D87B3704-BFD3-4466-BA67-186252FDC4F8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7382924F-F28F-4EAC-90EA-76A8ED910F67}" type="pres">
      <dgm:prSet presAssocID="{B1753FD2-2E47-4C8D-8AB2-62D1AB640D30}" presName="hierRoot3" presStyleCnt="0">
        <dgm:presLayoutVars>
          <dgm:hierBranch val="init"/>
        </dgm:presLayoutVars>
      </dgm:prSet>
      <dgm:spPr/>
    </dgm:pt>
    <dgm:pt modelId="{230224A0-73CD-4E2B-9759-8830E8820016}" type="pres">
      <dgm:prSet presAssocID="{B1753FD2-2E47-4C8D-8AB2-62D1AB640D30}" presName="rootComposite3" presStyleCnt="0"/>
      <dgm:spPr/>
    </dgm:pt>
    <dgm:pt modelId="{8B178340-7543-4907-B94A-70A123D3D83A}" type="pres">
      <dgm:prSet presAssocID="{B1753FD2-2E47-4C8D-8AB2-62D1AB640D30}" presName="rootText3" presStyleLbl="asst1" presStyleIdx="0" presStyleCnt="3" custScaleX="286420" custLinFactNeighborX="-61921" custLinFactNeighborY="89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DF976C-BB96-4915-A72A-060868183AC2}" type="pres">
      <dgm:prSet presAssocID="{B1753FD2-2E47-4C8D-8AB2-62D1AB640D30}" presName="rootConnector3" presStyleLbl="asst1" presStyleIdx="0" presStyleCnt="3"/>
      <dgm:spPr/>
      <dgm:t>
        <a:bodyPr/>
        <a:lstStyle/>
        <a:p>
          <a:endParaRPr lang="en-US"/>
        </a:p>
      </dgm:t>
    </dgm:pt>
    <dgm:pt modelId="{93628E3A-57FD-484C-B0D8-8235C71E3869}" type="pres">
      <dgm:prSet presAssocID="{B1753FD2-2E47-4C8D-8AB2-62D1AB640D30}" presName="hierChild6" presStyleCnt="0"/>
      <dgm:spPr/>
    </dgm:pt>
    <dgm:pt modelId="{F1ED931C-87CF-4A20-AEA6-80BD2F00E7D6}" type="pres">
      <dgm:prSet presAssocID="{0E0C76A0-2249-4C9C-931B-9532E9412939}" presName="Name37" presStyleLbl="parChTrans1D3" presStyleIdx="0" presStyleCnt="2"/>
      <dgm:spPr/>
      <dgm:t>
        <a:bodyPr/>
        <a:lstStyle/>
        <a:p>
          <a:endParaRPr lang="en-US"/>
        </a:p>
      </dgm:t>
    </dgm:pt>
    <dgm:pt modelId="{DF600C78-19E1-48BA-9C0C-53D3487E36AE}" type="pres">
      <dgm:prSet presAssocID="{BB61422D-9996-49FA-92B3-01B1911F486E}" presName="hierRoot2" presStyleCnt="0">
        <dgm:presLayoutVars>
          <dgm:hierBranch val="init"/>
        </dgm:presLayoutVars>
      </dgm:prSet>
      <dgm:spPr/>
    </dgm:pt>
    <dgm:pt modelId="{A1FD6718-798E-42FC-A63F-1CAFE7727A56}" type="pres">
      <dgm:prSet presAssocID="{BB61422D-9996-49FA-92B3-01B1911F486E}" presName="rootComposite" presStyleCnt="0"/>
      <dgm:spPr/>
    </dgm:pt>
    <dgm:pt modelId="{65CFBA55-DD83-43FE-88E4-8D7229605CF8}" type="pres">
      <dgm:prSet presAssocID="{BB61422D-9996-49FA-92B3-01B1911F486E}" presName="rootText" presStyleLbl="node3" presStyleIdx="0" presStyleCnt="1" custScaleX="190862" custScaleY="112153" custLinFactX="65305" custLinFactY="-180383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D8F61E-BF34-4A5F-8B57-51B0106EC25B}" type="pres">
      <dgm:prSet presAssocID="{BB61422D-9996-49FA-92B3-01B1911F486E}" presName="rootConnector" presStyleLbl="node3" presStyleIdx="0" presStyleCnt="1"/>
      <dgm:spPr/>
      <dgm:t>
        <a:bodyPr/>
        <a:lstStyle/>
        <a:p>
          <a:endParaRPr lang="en-US"/>
        </a:p>
      </dgm:t>
    </dgm:pt>
    <dgm:pt modelId="{F796705A-5E49-4A29-A03A-78745A485C96}" type="pres">
      <dgm:prSet presAssocID="{BB61422D-9996-49FA-92B3-01B1911F486E}" presName="hierChild4" presStyleCnt="0"/>
      <dgm:spPr/>
    </dgm:pt>
    <dgm:pt modelId="{B6851194-3541-496E-9395-B4A90A5CB027}" type="pres">
      <dgm:prSet presAssocID="{693C784E-1ADD-4B59-B875-05855A9EECC5}" presName="Name37" presStyleLbl="parChTrans1D4" presStyleIdx="0" presStyleCnt="4"/>
      <dgm:spPr/>
      <dgm:t>
        <a:bodyPr/>
        <a:lstStyle/>
        <a:p>
          <a:endParaRPr lang="en-US"/>
        </a:p>
      </dgm:t>
    </dgm:pt>
    <dgm:pt modelId="{7CBEFD30-881F-4F7E-BB34-5461634DE58A}" type="pres">
      <dgm:prSet presAssocID="{F245BA51-D867-499E-BECB-3E5B7CD4CA21}" presName="hierRoot2" presStyleCnt="0">
        <dgm:presLayoutVars>
          <dgm:hierBranch val="init"/>
        </dgm:presLayoutVars>
      </dgm:prSet>
      <dgm:spPr/>
    </dgm:pt>
    <dgm:pt modelId="{E2628E2A-F0F7-4032-B1B1-C6216A6896D4}" type="pres">
      <dgm:prSet presAssocID="{F245BA51-D867-499E-BECB-3E5B7CD4CA21}" presName="rootComposite" presStyleCnt="0"/>
      <dgm:spPr/>
    </dgm:pt>
    <dgm:pt modelId="{8F29294C-3283-46B1-A5C5-94AF71C85118}" type="pres">
      <dgm:prSet presAssocID="{F245BA51-D867-499E-BECB-3E5B7CD4CA21}" presName="rootText" presStyleLbl="node4" presStyleIdx="0" presStyleCnt="4" custScaleX="161528" custLinFactX="-12103" custLinFactY="-100000" custLinFactNeighborX="-100000" custLinFactNeighborY="-1797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AE52AF-7659-474C-8697-8B1CD75AC2D4}" type="pres">
      <dgm:prSet presAssocID="{F245BA51-D867-499E-BECB-3E5B7CD4CA21}" presName="rootConnector" presStyleLbl="node4" presStyleIdx="0" presStyleCnt="4"/>
      <dgm:spPr/>
      <dgm:t>
        <a:bodyPr/>
        <a:lstStyle/>
        <a:p>
          <a:endParaRPr lang="en-US"/>
        </a:p>
      </dgm:t>
    </dgm:pt>
    <dgm:pt modelId="{51357F69-F735-4C24-9D22-6B9A16E3AFA1}" type="pres">
      <dgm:prSet presAssocID="{F245BA51-D867-499E-BECB-3E5B7CD4CA21}" presName="hierChild4" presStyleCnt="0"/>
      <dgm:spPr/>
    </dgm:pt>
    <dgm:pt modelId="{5FF71CBA-2867-4A9A-99B9-8B89CFB6FE07}" type="pres">
      <dgm:prSet presAssocID="{F245BA51-D867-499E-BECB-3E5B7CD4CA21}" presName="hierChild5" presStyleCnt="0"/>
      <dgm:spPr/>
    </dgm:pt>
    <dgm:pt modelId="{B8586689-97CA-4E98-8751-F40A1AF3D928}" type="pres">
      <dgm:prSet presAssocID="{A67E00B2-92E8-4E5C-BA39-CF2994D71F72}" presName="Name37" presStyleLbl="parChTrans1D4" presStyleIdx="1" presStyleCnt="4"/>
      <dgm:spPr/>
      <dgm:t>
        <a:bodyPr/>
        <a:lstStyle/>
        <a:p>
          <a:endParaRPr lang="en-US"/>
        </a:p>
      </dgm:t>
    </dgm:pt>
    <dgm:pt modelId="{59C43B30-8762-4219-BA45-AA36ADA6E56B}" type="pres">
      <dgm:prSet presAssocID="{4B4806FB-47C3-4F1B-BA31-785CE8E46CB3}" presName="hierRoot2" presStyleCnt="0">
        <dgm:presLayoutVars>
          <dgm:hierBranch val="init"/>
        </dgm:presLayoutVars>
      </dgm:prSet>
      <dgm:spPr/>
    </dgm:pt>
    <dgm:pt modelId="{9CBF1843-6CC5-4E44-BAEE-A527F11C59EF}" type="pres">
      <dgm:prSet presAssocID="{4B4806FB-47C3-4F1B-BA31-785CE8E46CB3}" presName="rootComposite" presStyleCnt="0"/>
      <dgm:spPr/>
    </dgm:pt>
    <dgm:pt modelId="{C595E4D5-5C78-49C5-8E32-0881A25D9E71}" type="pres">
      <dgm:prSet presAssocID="{4B4806FB-47C3-4F1B-BA31-785CE8E46CB3}" presName="rootText" presStyleLbl="node4" presStyleIdx="1" presStyleCnt="4" custScaleX="164405" custLinFactX="100000" custLinFactY="-200000" custLinFactNeighborX="111166" custLinFactNeighborY="-2352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82EB75-B8D5-41F1-A930-6B9C71B3D7D1}" type="pres">
      <dgm:prSet presAssocID="{4B4806FB-47C3-4F1B-BA31-785CE8E46CB3}" presName="rootConnector" presStyleLbl="node4" presStyleIdx="1" presStyleCnt="4"/>
      <dgm:spPr/>
      <dgm:t>
        <a:bodyPr/>
        <a:lstStyle/>
        <a:p>
          <a:endParaRPr lang="en-US"/>
        </a:p>
      </dgm:t>
    </dgm:pt>
    <dgm:pt modelId="{F2327835-BBCA-41A1-8D15-0C3EAA019667}" type="pres">
      <dgm:prSet presAssocID="{4B4806FB-47C3-4F1B-BA31-785CE8E46CB3}" presName="hierChild4" presStyleCnt="0"/>
      <dgm:spPr/>
    </dgm:pt>
    <dgm:pt modelId="{F5AFE86A-E35B-49CD-9EC8-8C2DCC5C0A32}" type="pres">
      <dgm:prSet presAssocID="{4B4806FB-47C3-4F1B-BA31-785CE8E46CB3}" presName="hierChild5" presStyleCnt="0"/>
      <dgm:spPr/>
    </dgm:pt>
    <dgm:pt modelId="{149CF6CD-4663-4454-AA9F-58C00C1C712E}" type="pres">
      <dgm:prSet presAssocID="{BB61422D-9996-49FA-92B3-01B1911F486E}" presName="hierChild5" presStyleCnt="0"/>
      <dgm:spPr/>
    </dgm:pt>
    <dgm:pt modelId="{C0CD6858-2F62-4964-9F41-FC30C550428B}" type="pres">
      <dgm:prSet presAssocID="{B1753FD2-2E47-4C8D-8AB2-62D1AB640D30}" presName="hierChild7" presStyleCnt="0"/>
      <dgm:spPr/>
    </dgm:pt>
    <dgm:pt modelId="{4D035FF8-3DE2-4C5B-948E-7ED9572B1FA2}" type="pres">
      <dgm:prSet presAssocID="{13559A23-DC5A-41FB-AEE8-6A779FBEDF35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1163C1D4-C6B4-472C-8E7A-BBB9B9ECAC8C}" type="pres">
      <dgm:prSet presAssocID="{108AE8B6-3506-4764-A29F-33A43A5AD27B}" presName="hierRoot3" presStyleCnt="0">
        <dgm:presLayoutVars>
          <dgm:hierBranch val="init"/>
        </dgm:presLayoutVars>
      </dgm:prSet>
      <dgm:spPr/>
    </dgm:pt>
    <dgm:pt modelId="{74E68A23-4635-42B2-850D-FFEE55EEDFAC}" type="pres">
      <dgm:prSet presAssocID="{108AE8B6-3506-4764-A29F-33A43A5AD27B}" presName="rootComposite3" presStyleCnt="0"/>
      <dgm:spPr/>
    </dgm:pt>
    <dgm:pt modelId="{6B2296B0-3FF5-4F52-B685-C6137F40EBF1}" type="pres">
      <dgm:prSet presAssocID="{108AE8B6-3506-4764-A29F-33A43A5AD27B}" presName="rootText3" presStyleLbl="asst1" presStyleIdx="1" presStyleCnt="3" custScaleX="218632" custScaleY="1394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AC1748-1920-4FCB-8462-6E3C51AADAFE}" type="pres">
      <dgm:prSet presAssocID="{108AE8B6-3506-4764-A29F-33A43A5AD27B}" presName="rootConnector3" presStyleLbl="asst1" presStyleIdx="1" presStyleCnt="3"/>
      <dgm:spPr/>
      <dgm:t>
        <a:bodyPr/>
        <a:lstStyle/>
        <a:p>
          <a:endParaRPr lang="en-US"/>
        </a:p>
      </dgm:t>
    </dgm:pt>
    <dgm:pt modelId="{FC4C166F-9155-4432-BB70-CD96AAF9B1B7}" type="pres">
      <dgm:prSet presAssocID="{108AE8B6-3506-4764-A29F-33A43A5AD27B}" presName="hierChild6" presStyleCnt="0"/>
      <dgm:spPr/>
    </dgm:pt>
    <dgm:pt modelId="{8D66EA1D-0EE1-4A4E-A559-D65204FB6923}" type="pres">
      <dgm:prSet presAssocID="{DD4C9B4D-2AB2-4DEF-81F7-F42E92759C21}" presName="Name37" presStyleLbl="parChTrans1D4" presStyleIdx="2" presStyleCnt="4"/>
      <dgm:spPr/>
      <dgm:t>
        <a:bodyPr/>
        <a:lstStyle/>
        <a:p>
          <a:endParaRPr lang="en-US"/>
        </a:p>
      </dgm:t>
    </dgm:pt>
    <dgm:pt modelId="{BBB9B6C7-B6B2-49E4-B770-CF968A3FBCA0}" type="pres">
      <dgm:prSet presAssocID="{73B0C6F9-8709-4106-8D5E-279FE1185385}" presName="hierRoot2" presStyleCnt="0">
        <dgm:presLayoutVars>
          <dgm:hierBranch val="init"/>
        </dgm:presLayoutVars>
      </dgm:prSet>
      <dgm:spPr/>
    </dgm:pt>
    <dgm:pt modelId="{ABB28601-18A4-4918-B342-1901E7A6D2E2}" type="pres">
      <dgm:prSet presAssocID="{73B0C6F9-8709-4106-8D5E-279FE1185385}" presName="rootComposite" presStyleCnt="0"/>
      <dgm:spPr/>
    </dgm:pt>
    <dgm:pt modelId="{1716DD00-5642-4E84-878D-73FCAF622149}" type="pres">
      <dgm:prSet presAssocID="{73B0C6F9-8709-4106-8D5E-279FE1185385}" presName="rootText" presStyleLbl="node4" presStyleIdx="2" presStyleCnt="4" custScaleX="176884" custScaleY="985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3EA7D9-8A0E-4925-91A3-CCBD61913339}" type="pres">
      <dgm:prSet presAssocID="{73B0C6F9-8709-4106-8D5E-279FE1185385}" presName="rootConnector" presStyleLbl="node4" presStyleIdx="2" presStyleCnt="4"/>
      <dgm:spPr/>
      <dgm:t>
        <a:bodyPr/>
        <a:lstStyle/>
        <a:p>
          <a:endParaRPr lang="en-US"/>
        </a:p>
      </dgm:t>
    </dgm:pt>
    <dgm:pt modelId="{1C336531-EC1D-4EFE-9398-0AE8AA024622}" type="pres">
      <dgm:prSet presAssocID="{73B0C6F9-8709-4106-8D5E-279FE1185385}" presName="hierChild4" presStyleCnt="0"/>
      <dgm:spPr/>
    </dgm:pt>
    <dgm:pt modelId="{0FD37473-AD00-4378-ACE8-EFC3A97A9050}" type="pres">
      <dgm:prSet presAssocID="{73B0C6F9-8709-4106-8D5E-279FE1185385}" presName="hierChild5" presStyleCnt="0"/>
      <dgm:spPr/>
    </dgm:pt>
    <dgm:pt modelId="{EA851B45-A8F4-42CE-8347-CB878B74FF13}" type="pres">
      <dgm:prSet presAssocID="{F0F45996-9C2D-4344-9E43-73661354B090}" presName="Name37" presStyleLbl="parChTrans1D4" presStyleIdx="3" presStyleCnt="4"/>
      <dgm:spPr/>
      <dgm:t>
        <a:bodyPr/>
        <a:lstStyle/>
        <a:p>
          <a:endParaRPr lang="en-US"/>
        </a:p>
      </dgm:t>
    </dgm:pt>
    <dgm:pt modelId="{35C12767-5ECD-41B8-9C2C-5DD157C6419E}" type="pres">
      <dgm:prSet presAssocID="{62860857-6ECD-442A-AB4D-4AC910045D94}" presName="hierRoot2" presStyleCnt="0">
        <dgm:presLayoutVars>
          <dgm:hierBranch val="init"/>
        </dgm:presLayoutVars>
      </dgm:prSet>
      <dgm:spPr/>
    </dgm:pt>
    <dgm:pt modelId="{18442F96-26E6-40E9-9AAF-82642DE99DE0}" type="pres">
      <dgm:prSet presAssocID="{62860857-6ECD-442A-AB4D-4AC910045D94}" presName="rootComposite" presStyleCnt="0"/>
      <dgm:spPr/>
    </dgm:pt>
    <dgm:pt modelId="{CCDAF888-CC78-40F5-9C92-5B95D026EB12}" type="pres">
      <dgm:prSet presAssocID="{62860857-6ECD-442A-AB4D-4AC910045D94}" presName="rootText" presStyleLbl="node4" presStyleIdx="3" presStyleCnt="4" custLinFactX="-100000" custLinFactY="-28146" custLinFactNeighborX="-11016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9D11ED-81D3-43ED-8D98-BE404C3456CF}" type="pres">
      <dgm:prSet presAssocID="{62860857-6ECD-442A-AB4D-4AC910045D94}" presName="rootConnector" presStyleLbl="node4" presStyleIdx="3" presStyleCnt="4"/>
      <dgm:spPr/>
      <dgm:t>
        <a:bodyPr/>
        <a:lstStyle/>
        <a:p>
          <a:endParaRPr lang="en-US"/>
        </a:p>
      </dgm:t>
    </dgm:pt>
    <dgm:pt modelId="{CA15D024-A5B1-42CB-AC84-75E011644826}" type="pres">
      <dgm:prSet presAssocID="{62860857-6ECD-442A-AB4D-4AC910045D94}" presName="hierChild4" presStyleCnt="0"/>
      <dgm:spPr/>
    </dgm:pt>
    <dgm:pt modelId="{00BDC3AB-B5D9-4494-B0D7-9529DC4908C8}" type="pres">
      <dgm:prSet presAssocID="{62860857-6ECD-442A-AB4D-4AC910045D94}" presName="hierChild5" presStyleCnt="0"/>
      <dgm:spPr/>
    </dgm:pt>
    <dgm:pt modelId="{55AC5910-3228-420C-9BA0-A6E120CA213C}" type="pres">
      <dgm:prSet presAssocID="{108AE8B6-3506-4764-A29F-33A43A5AD27B}" presName="hierChild7" presStyleCnt="0"/>
      <dgm:spPr/>
    </dgm:pt>
    <dgm:pt modelId="{8D443841-68B7-4130-86AE-046D02E4122F}" type="pres">
      <dgm:prSet presAssocID="{4059C60E-4AC5-4732-96E7-BF84C697A6EC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2044CA47-52D2-4B26-80B6-956A857E84F5}" type="pres">
      <dgm:prSet presAssocID="{EE9C478B-DF31-4080-A89D-5B835CDCC010}" presName="hierRoot3" presStyleCnt="0">
        <dgm:presLayoutVars>
          <dgm:hierBranch val="init"/>
        </dgm:presLayoutVars>
      </dgm:prSet>
      <dgm:spPr/>
    </dgm:pt>
    <dgm:pt modelId="{DE95D2A8-259F-4247-8C65-0DC0B6FB6EFC}" type="pres">
      <dgm:prSet presAssocID="{EE9C478B-DF31-4080-A89D-5B835CDCC010}" presName="rootComposite3" presStyleCnt="0"/>
      <dgm:spPr/>
    </dgm:pt>
    <dgm:pt modelId="{C872CF66-7664-4C61-9AFA-2AF0FA2CA74E}" type="pres">
      <dgm:prSet presAssocID="{EE9C478B-DF31-4080-A89D-5B835CDCC010}" presName="rootText3" presStyleLbl="asst1" presStyleIdx="2" presStyleCnt="3" custScaleX="203883" custLinFactX="6488" custLinFactNeighborX="100000" custLinFactNeighborY="-71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A15672-4167-41BB-9434-2F1ABE30D300}" type="pres">
      <dgm:prSet presAssocID="{EE9C478B-DF31-4080-A89D-5B835CDCC010}" presName="rootConnector3" presStyleLbl="asst1" presStyleIdx="2" presStyleCnt="3"/>
      <dgm:spPr/>
      <dgm:t>
        <a:bodyPr/>
        <a:lstStyle/>
        <a:p>
          <a:endParaRPr lang="en-US"/>
        </a:p>
      </dgm:t>
    </dgm:pt>
    <dgm:pt modelId="{69A83BE7-5D18-41C6-B992-22D6CB88336D}" type="pres">
      <dgm:prSet presAssocID="{EE9C478B-DF31-4080-A89D-5B835CDCC010}" presName="hierChild6" presStyleCnt="0"/>
      <dgm:spPr/>
    </dgm:pt>
    <dgm:pt modelId="{32A655C2-C623-4B0B-A86D-47A24B9B71E2}" type="pres">
      <dgm:prSet presAssocID="{EE9C478B-DF31-4080-A89D-5B835CDCC010}" presName="hierChild7" presStyleCnt="0"/>
      <dgm:spPr/>
    </dgm:pt>
  </dgm:ptLst>
  <dgm:cxnLst>
    <dgm:cxn modelId="{71B6D09B-76C5-4191-BB49-DB0867704DB9}" type="presOf" srcId="{693C784E-1ADD-4B59-B875-05855A9EECC5}" destId="{B6851194-3541-496E-9395-B4A90A5CB027}" srcOrd="0" destOrd="0" presId="urn:microsoft.com/office/officeart/2005/8/layout/orgChart1"/>
    <dgm:cxn modelId="{4EFE2F06-A7F5-4C6A-8440-A9E2C6467BA7}" type="presOf" srcId="{EE9C478B-DF31-4080-A89D-5B835CDCC010}" destId="{0BA15672-4167-41BB-9434-2F1ABE30D300}" srcOrd="1" destOrd="0" presId="urn:microsoft.com/office/officeart/2005/8/layout/orgChart1"/>
    <dgm:cxn modelId="{B4579DE6-0EA7-4138-A841-10E0427E7066}" srcId="{B1753FD2-2E47-4C8D-8AB2-62D1AB640D30}" destId="{108AE8B6-3506-4764-A29F-33A43A5AD27B}" srcOrd="1" destOrd="0" parTransId="{13559A23-DC5A-41FB-AEE8-6A779FBEDF35}" sibTransId="{299DF580-7E35-4101-9230-F31FBD938B5C}"/>
    <dgm:cxn modelId="{D107C9C7-473A-431D-BC45-83102625C478}" srcId="{03F65905-B507-4C4F-A68E-9B26894BDEB5}" destId="{B1753FD2-2E47-4C8D-8AB2-62D1AB640D30}" srcOrd="0" destOrd="0" parTransId="{D87B3704-BFD3-4466-BA67-186252FDC4F8}" sibTransId="{B0AA5B58-D680-48C5-B5AD-9FAED3B26557}"/>
    <dgm:cxn modelId="{159C214B-C5EC-4862-B7E0-95D2C2219E42}" type="presOf" srcId="{7A63B3AB-F13B-4974-A150-7C5F3C5BB426}" destId="{0525F59B-741C-4F31-A6B9-24E5A016D208}" srcOrd="0" destOrd="0" presId="urn:microsoft.com/office/officeart/2005/8/layout/orgChart1"/>
    <dgm:cxn modelId="{EE42925E-A997-4179-A320-AA5565F42E27}" type="presOf" srcId="{EE9C478B-DF31-4080-A89D-5B835CDCC010}" destId="{C872CF66-7664-4C61-9AFA-2AF0FA2CA74E}" srcOrd="0" destOrd="0" presId="urn:microsoft.com/office/officeart/2005/8/layout/orgChart1"/>
    <dgm:cxn modelId="{DFDE50E7-8153-44ED-87E1-61A9DC2C927A}" type="presOf" srcId="{108AE8B6-3506-4764-A29F-33A43A5AD27B}" destId="{6B2296B0-3FF5-4F52-B685-C6137F40EBF1}" srcOrd="0" destOrd="0" presId="urn:microsoft.com/office/officeart/2005/8/layout/orgChart1"/>
    <dgm:cxn modelId="{D05278B5-BB22-479B-88CB-4CF10DAF6EB8}" type="presOf" srcId="{BB61422D-9996-49FA-92B3-01B1911F486E}" destId="{DAD8F61E-BF34-4A5F-8B57-51B0106EC25B}" srcOrd="1" destOrd="0" presId="urn:microsoft.com/office/officeart/2005/8/layout/orgChart1"/>
    <dgm:cxn modelId="{772D98B9-7237-4663-B603-D72D3A6853DA}" type="presOf" srcId="{73B0C6F9-8709-4106-8D5E-279FE1185385}" destId="{1716DD00-5642-4E84-878D-73FCAF622149}" srcOrd="0" destOrd="0" presId="urn:microsoft.com/office/officeart/2005/8/layout/orgChart1"/>
    <dgm:cxn modelId="{8E618CBA-128D-4C1E-B01D-B1F264A00C1A}" srcId="{BB61422D-9996-49FA-92B3-01B1911F486E}" destId="{F245BA51-D867-499E-BECB-3E5B7CD4CA21}" srcOrd="0" destOrd="0" parTransId="{693C784E-1ADD-4B59-B875-05855A9EECC5}" sibTransId="{3AA7A0A8-231D-493B-85DC-5B7163F54A83}"/>
    <dgm:cxn modelId="{A37161F1-C861-4012-BD40-0E744CC23964}" type="presOf" srcId="{108AE8B6-3506-4764-A29F-33A43A5AD27B}" destId="{8AAC1748-1920-4FCB-8462-6E3C51AADAFE}" srcOrd="1" destOrd="0" presId="urn:microsoft.com/office/officeart/2005/8/layout/orgChart1"/>
    <dgm:cxn modelId="{C66F7E38-E494-4F4D-BFB5-F66D76B63CA7}" type="presOf" srcId="{62860857-6ECD-442A-AB4D-4AC910045D94}" destId="{CCDAF888-CC78-40F5-9C92-5B95D026EB12}" srcOrd="0" destOrd="0" presId="urn:microsoft.com/office/officeart/2005/8/layout/orgChart1"/>
    <dgm:cxn modelId="{E615BBED-8B54-4658-BD56-B78CBCDC1B19}" type="presOf" srcId="{F0F45996-9C2D-4344-9E43-73661354B090}" destId="{EA851B45-A8F4-42CE-8347-CB878B74FF13}" srcOrd="0" destOrd="0" presId="urn:microsoft.com/office/officeart/2005/8/layout/orgChart1"/>
    <dgm:cxn modelId="{BADC7D65-C5B8-413D-A98B-42683708EE70}" type="presOf" srcId="{03F65905-B507-4C4F-A68E-9B26894BDEB5}" destId="{FE801BE3-1900-4166-9272-0198F788DA64}" srcOrd="0" destOrd="0" presId="urn:microsoft.com/office/officeart/2005/8/layout/orgChart1"/>
    <dgm:cxn modelId="{EBDCC3F8-A5EA-4B44-A2A5-158477524AC8}" type="presOf" srcId="{BB61422D-9996-49FA-92B3-01B1911F486E}" destId="{65CFBA55-DD83-43FE-88E4-8D7229605CF8}" srcOrd="0" destOrd="0" presId="urn:microsoft.com/office/officeart/2005/8/layout/orgChart1"/>
    <dgm:cxn modelId="{EFCA0497-283F-458F-AAA6-6D421239D9F5}" srcId="{108AE8B6-3506-4764-A29F-33A43A5AD27B}" destId="{73B0C6F9-8709-4106-8D5E-279FE1185385}" srcOrd="0" destOrd="0" parTransId="{DD4C9B4D-2AB2-4DEF-81F7-F42E92759C21}" sibTransId="{7A2CC0DC-8454-40E3-8410-899CA9BB3DB9}"/>
    <dgm:cxn modelId="{CE6674AE-CB2B-4E4A-930E-936370D1EDBD}" srcId="{B1753FD2-2E47-4C8D-8AB2-62D1AB640D30}" destId="{BB61422D-9996-49FA-92B3-01B1911F486E}" srcOrd="0" destOrd="0" parTransId="{0E0C76A0-2249-4C9C-931B-9532E9412939}" sibTransId="{B9E70165-6C42-4BB3-92B0-2AE47F14239D}"/>
    <dgm:cxn modelId="{AD2297AC-8B35-4310-B2DD-A499E8DD5264}" type="presOf" srcId="{A67E00B2-92E8-4E5C-BA39-CF2994D71F72}" destId="{B8586689-97CA-4E98-8751-F40A1AF3D928}" srcOrd="0" destOrd="0" presId="urn:microsoft.com/office/officeart/2005/8/layout/orgChart1"/>
    <dgm:cxn modelId="{780EF806-1EF4-471E-83B4-C9497408E191}" type="presOf" srcId="{D87B3704-BFD3-4466-BA67-186252FDC4F8}" destId="{A80A4824-11A3-40E0-A583-0117BE6F0E72}" srcOrd="0" destOrd="0" presId="urn:microsoft.com/office/officeart/2005/8/layout/orgChart1"/>
    <dgm:cxn modelId="{A767098E-A096-4E91-94DE-CDF93DD80B42}" srcId="{03F65905-B507-4C4F-A68E-9B26894BDEB5}" destId="{EE9C478B-DF31-4080-A89D-5B835CDCC010}" srcOrd="1" destOrd="0" parTransId="{4059C60E-4AC5-4732-96E7-BF84C697A6EC}" sibTransId="{F974FB92-9116-4A53-92CA-9D101FA22A5B}"/>
    <dgm:cxn modelId="{AF1E5AB9-627C-4B93-8BC8-087D78AC8AC2}" type="presOf" srcId="{F245BA51-D867-499E-BECB-3E5B7CD4CA21}" destId="{59AE52AF-7659-474C-8697-8B1CD75AC2D4}" srcOrd="1" destOrd="0" presId="urn:microsoft.com/office/officeart/2005/8/layout/orgChart1"/>
    <dgm:cxn modelId="{A03BE1C6-57D3-41E0-84D1-4F5975D4934E}" type="presOf" srcId="{F245BA51-D867-499E-BECB-3E5B7CD4CA21}" destId="{8F29294C-3283-46B1-A5C5-94AF71C85118}" srcOrd="0" destOrd="0" presId="urn:microsoft.com/office/officeart/2005/8/layout/orgChart1"/>
    <dgm:cxn modelId="{1F2BDB6F-38C1-4AC6-9418-7C64A8AF2564}" type="presOf" srcId="{DD4C9B4D-2AB2-4DEF-81F7-F42E92759C21}" destId="{8D66EA1D-0EE1-4A4E-A559-D65204FB6923}" srcOrd="0" destOrd="0" presId="urn:microsoft.com/office/officeart/2005/8/layout/orgChart1"/>
    <dgm:cxn modelId="{DFD2825F-E0ED-4DD6-ADCA-E5F3C4E2E2D3}" type="presOf" srcId="{B1753FD2-2E47-4C8D-8AB2-62D1AB640D30}" destId="{8B178340-7543-4907-B94A-70A123D3D83A}" srcOrd="0" destOrd="0" presId="urn:microsoft.com/office/officeart/2005/8/layout/orgChart1"/>
    <dgm:cxn modelId="{CD7838E2-1D36-492A-B49E-172AD91AFC0E}" type="presOf" srcId="{4B4806FB-47C3-4F1B-BA31-785CE8E46CB3}" destId="{C595E4D5-5C78-49C5-8E32-0881A25D9E71}" srcOrd="0" destOrd="0" presId="urn:microsoft.com/office/officeart/2005/8/layout/orgChart1"/>
    <dgm:cxn modelId="{A4E49501-F419-44AD-8040-EE9C9F3F551D}" type="presOf" srcId="{62860857-6ECD-442A-AB4D-4AC910045D94}" destId="{E79D11ED-81D3-43ED-8D98-BE404C3456CF}" srcOrd="1" destOrd="0" presId="urn:microsoft.com/office/officeart/2005/8/layout/orgChart1"/>
    <dgm:cxn modelId="{B45F1664-BD72-4752-80CB-27F01AAB0516}" srcId="{7A63B3AB-F13B-4974-A150-7C5F3C5BB426}" destId="{03F65905-B507-4C4F-A68E-9B26894BDEB5}" srcOrd="0" destOrd="0" parTransId="{08220E30-7757-4168-82B1-6B5598C9D604}" sibTransId="{8B1B47D3-6F41-4D93-AA7E-BE0E1EBC3F05}"/>
    <dgm:cxn modelId="{D7D5B47F-0A9F-4437-A583-D0B2D2224011}" type="presOf" srcId="{03F65905-B507-4C4F-A68E-9B26894BDEB5}" destId="{92232BBA-5CFB-4DD4-AC9F-5BB92BE6802D}" srcOrd="1" destOrd="0" presId="urn:microsoft.com/office/officeart/2005/8/layout/orgChart1"/>
    <dgm:cxn modelId="{47E39553-58E7-4ED0-B35E-5FC127130947}" type="presOf" srcId="{4B4806FB-47C3-4F1B-BA31-785CE8E46CB3}" destId="{6A82EB75-B8D5-41F1-A930-6B9C71B3D7D1}" srcOrd="1" destOrd="0" presId="urn:microsoft.com/office/officeart/2005/8/layout/orgChart1"/>
    <dgm:cxn modelId="{4A1FA32E-BF0E-46EB-B41B-209CC8DE2B47}" srcId="{108AE8B6-3506-4764-A29F-33A43A5AD27B}" destId="{62860857-6ECD-442A-AB4D-4AC910045D94}" srcOrd="1" destOrd="0" parTransId="{F0F45996-9C2D-4344-9E43-73661354B090}" sibTransId="{3BC00E88-AD8C-4304-AA97-E29C23C3A561}"/>
    <dgm:cxn modelId="{6AA5B720-6DDA-4C0C-8CFD-E0BF957BC8AE}" type="presOf" srcId="{B1753FD2-2E47-4C8D-8AB2-62D1AB640D30}" destId="{9BDF976C-BB96-4915-A72A-060868183AC2}" srcOrd="1" destOrd="0" presId="urn:microsoft.com/office/officeart/2005/8/layout/orgChart1"/>
    <dgm:cxn modelId="{5C2A4755-D653-4104-B3BC-ECC9C61294D9}" type="presOf" srcId="{73B0C6F9-8709-4106-8D5E-279FE1185385}" destId="{703EA7D9-8A0E-4925-91A3-CCBD61913339}" srcOrd="1" destOrd="0" presId="urn:microsoft.com/office/officeart/2005/8/layout/orgChart1"/>
    <dgm:cxn modelId="{365F7BF2-C437-4FAA-B4CE-4AB07987A4BE}" type="presOf" srcId="{13559A23-DC5A-41FB-AEE8-6A779FBEDF35}" destId="{4D035FF8-3DE2-4C5B-948E-7ED9572B1FA2}" srcOrd="0" destOrd="0" presId="urn:microsoft.com/office/officeart/2005/8/layout/orgChart1"/>
    <dgm:cxn modelId="{8ABC8906-1F96-4BB1-8B3D-970014A7C200}" type="presOf" srcId="{4059C60E-4AC5-4732-96E7-BF84C697A6EC}" destId="{8D443841-68B7-4130-86AE-046D02E4122F}" srcOrd="0" destOrd="0" presId="urn:microsoft.com/office/officeart/2005/8/layout/orgChart1"/>
    <dgm:cxn modelId="{A38DBB6B-EC44-427A-9A34-83D4D2132B58}" type="presOf" srcId="{0E0C76A0-2249-4C9C-931B-9532E9412939}" destId="{F1ED931C-87CF-4A20-AEA6-80BD2F00E7D6}" srcOrd="0" destOrd="0" presId="urn:microsoft.com/office/officeart/2005/8/layout/orgChart1"/>
    <dgm:cxn modelId="{246AC525-FFD7-4F1A-ACF4-DD8DF41587B9}" srcId="{BB61422D-9996-49FA-92B3-01B1911F486E}" destId="{4B4806FB-47C3-4F1B-BA31-785CE8E46CB3}" srcOrd="1" destOrd="0" parTransId="{A67E00B2-92E8-4E5C-BA39-CF2994D71F72}" sibTransId="{B28E366E-F21A-41F1-9A8F-3C5C925C25DD}"/>
    <dgm:cxn modelId="{3014600F-E4A9-4AD2-8F7A-361923FFEE2B}" type="presParOf" srcId="{0525F59B-741C-4F31-A6B9-24E5A016D208}" destId="{CA729AF1-4598-41F7-B1DC-06D3EFE194CD}" srcOrd="0" destOrd="0" presId="urn:microsoft.com/office/officeart/2005/8/layout/orgChart1"/>
    <dgm:cxn modelId="{F0F5D0AA-D751-4505-A00A-E3B4F5155858}" type="presParOf" srcId="{CA729AF1-4598-41F7-B1DC-06D3EFE194CD}" destId="{B4CA34A2-31BB-4BD5-A5A6-10EB0395EEDE}" srcOrd="0" destOrd="0" presId="urn:microsoft.com/office/officeart/2005/8/layout/orgChart1"/>
    <dgm:cxn modelId="{E1A85917-DA37-4CD6-96D1-0B83A3D652E7}" type="presParOf" srcId="{B4CA34A2-31BB-4BD5-A5A6-10EB0395EEDE}" destId="{FE801BE3-1900-4166-9272-0198F788DA64}" srcOrd="0" destOrd="0" presId="urn:microsoft.com/office/officeart/2005/8/layout/orgChart1"/>
    <dgm:cxn modelId="{2EA97DD9-A80E-4B81-A2DD-B37538EFCC24}" type="presParOf" srcId="{B4CA34A2-31BB-4BD5-A5A6-10EB0395EEDE}" destId="{92232BBA-5CFB-4DD4-AC9F-5BB92BE6802D}" srcOrd="1" destOrd="0" presId="urn:microsoft.com/office/officeart/2005/8/layout/orgChart1"/>
    <dgm:cxn modelId="{139E0EA2-5F24-49D9-8BAF-B24F6E79BDE2}" type="presParOf" srcId="{CA729AF1-4598-41F7-B1DC-06D3EFE194CD}" destId="{C570BA8E-17DE-42E1-9906-5E06CBEB9E07}" srcOrd="1" destOrd="0" presId="urn:microsoft.com/office/officeart/2005/8/layout/orgChart1"/>
    <dgm:cxn modelId="{7FAB47E0-617A-4A99-942C-C659818F48A2}" type="presParOf" srcId="{CA729AF1-4598-41F7-B1DC-06D3EFE194CD}" destId="{29EDA74A-5157-4D78-A16B-F9616F75FBAD}" srcOrd="2" destOrd="0" presId="urn:microsoft.com/office/officeart/2005/8/layout/orgChart1"/>
    <dgm:cxn modelId="{6B20E094-EB56-401B-AF21-5BC7E60E400D}" type="presParOf" srcId="{29EDA74A-5157-4D78-A16B-F9616F75FBAD}" destId="{A80A4824-11A3-40E0-A583-0117BE6F0E72}" srcOrd="0" destOrd="0" presId="urn:microsoft.com/office/officeart/2005/8/layout/orgChart1"/>
    <dgm:cxn modelId="{EA578615-8CAB-4314-8AC0-793B8FF46E5D}" type="presParOf" srcId="{29EDA74A-5157-4D78-A16B-F9616F75FBAD}" destId="{7382924F-F28F-4EAC-90EA-76A8ED910F67}" srcOrd="1" destOrd="0" presId="urn:microsoft.com/office/officeart/2005/8/layout/orgChart1"/>
    <dgm:cxn modelId="{B06E17A1-94FD-498E-9CF5-ACC07CE66A23}" type="presParOf" srcId="{7382924F-F28F-4EAC-90EA-76A8ED910F67}" destId="{230224A0-73CD-4E2B-9759-8830E8820016}" srcOrd="0" destOrd="0" presId="urn:microsoft.com/office/officeart/2005/8/layout/orgChart1"/>
    <dgm:cxn modelId="{9466FD44-CC41-4465-B934-C8025AD0EE2F}" type="presParOf" srcId="{230224A0-73CD-4E2B-9759-8830E8820016}" destId="{8B178340-7543-4907-B94A-70A123D3D83A}" srcOrd="0" destOrd="0" presId="urn:microsoft.com/office/officeart/2005/8/layout/orgChart1"/>
    <dgm:cxn modelId="{AA207BEE-F186-4C83-8287-B1F3A5036DC5}" type="presParOf" srcId="{230224A0-73CD-4E2B-9759-8830E8820016}" destId="{9BDF976C-BB96-4915-A72A-060868183AC2}" srcOrd="1" destOrd="0" presId="urn:microsoft.com/office/officeart/2005/8/layout/orgChart1"/>
    <dgm:cxn modelId="{E206C5E1-FC09-43E3-9C78-F51A5FE268B6}" type="presParOf" srcId="{7382924F-F28F-4EAC-90EA-76A8ED910F67}" destId="{93628E3A-57FD-484C-B0D8-8235C71E3869}" srcOrd="1" destOrd="0" presId="urn:microsoft.com/office/officeart/2005/8/layout/orgChart1"/>
    <dgm:cxn modelId="{97B04BF0-B9EE-42DC-86BC-B71A20C04500}" type="presParOf" srcId="{93628E3A-57FD-484C-B0D8-8235C71E3869}" destId="{F1ED931C-87CF-4A20-AEA6-80BD2F00E7D6}" srcOrd="0" destOrd="0" presId="urn:microsoft.com/office/officeart/2005/8/layout/orgChart1"/>
    <dgm:cxn modelId="{FA07F76A-ECF4-4CB6-8E5E-4FD05CD51F75}" type="presParOf" srcId="{93628E3A-57FD-484C-B0D8-8235C71E3869}" destId="{DF600C78-19E1-48BA-9C0C-53D3487E36AE}" srcOrd="1" destOrd="0" presId="urn:microsoft.com/office/officeart/2005/8/layout/orgChart1"/>
    <dgm:cxn modelId="{3561EC2A-90EC-4818-AD69-CAD9B5379FC7}" type="presParOf" srcId="{DF600C78-19E1-48BA-9C0C-53D3487E36AE}" destId="{A1FD6718-798E-42FC-A63F-1CAFE7727A56}" srcOrd="0" destOrd="0" presId="urn:microsoft.com/office/officeart/2005/8/layout/orgChart1"/>
    <dgm:cxn modelId="{F25DAB13-DAF1-4F7E-A9A4-A51B98D50592}" type="presParOf" srcId="{A1FD6718-798E-42FC-A63F-1CAFE7727A56}" destId="{65CFBA55-DD83-43FE-88E4-8D7229605CF8}" srcOrd="0" destOrd="0" presId="urn:microsoft.com/office/officeart/2005/8/layout/orgChart1"/>
    <dgm:cxn modelId="{A1F6AD6B-A372-441D-89D6-4B2C4FD21A3E}" type="presParOf" srcId="{A1FD6718-798E-42FC-A63F-1CAFE7727A56}" destId="{DAD8F61E-BF34-4A5F-8B57-51B0106EC25B}" srcOrd="1" destOrd="0" presId="urn:microsoft.com/office/officeart/2005/8/layout/orgChart1"/>
    <dgm:cxn modelId="{E744261E-4F7F-4E78-B345-77F472F1DD9A}" type="presParOf" srcId="{DF600C78-19E1-48BA-9C0C-53D3487E36AE}" destId="{F796705A-5E49-4A29-A03A-78745A485C96}" srcOrd="1" destOrd="0" presId="urn:microsoft.com/office/officeart/2005/8/layout/orgChart1"/>
    <dgm:cxn modelId="{3954FBE1-05D9-454E-9122-0CED03FA8831}" type="presParOf" srcId="{F796705A-5E49-4A29-A03A-78745A485C96}" destId="{B6851194-3541-496E-9395-B4A90A5CB027}" srcOrd="0" destOrd="0" presId="urn:microsoft.com/office/officeart/2005/8/layout/orgChart1"/>
    <dgm:cxn modelId="{47E1244F-2AB9-4DED-9E55-B1023F78DF5E}" type="presParOf" srcId="{F796705A-5E49-4A29-A03A-78745A485C96}" destId="{7CBEFD30-881F-4F7E-BB34-5461634DE58A}" srcOrd="1" destOrd="0" presId="urn:microsoft.com/office/officeart/2005/8/layout/orgChart1"/>
    <dgm:cxn modelId="{960F1C45-77CE-4EAC-9B3B-75F3EA26387E}" type="presParOf" srcId="{7CBEFD30-881F-4F7E-BB34-5461634DE58A}" destId="{E2628E2A-F0F7-4032-B1B1-C6216A6896D4}" srcOrd="0" destOrd="0" presId="urn:microsoft.com/office/officeart/2005/8/layout/orgChart1"/>
    <dgm:cxn modelId="{45E6F383-FF13-4F06-BB10-F4E510313BE6}" type="presParOf" srcId="{E2628E2A-F0F7-4032-B1B1-C6216A6896D4}" destId="{8F29294C-3283-46B1-A5C5-94AF71C85118}" srcOrd="0" destOrd="0" presId="urn:microsoft.com/office/officeart/2005/8/layout/orgChart1"/>
    <dgm:cxn modelId="{A317FBC4-76FB-4119-A75F-834362FD5E2E}" type="presParOf" srcId="{E2628E2A-F0F7-4032-B1B1-C6216A6896D4}" destId="{59AE52AF-7659-474C-8697-8B1CD75AC2D4}" srcOrd="1" destOrd="0" presId="urn:microsoft.com/office/officeart/2005/8/layout/orgChart1"/>
    <dgm:cxn modelId="{53231C47-73E2-4A45-8195-F556263913E3}" type="presParOf" srcId="{7CBEFD30-881F-4F7E-BB34-5461634DE58A}" destId="{51357F69-F735-4C24-9D22-6B9A16E3AFA1}" srcOrd="1" destOrd="0" presId="urn:microsoft.com/office/officeart/2005/8/layout/orgChart1"/>
    <dgm:cxn modelId="{3EC3EEC7-7ABD-4CBF-89E4-D9F67510DEA4}" type="presParOf" srcId="{7CBEFD30-881F-4F7E-BB34-5461634DE58A}" destId="{5FF71CBA-2867-4A9A-99B9-8B89CFB6FE07}" srcOrd="2" destOrd="0" presId="urn:microsoft.com/office/officeart/2005/8/layout/orgChart1"/>
    <dgm:cxn modelId="{6D80E3C3-C53F-40DB-B742-54ED8D4D018E}" type="presParOf" srcId="{F796705A-5E49-4A29-A03A-78745A485C96}" destId="{B8586689-97CA-4E98-8751-F40A1AF3D928}" srcOrd="2" destOrd="0" presId="urn:microsoft.com/office/officeart/2005/8/layout/orgChart1"/>
    <dgm:cxn modelId="{E64D8AE4-C53F-4201-A7C3-A389E09D50D3}" type="presParOf" srcId="{F796705A-5E49-4A29-A03A-78745A485C96}" destId="{59C43B30-8762-4219-BA45-AA36ADA6E56B}" srcOrd="3" destOrd="0" presId="urn:microsoft.com/office/officeart/2005/8/layout/orgChart1"/>
    <dgm:cxn modelId="{63AFEF5C-BF9B-4E98-99DE-5066EE6B45F2}" type="presParOf" srcId="{59C43B30-8762-4219-BA45-AA36ADA6E56B}" destId="{9CBF1843-6CC5-4E44-BAEE-A527F11C59EF}" srcOrd="0" destOrd="0" presId="urn:microsoft.com/office/officeart/2005/8/layout/orgChart1"/>
    <dgm:cxn modelId="{F7FA4824-CB30-4B64-B2CA-4C51CD77FBFB}" type="presParOf" srcId="{9CBF1843-6CC5-4E44-BAEE-A527F11C59EF}" destId="{C595E4D5-5C78-49C5-8E32-0881A25D9E71}" srcOrd="0" destOrd="0" presId="urn:microsoft.com/office/officeart/2005/8/layout/orgChart1"/>
    <dgm:cxn modelId="{3B41A5F2-C1DC-484F-BD17-C03DA261A792}" type="presParOf" srcId="{9CBF1843-6CC5-4E44-BAEE-A527F11C59EF}" destId="{6A82EB75-B8D5-41F1-A930-6B9C71B3D7D1}" srcOrd="1" destOrd="0" presId="urn:microsoft.com/office/officeart/2005/8/layout/orgChart1"/>
    <dgm:cxn modelId="{7D10B1F7-D833-4302-BEF8-CE2A94949CE7}" type="presParOf" srcId="{59C43B30-8762-4219-BA45-AA36ADA6E56B}" destId="{F2327835-BBCA-41A1-8D15-0C3EAA019667}" srcOrd="1" destOrd="0" presId="urn:microsoft.com/office/officeart/2005/8/layout/orgChart1"/>
    <dgm:cxn modelId="{3C838633-9568-4301-AD80-D167623B73A7}" type="presParOf" srcId="{59C43B30-8762-4219-BA45-AA36ADA6E56B}" destId="{F5AFE86A-E35B-49CD-9EC8-8C2DCC5C0A32}" srcOrd="2" destOrd="0" presId="urn:microsoft.com/office/officeart/2005/8/layout/orgChart1"/>
    <dgm:cxn modelId="{ACB5B4BB-C819-47F7-B65D-E0BD647869E0}" type="presParOf" srcId="{DF600C78-19E1-48BA-9C0C-53D3487E36AE}" destId="{149CF6CD-4663-4454-AA9F-58C00C1C712E}" srcOrd="2" destOrd="0" presId="urn:microsoft.com/office/officeart/2005/8/layout/orgChart1"/>
    <dgm:cxn modelId="{3188C02C-0492-4F10-B12A-9307F75C3A02}" type="presParOf" srcId="{7382924F-F28F-4EAC-90EA-76A8ED910F67}" destId="{C0CD6858-2F62-4964-9F41-FC30C550428B}" srcOrd="2" destOrd="0" presId="urn:microsoft.com/office/officeart/2005/8/layout/orgChart1"/>
    <dgm:cxn modelId="{1508FDF1-9710-4932-9FD3-C6C5DBFDB565}" type="presParOf" srcId="{C0CD6858-2F62-4964-9F41-FC30C550428B}" destId="{4D035FF8-3DE2-4C5B-948E-7ED9572B1FA2}" srcOrd="0" destOrd="0" presId="urn:microsoft.com/office/officeart/2005/8/layout/orgChart1"/>
    <dgm:cxn modelId="{F20D120B-CA45-48B2-8ABB-CAEDEBCEDD7E}" type="presParOf" srcId="{C0CD6858-2F62-4964-9F41-FC30C550428B}" destId="{1163C1D4-C6B4-472C-8E7A-BBB9B9ECAC8C}" srcOrd="1" destOrd="0" presId="urn:microsoft.com/office/officeart/2005/8/layout/orgChart1"/>
    <dgm:cxn modelId="{4DADCCD0-8F51-4928-8295-D7B1AAEADE8F}" type="presParOf" srcId="{1163C1D4-C6B4-472C-8E7A-BBB9B9ECAC8C}" destId="{74E68A23-4635-42B2-850D-FFEE55EEDFAC}" srcOrd="0" destOrd="0" presId="urn:microsoft.com/office/officeart/2005/8/layout/orgChart1"/>
    <dgm:cxn modelId="{949AB2D3-172B-4D09-A282-17D2EF8B095A}" type="presParOf" srcId="{74E68A23-4635-42B2-850D-FFEE55EEDFAC}" destId="{6B2296B0-3FF5-4F52-B685-C6137F40EBF1}" srcOrd="0" destOrd="0" presId="urn:microsoft.com/office/officeart/2005/8/layout/orgChart1"/>
    <dgm:cxn modelId="{F0E4FD8B-1534-4F8C-AFC9-DCE5CF8D0E32}" type="presParOf" srcId="{74E68A23-4635-42B2-850D-FFEE55EEDFAC}" destId="{8AAC1748-1920-4FCB-8462-6E3C51AADAFE}" srcOrd="1" destOrd="0" presId="urn:microsoft.com/office/officeart/2005/8/layout/orgChart1"/>
    <dgm:cxn modelId="{771B8561-13CB-4C44-B6A1-DDBF5B353E82}" type="presParOf" srcId="{1163C1D4-C6B4-472C-8E7A-BBB9B9ECAC8C}" destId="{FC4C166F-9155-4432-BB70-CD96AAF9B1B7}" srcOrd="1" destOrd="0" presId="urn:microsoft.com/office/officeart/2005/8/layout/orgChart1"/>
    <dgm:cxn modelId="{DBC0BFC0-EA8A-4E4A-BF7F-74FD4F6BBA0D}" type="presParOf" srcId="{FC4C166F-9155-4432-BB70-CD96AAF9B1B7}" destId="{8D66EA1D-0EE1-4A4E-A559-D65204FB6923}" srcOrd="0" destOrd="0" presId="urn:microsoft.com/office/officeart/2005/8/layout/orgChart1"/>
    <dgm:cxn modelId="{5EF27755-1341-46D8-9894-FE961646E88D}" type="presParOf" srcId="{FC4C166F-9155-4432-BB70-CD96AAF9B1B7}" destId="{BBB9B6C7-B6B2-49E4-B770-CF968A3FBCA0}" srcOrd="1" destOrd="0" presId="urn:microsoft.com/office/officeart/2005/8/layout/orgChart1"/>
    <dgm:cxn modelId="{812C1BC0-B46A-4267-A6B5-F7A68FD80F67}" type="presParOf" srcId="{BBB9B6C7-B6B2-49E4-B770-CF968A3FBCA0}" destId="{ABB28601-18A4-4918-B342-1901E7A6D2E2}" srcOrd="0" destOrd="0" presId="urn:microsoft.com/office/officeart/2005/8/layout/orgChart1"/>
    <dgm:cxn modelId="{9FC35B4E-4F8A-429C-B284-632335312C37}" type="presParOf" srcId="{ABB28601-18A4-4918-B342-1901E7A6D2E2}" destId="{1716DD00-5642-4E84-878D-73FCAF622149}" srcOrd="0" destOrd="0" presId="urn:microsoft.com/office/officeart/2005/8/layout/orgChart1"/>
    <dgm:cxn modelId="{674C4B81-76F6-4565-BE19-0BB28A9C3E12}" type="presParOf" srcId="{ABB28601-18A4-4918-B342-1901E7A6D2E2}" destId="{703EA7D9-8A0E-4925-91A3-CCBD61913339}" srcOrd="1" destOrd="0" presId="urn:microsoft.com/office/officeart/2005/8/layout/orgChart1"/>
    <dgm:cxn modelId="{A24BF28E-6E70-4920-A1B6-C94C5004A657}" type="presParOf" srcId="{BBB9B6C7-B6B2-49E4-B770-CF968A3FBCA0}" destId="{1C336531-EC1D-4EFE-9398-0AE8AA024622}" srcOrd="1" destOrd="0" presId="urn:microsoft.com/office/officeart/2005/8/layout/orgChart1"/>
    <dgm:cxn modelId="{359455F7-B66C-4452-9C73-4EA5A7374A4D}" type="presParOf" srcId="{BBB9B6C7-B6B2-49E4-B770-CF968A3FBCA0}" destId="{0FD37473-AD00-4378-ACE8-EFC3A97A9050}" srcOrd="2" destOrd="0" presId="urn:microsoft.com/office/officeart/2005/8/layout/orgChart1"/>
    <dgm:cxn modelId="{6E78850F-1EEE-4414-A9F2-8A0B8306DE70}" type="presParOf" srcId="{FC4C166F-9155-4432-BB70-CD96AAF9B1B7}" destId="{EA851B45-A8F4-42CE-8347-CB878B74FF13}" srcOrd="2" destOrd="0" presId="urn:microsoft.com/office/officeart/2005/8/layout/orgChart1"/>
    <dgm:cxn modelId="{E77948AB-5A26-445A-A32D-5BCB3B551B66}" type="presParOf" srcId="{FC4C166F-9155-4432-BB70-CD96AAF9B1B7}" destId="{35C12767-5ECD-41B8-9C2C-5DD157C6419E}" srcOrd="3" destOrd="0" presId="urn:microsoft.com/office/officeart/2005/8/layout/orgChart1"/>
    <dgm:cxn modelId="{91DB9BCE-FCCA-409A-A405-4A01C235792C}" type="presParOf" srcId="{35C12767-5ECD-41B8-9C2C-5DD157C6419E}" destId="{18442F96-26E6-40E9-9AAF-82642DE99DE0}" srcOrd="0" destOrd="0" presId="urn:microsoft.com/office/officeart/2005/8/layout/orgChart1"/>
    <dgm:cxn modelId="{715CC409-485D-45CE-A06F-E94692613405}" type="presParOf" srcId="{18442F96-26E6-40E9-9AAF-82642DE99DE0}" destId="{CCDAF888-CC78-40F5-9C92-5B95D026EB12}" srcOrd="0" destOrd="0" presId="urn:microsoft.com/office/officeart/2005/8/layout/orgChart1"/>
    <dgm:cxn modelId="{34D32E93-14BB-4C6C-8B35-44A257508BAC}" type="presParOf" srcId="{18442F96-26E6-40E9-9AAF-82642DE99DE0}" destId="{E79D11ED-81D3-43ED-8D98-BE404C3456CF}" srcOrd="1" destOrd="0" presId="urn:microsoft.com/office/officeart/2005/8/layout/orgChart1"/>
    <dgm:cxn modelId="{A19E4E5A-6EBA-43EF-8208-0BE5E12FD461}" type="presParOf" srcId="{35C12767-5ECD-41B8-9C2C-5DD157C6419E}" destId="{CA15D024-A5B1-42CB-AC84-75E011644826}" srcOrd="1" destOrd="0" presId="urn:microsoft.com/office/officeart/2005/8/layout/orgChart1"/>
    <dgm:cxn modelId="{1656297D-F339-4149-BBD8-2FC6FD482BE0}" type="presParOf" srcId="{35C12767-5ECD-41B8-9C2C-5DD157C6419E}" destId="{00BDC3AB-B5D9-4494-B0D7-9529DC4908C8}" srcOrd="2" destOrd="0" presId="urn:microsoft.com/office/officeart/2005/8/layout/orgChart1"/>
    <dgm:cxn modelId="{F8422271-D180-403E-B0D0-878B46837303}" type="presParOf" srcId="{1163C1D4-C6B4-472C-8E7A-BBB9B9ECAC8C}" destId="{55AC5910-3228-420C-9BA0-A6E120CA213C}" srcOrd="2" destOrd="0" presId="urn:microsoft.com/office/officeart/2005/8/layout/orgChart1"/>
    <dgm:cxn modelId="{E78274CC-A20D-4472-B2B7-CD841C92BBA5}" type="presParOf" srcId="{29EDA74A-5157-4D78-A16B-F9616F75FBAD}" destId="{8D443841-68B7-4130-86AE-046D02E4122F}" srcOrd="2" destOrd="0" presId="urn:microsoft.com/office/officeart/2005/8/layout/orgChart1"/>
    <dgm:cxn modelId="{C70BBC1F-8E62-4A10-9156-C793F43E5238}" type="presParOf" srcId="{29EDA74A-5157-4D78-A16B-F9616F75FBAD}" destId="{2044CA47-52D2-4B26-80B6-956A857E84F5}" srcOrd="3" destOrd="0" presId="urn:microsoft.com/office/officeart/2005/8/layout/orgChart1"/>
    <dgm:cxn modelId="{48737B3C-BCBA-4A1A-B6A1-4239838D03C2}" type="presParOf" srcId="{2044CA47-52D2-4B26-80B6-956A857E84F5}" destId="{DE95D2A8-259F-4247-8C65-0DC0B6FB6EFC}" srcOrd="0" destOrd="0" presId="urn:microsoft.com/office/officeart/2005/8/layout/orgChart1"/>
    <dgm:cxn modelId="{594CBB70-3BF1-443D-A42C-B863537EA681}" type="presParOf" srcId="{DE95D2A8-259F-4247-8C65-0DC0B6FB6EFC}" destId="{C872CF66-7664-4C61-9AFA-2AF0FA2CA74E}" srcOrd="0" destOrd="0" presId="urn:microsoft.com/office/officeart/2005/8/layout/orgChart1"/>
    <dgm:cxn modelId="{6E77D703-0F9F-4C9C-A4E9-1FEEF635F941}" type="presParOf" srcId="{DE95D2A8-259F-4247-8C65-0DC0B6FB6EFC}" destId="{0BA15672-4167-41BB-9434-2F1ABE30D300}" srcOrd="1" destOrd="0" presId="urn:microsoft.com/office/officeart/2005/8/layout/orgChart1"/>
    <dgm:cxn modelId="{612146B4-C174-45DE-B514-5F2D83B30D58}" type="presParOf" srcId="{2044CA47-52D2-4B26-80B6-956A857E84F5}" destId="{69A83BE7-5D18-41C6-B992-22D6CB88336D}" srcOrd="1" destOrd="0" presId="urn:microsoft.com/office/officeart/2005/8/layout/orgChart1"/>
    <dgm:cxn modelId="{83388946-8976-492B-8EDE-64791B3346E3}" type="presParOf" srcId="{2044CA47-52D2-4B26-80B6-956A857E84F5}" destId="{32A655C2-C623-4B0B-A86D-47A24B9B71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3C0029-2620-4044-90C2-9EFB9C58F93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C07D4BAC-46A2-43BD-9299-439216F554AC}">
      <dgm:prSet phldrT="[Text]" custT="1"/>
      <dgm:spPr/>
      <dgm:t>
        <a:bodyPr/>
        <a:lstStyle/>
        <a:p>
          <a:r>
            <a:rPr lang="en-US" sz="3200" dirty="0" err="1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3200" dirty="0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3200" dirty="0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অ্যালিফেটিক</a:t>
          </a:r>
          <a:r>
            <a:rPr lang="en-US" sz="3200" dirty="0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endParaRPr lang="en-SG" sz="3200" dirty="0">
            <a:solidFill>
              <a:srgbClr val="FF3399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3E725D3-9A9E-4D0B-9FE0-AE4FEDE788B1}" type="parTrans" cxnId="{9AF39B10-9FE1-47EE-94B3-1C1A4E9708CB}">
      <dgm:prSet/>
      <dgm:spPr/>
      <dgm:t>
        <a:bodyPr/>
        <a:lstStyle/>
        <a:p>
          <a:endParaRPr lang="en-SG" sz="3200"/>
        </a:p>
      </dgm:t>
    </dgm:pt>
    <dgm:pt modelId="{01FFF272-AF11-4AD4-9DAE-B07C9041F0B3}" type="sibTrans" cxnId="{9AF39B10-9FE1-47EE-94B3-1C1A4E9708CB}">
      <dgm:prSet/>
      <dgm:spPr/>
      <dgm:t>
        <a:bodyPr/>
        <a:lstStyle/>
        <a:p>
          <a:endParaRPr lang="en-SG" sz="3200"/>
        </a:p>
      </dgm:t>
    </dgm:pt>
    <dgm:pt modelId="{B8228752-C355-4734-80E5-04E5EBB6F1B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200" dirty="0" err="1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সম্পৃক্ত</a:t>
          </a:r>
          <a:r>
            <a:rPr lang="en-US" sz="3200" dirty="0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3200" dirty="0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3200" dirty="0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অ্যালিফেটিক</a:t>
          </a:r>
          <a:r>
            <a:rPr lang="en-US" sz="3200" dirty="0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solidFill>
                <a:srgbClr val="0066CC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endParaRPr lang="en-US" sz="3200" dirty="0" smtClean="0">
            <a:solidFill>
              <a:srgbClr val="0066CC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যে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সকল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হাইড্রোকার্বনে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কার্বন-কার্বন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একক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বন্ধন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থাকে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তাকে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সম্পৃক্ত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বলে</a:t>
          </a:r>
          <a:r>
            <a:rPr lang="en-US" sz="3200" dirty="0" smtClean="0">
              <a:latin typeface="SutonnyOMJ" panose="01010600010101010101" pitchFamily="2" charset="0"/>
              <a:cs typeface="SutonnyOMJ" panose="01010600010101010101" pitchFamily="2" charset="0"/>
            </a:rPr>
            <a:t>।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smtClean="0"/>
            <a:t>CH</a:t>
          </a:r>
          <a:r>
            <a:rPr lang="en-US" sz="3200" baseline="-25000" dirty="0" smtClean="0"/>
            <a:t>3</a:t>
          </a:r>
          <a:r>
            <a:rPr lang="en-US" sz="3200" dirty="0" smtClean="0"/>
            <a:t>-CH</a:t>
          </a:r>
          <a:r>
            <a:rPr lang="en-US" sz="3200" baseline="-25000" dirty="0" smtClean="0"/>
            <a:t>2</a:t>
          </a:r>
          <a:r>
            <a:rPr lang="en-US" sz="3200" dirty="0" smtClean="0"/>
            <a:t>-CH</a:t>
          </a:r>
          <a:r>
            <a:rPr lang="en-US" sz="3200" baseline="-25000" dirty="0" smtClean="0"/>
            <a:t>2</a:t>
          </a:r>
          <a:r>
            <a:rPr lang="en-US" sz="3200" dirty="0" smtClean="0"/>
            <a:t>(</a:t>
          </a:r>
          <a:r>
            <a:rPr lang="en-US" sz="3200" dirty="0" err="1" smtClean="0"/>
            <a:t>প্রোপেন</a:t>
          </a:r>
          <a:r>
            <a:rPr lang="en-US" sz="3200" dirty="0" smtClean="0"/>
            <a:t>)</a:t>
          </a:r>
          <a:endParaRPr lang="en-SG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F701DF-1424-445E-8AAB-12A229B78169}" type="parTrans" cxnId="{5623F4B5-643A-4375-B4C9-6445C74F75A3}">
      <dgm:prSet/>
      <dgm:spPr/>
      <dgm:t>
        <a:bodyPr/>
        <a:lstStyle/>
        <a:p>
          <a:endParaRPr lang="en-SG" sz="3200"/>
        </a:p>
      </dgm:t>
    </dgm:pt>
    <dgm:pt modelId="{6F7A760F-1AB0-4B35-ACDE-3018905E6CE1}" type="sibTrans" cxnId="{5623F4B5-643A-4375-B4C9-6445C74F75A3}">
      <dgm:prSet/>
      <dgm:spPr/>
      <dgm:t>
        <a:bodyPr/>
        <a:lstStyle/>
        <a:p>
          <a:endParaRPr lang="en-SG" sz="3200"/>
        </a:p>
      </dgm:t>
    </dgm:pt>
    <dgm:pt modelId="{A37A7AF8-96A1-4277-BFDE-79B81CE5B7FD}">
      <dgm:prSet phldrT="[Text]" custT="1"/>
      <dgm:spPr/>
      <dgm:t>
        <a:bodyPr/>
        <a:lstStyle/>
        <a:p>
          <a:r>
            <a:rPr lang="en-US" sz="28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অসম্পৃক্ত</a:t>
          </a:r>
          <a:r>
            <a:rPr lang="en-US" sz="28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28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28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অ্যালিফেটিক</a:t>
          </a:r>
          <a:r>
            <a:rPr lang="en-US" sz="28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r>
            <a:rPr lang="en-US" sz="28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</a:p>
        <a:p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যে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সকল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হাইড্রোকার্বনে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কার্বন-কার্বন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দ্বিবন্ধন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বা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ত্রিবন্ধন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থাকে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তাকে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অসম্পৃক্ত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dirty="0" err="1">
              <a:latin typeface="SutonnyOMJ" panose="01010600010101010101" pitchFamily="2" charset="0"/>
              <a:cs typeface="SutonnyOMJ" panose="01010600010101010101" pitchFamily="2" charset="0"/>
            </a:rPr>
            <a:t>বলে</a:t>
          </a:r>
          <a:r>
            <a:rPr lang="en-US" sz="2800" dirty="0">
              <a:latin typeface="SutonnyOMJ" panose="01010600010101010101" pitchFamily="2" charset="0"/>
              <a:cs typeface="SutonnyOMJ" panose="01010600010101010101" pitchFamily="2" charset="0"/>
            </a:rPr>
            <a:t>।</a:t>
          </a:r>
        </a:p>
        <a:p>
          <a:r>
            <a:rPr lang="en-US" sz="2400" dirty="0" smtClean="0"/>
            <a:t>CH</a:t>
          </a:r>
          <a:r>
            <a:rPr lang="en-US" sz="2400" baseline="-25000" dirty="0" smtClean="0"/>
            <a:t>2</a:t>
          </a:r>
          <a:r>
            <a:rPr lang="en-US" sz="2400" dirty="0" smtClean="0"/>
            <a:t>=CH</a:t>
          </a:r>
          <a:r>
            <a:rPr lang="en-US" sz="2400" baseline="-25000" dirty="0" smtClean="0"/>
            <a:t>2 </a:t>
          </a:r>
          <a:r>
            <a:rPr lang="en-US" sz="2400" dirty="0" smtClean="0">
              <a:latin typeface="SutonnyOMJ" panose="01010600010101010101" pitchFamily="2" charset="0"/>
              <a:cs typeface="SutonnyOMJ" panose="01010600010101010101" pitchFamily="2" charset="0"/>
            </a:rPr>
            <a:t>(</a:t>
          </a:r>
          <a:r>
            <a:rPr lang="en-US" sz="24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ইথিন</a:t>
          </a:r>
          <a:r>
            <a:rPr lang="en-US" sz="2400" dirty="0" smtClean="0">
              <a:latin typeface="SutonnyOMJ" panose="01010600010101010101" pitchFamily="2" charset="0"/>
              <a:cs typeface="SutonnyOMJ" panose="01010600010101010101" pitchFamily="2" charset="0"/>
            </a:rPr>
            <a:t>), </a:t>
          </a:r>
          <a:r>
            <a:rPr lang="en-US" sz="2400" dirty="0" smtClean="0"/>
            <a:t>CH</a:t>
          </a:r>
          <a:r>
            <a:rPr lang="en-US" sz="2400" baseline="-25000" dirty="0" smtClean="0"/>
            <a:t>3</a:t>
          </a:r>
          <a:r>
            <a:rPr lang="en-US" sz="2400" dirty="0" smtClean="0"/>
            <a:t>-C≡CH</a:t>
          </a:r>
          <a:r>
            <a:rPr lang="en-US" sz="2400" dirty="0" smtClean="0">
              <a:latin typeface="SutonnyOMJ" panose="01010600010101010101" pitchFamily="2" charset="0"/>
              <a:cs typeface="SutonnyOMJ" panose="01010600010101010101" pitchFamily="2" charset="0"/>
            </a:rPr>
            <a:t> (</a:t>
          </a:r>
          <a:r>
            <a:rPr lang="en-US" sz="24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প্রোপাইন</a:t>
          </a:r>
          <a:r>
            <a:rPr lang="en-US" sz="2400" dirty="0" smtClean="0">
              <a:latin typeface="SutonnyOMJ" panose="01010600010101010101" pitchFamily="2" charset="0"/>
              <a:cs typeface="SutonnyOMJ" panose="01010600010101010101" pitchFamily="2" charset="0"/>
            </a:rPr>
            <a:t>)</a:t>
          </a:r>
        </a:p>
      </dgm:t>
    </dgm:pt>
    <dgm:pt modelId="{BBFE44BE-E4E1-4C6D-9379-CADBB55B0C80}" type="parTrans" cxnId="{22A3F93B-25BC-4220-A331-46AC9438E066}">
      <dgm:prSet/>
      <dgm:spPr/>
      <dgm:t>
        <a:bodyPr/>
        <a:lstStyle/>
        <a:p>
          <a:endParaRPr lang="en-SG" sz="3200"/>
        </a:p>
      </dgm:t>
    </dgm:pt>
    <dgm:pt modelId="{1AAA1648-445A-4238-984F-3667654D2119}" type="sibTrans" cxnId="{22A3F93B-25BC-4220-A331-46AC9438E066}">
      <dgm:prSet/>
      <dgm:spPr/>
      <dgm:t>
        <a:bodyPr/>
        <a:lstStyle/>
        <a:p>
          <a:endParaRPr lang="en-SG" sz="3200"/>
        </a:p>
      </dgm:t>
    </dgm:pt>
    <dgm:pt modelId="{8643C89A-21A6-458E-9556-2337FB12BB34}" type="pres">
      <dgm:prSet presAssocID="{2C3C0029-2620-4044-90C2-9EFB9C58F9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116C965-3221-4F01-93A2-FF33E4EF716A}" type="pres">
      <dgm:prSet presAssocID="{C07D4BAC-46A2-43BD-9299-439216F554AC}" presName="hierRoot1" presStyleCnt="0">
        <dgm:presLayoutVars>
          <dgm:hierBranch val="init"/>
        </dgm:presLayoutVars>
      </dgm:prSet>
      <dgm:spPr/>
    </dgm:pt>
    <dgm:pt modelId="{284372F8-7826-4E78-8DD8-2EA0804F40EB}" type="pres">
      <dgm:prSet presAssocID="{C07D4BAC-46A2-43BD-9299-439216F554AC}" presName="rootComposite1" presStyleCnt="0"/>
      <dgm:spPr/>
    </dgm:pt>
    <dgm:pt modelId="{71946D00-66A8-476F-97A1-F83EB698F754}" type="pres">
      <dgm:prSet presAssocID="{C07D4BAC-46A2-43BD-9299-439216F554AC}" presName="rootText1" presStyleLbl="node0" presStyleIdx="0" presStyleCnt="1" custLinFactNeighborX="-692" custLinFactNeighborY="5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ACF62-D422-406A-A705-4E8A5593B328}" type="pres">
      <dgm:prSet presAssocID="{C07D4BAC-46A2-43BD-9299-439216F554A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2089FA9-EDBB-4910-85BE-230B50C10EAB}" type="pres">
      <dgm:prSet presAssocID="{C07D4BAC-46A2-43BD-9299-439216F554AC}" presName="hierChild2" presStyleCnt="0"/>
      <dgm:spPr/>
    </dgm:pt>
    <dgm:pt modelId="{932979B4-778C-4186-99D3-01E4A673A65B}" type="pres">
      <dgm:prSet presAssocID="{36F701DF-1424-445E-8AAB-12A229B7816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E1A1B0C-94C0-4C65-8078-A8AE063A35B6}" type="pres">
      <dgm:prSet presAssocID="{B8228752-C355-4734-80E5-04E5EBB6F1B1}" presName="hierRoot2" presStyleCnt="0">
        <dgm:presLayoutVars>
          <dgm:hierBranch val="init"/>
        </dgm:presLayoutVars>
      </dgm:prSet>
      <dgm:spPr/>
    </dgm:pt>
    <dgm:pt modelId="{CCA8DFA6-185E-41E3-BA1D-F8A987CC7E0D}" type="pres">
      <dgm:prSet presAssocID="{B8228752-C355-4734-80E5-04E5EBB6F1B1}" presName="rootComposite" presStyleCnt="0"/>
      <dgm:spPr/>
    </dgm:pt>
    <dgm:pt modelId="{C3018BCE-2951-4DE8-8FE9-B9E5FEEFFD06}" type="pres">
      <dgm:prSet presAssocID="{B8228752-C355-4734-80E5-04E5EBB6F1B1}" presName="rootText" presStyleLbl="node2" presStyleIdx="0" presStyleCnt="2" custScaleX="124231" custScaleY="133580" custLinFactNeighborX="8431" custLinFactNeighborY="-9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E63D42-62AD-4E49-AD17-B2B87D4BDCA5}" type="pres">
      <dgm:prSet presAssocID="{B8228752-C355-4734-80E5-04E5EBB6F1B1}" presName="rootConnector" presStyleLbl="node2" presStyleIdx="0" presStyleCnt="2"/>
      <dgm:spPr/>
      <dgm:t>
        <a:bodyPr/>
        <a:lstStyle/>
        <a:p>
          <a:endParaRPr lang="en-US"/>
        </a:p>
      </dgm:t>
    </dgm:pt>
    <dgm:pt modelId="{299619A1-CB90-4329-B4E4-6C7648CEA0CF}" type="pres">
      <dgm:prSet presAssocID="{B8228752-C355-4734-80E5-04E5EBB6F1B1}" presName="hierChild4" presStyleCnt="0"/>
      <dgm:spPr/>
    </dgm:pt>
    <dgm:pt modelId="{30DE8BEA-EFE5-42DE-ACBF-E6ADCF70D04D}" type="pres">
      <dgm:prSet presAssocID="{B8228752-C355-4734-80E5-04E5EBB6F1B1}" presName="hierChild5" presStyleCnt="0"/>
      <dgm:spPr/>
    </dgm:pt>
    <dgm:pt modelId="{60F83801-CD29-437E-B9F1-7AF4DAFDC053}" type="pres">
      <dgm:prSet presAssocID="{BBFE44BE-E4E1-4C6D-9379-CADBB55B0C8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97FFB4A-7749-4614-B296-F55D7476BC5C}" type="pres">
      <dgm:prSet presAssocID="{A37A7AF8-96A1-4277-BFDE-79B81CE5B7FD}" presName="hierRoot2" presStyleCnt="0">
        <dgm:presLayoutVars>
          <dgm:hierBranch val="init"/>
        </dgm:presLayoutVars>
      </dgm:prSet>
      <dgm:spPr/>
    </dgm:pt>
    <dgm:pt modelId="{C4AE9F14-DD02-4736-A25F-1B240B51CC02}" type="pres">
      <dgm:prSet presAssocID="{A37A7AF8-96A1-4277-BFDE-79B81CE5B7FD}" presName="rootComposite" presStyleCnt="0"/>
      <dgm:spPr/>
    </dgm:pt>
    <dgm:pt modelId="{4D69E80E-19D2-4F30-8523-64EBD8CD2EFB}" type="pres">
      <dgm:prSet presAssocID="{A37A7AF8-96A1-4277-BFDE-79B81CE5B7FD}" presName="rootText" presStyleLbl="node2" presStyleIdx="1" presStyleCnt="2" custScaleX="125872" custScaleY="136524" custLinFactNeighborX="-1691" custLinFactNeighborY="-131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82C1DB-7E03-435B-B8A8-F554A40C30E7}" type="pres">
      <dgm:prSet presAssocID="{A37A7AF8-96A1-4277-BFDE-79B81CE5B7FD}" presName="rootConnector" presStyleLbl="node2" presStyleIdx="1" presStyleCnt="2"/>
      <dgm:spPr/>
      <dgm:t>
        <a:bodyPr/>
        <a:lstStyle/>
        <a:p>
          <a:endParaRPr lang="en-US"/>
        </a:p>
      </dgm:t>
    </dgm:pt>
    <dgm:pt modelId="{63B8DDC4-616C-4AD4-8228-467ED2D60383}" type="pres">
      <dgm:prSet presAssocID="{A37A7AF8-96A1-4277-BFDE-79B81CE5B7FD}" presName="hierChild4" presStyleCnt="0"/>
      <dgm:spPr/>
    </dgm:pt>
    <dgm:pt modelId="{F9FA7755-C5CE-47C7-A708-446C05AF82E3}" type="pres">
      <dgm:prSet presAssocID="{A37A7AF8-96A1-4277-BFDE-79B81CE5B7FD}" presName="hierChild5" presStyleCnt="0"/>
      <dgm:spPr/>
    </dgm:pt>
    <dgm:pt modelId="{A8BC7EBC-8A7F-490A-8CCF-088475C824D2}" type="pres">
      <dgm:prSet presAssocID="{C07D4BAC-46A2-43BD-9299-439216F554AC}" presName="hierChild3" presStyleCnt="0"/>
      <dgm:spPr/>
    </dgm:pt>
  </dgm:ptLst>
  <dgm:cxnLst>
    <dgm:cxn modelId="{2A431CD5-C111-4E2B-AC7E-F72FFAC908A0}" type="presOf" srcId="{B8228752-C355-4734-80E5-04E5EBB6F1B1}" destId="{C3018BCE-2951-4DE8-8FE9-B9E5FEEFFD06}" srcOrd="0" destOrd="0" presId="urn:microsoft.com/office/officeart/2005/8/layout/orgChart1"/>
    <dgm:cxn modelId="{9AF39B10-9FE1-47EE-94B3-1C1A4E9708CB}" srcId="{2C3C0029-2620-4044-90C2-9EFB9C58F937}" destId="{C07D4BAC-46A2-43BD-9299-439216F554AC}" srcOrd="0" destOrd="0" parTransId="{F3E725D3-9A9E-4D0B-9FE0-AE4FEDE788B1}" sibTransId="{01FFF272-AF11-4AD4-9DAE-B07C9041F0B3}"/>
    <dgm:cxn modelId="{5623F4B5-643A-4375-B4C9-6445C74F75A3}" srcId="{C07D4BAC-46A2-43BD-9299-439216F554AC}" destId="{B8228752-C355-4734-80E5-04E5EBB6F1B1}" srcOrd="0" destOrd="0" parTransId="{36F701DF-1424-445E-8AAB-12A229B78169}" sibTransId="{6F7A760F-1AB0-4B35-ACDE-3018905E6CE1}"/>
    <dgm:cxn modelId="{FBE8AF93-1AD1-47AF-A7BF-112EB4D3DF35}" type="presOf" srcId="{C07D4BAC-46A2-43BD-9299-439216F554AC}" destId="{71946D00-66A8-476F-97A1-F83EB698F754}" srcOrd="0" destOrd="0" presId="urn:microsoft.com/office/officeart/2005/8/layout/orgChart1"/>
    <dgm:cxn modelId="{B876EA91-2623-469B-ACE3-EA9EDD517E28}" type="presOf" srcId="{B8228752-C355-4734-80E5-04E5EBB6F1B1}" destId="{8AE63D42-62AD-4E49-AD17-B2B87D4BDCA5}" srcOrd="1" destOrd="0" presId="urn:microsoft.com/office/officeart/2005/8/layout/orgChart1"/>
    <dgm:cxn modelId="{3D55CDE5-225C-4796-9FE4-D9E49E94EB9F}" type="presOf" srcId="{BBFE44BE-E4E1-4C6D-9379-CADBB55B0C80}" destId="{60F83801-CD29-437E-B9F1-7AF4DAFDC053}" srcOrd="0" destOrd="0" presId="urn:microsoft.com/office/officeart/2005/8/layout/orgChart1"/>
    <dgm:cxn modelId="{E1676109-16FE-4CCC-B584-A6CFC143A533}" type="presOf" srcId="{A37A7AF8-96A1-4277-BFDE-79B81CE5B7FD}" destId="{4D69E80E-19D2-4F30-8523-64EBD8CD2EFB}" srcOrd="0" destOrd="0" presId="urn:microsoft.com/office/officeart/2005/8/layout/orgChart1"/>
    <dgm:cxn modelId="{8F86CD30-BAE0-4DE0-83AF-D099CB31C74D}" type="presOf" srcId="{A37A7AF8-96A1-4277-BFDE-79B81CE5B7FD}" destId="{D582C1DB-7E03-435B-B8A8-F554A40C30E7}" srcOrd="1" destOrd="0" presId="urn:microsoft.com/office/officeart/2005/8/layout/orgChart1"/>
    <dgm:cxn modelId="{E75B9F15-7F1C-40D4-A966-C011B33F28AB}" type="presOf" srcId="{36F701DF-1424-445E-8AAB-12A229B78169}" destId="{932979B4-778C-4186-99D3-01E4A673A65B}" srcOrd="0" destOrd="0" presId="urn:microsoft.com/office/officeart/2005/8/layout/orgChart1"/>
    <dgm:cxn modelId="{22A3F93B-25BC-4220-A331-46AC9438E066}" srcId="{C07D4BAC-46A2-43BD-9299-439216F554AC}" destId="{A37A7AF8-96A1-4277-BFDE-79B81CE5B7FD}" srcOrd="1" destOrd="0" parTransId="{BBFE44BE-E4E1-4C6D-9379-CADBB55B0C80}" sibTransId="{1AAA1648-445A-4238-984F-3667654D2119}"/>
    <dgm:cxn modelId="{97E59B1E-1948-4871-B260-3196B87B8EBE}" type="presOf" srcId="{2C3C0029-2620-4044-90C2-9EFB9C58F937}" destId="{8643C89A-21A6-458E-9556-2337FB12BB34}" srcOrd="0" destOrd="0" presId="urn:microsoft.com/office/officeart/2005/8/layout/orgChart1"/>
    <dgm:cxn modelId="{69D39C87-15F1-439C-91DE-26273EB74E60}" type="presOf" srcId="{C07D4BAC-46A2-43BD-9299-439216F554AC}" destId="{2F1ACF62-D422-406A-A705-4E8A5593B328}" srcOrd="1" destOrd="0" presId="urn:microsoft.com/office/officeart/2005/8/layout/orgChart1"/>
    <dgm:cxn modelId="{DBA08345-EDB5-498E-B4D2-3ECD03A08BC6}" type="presParOf" srcId="{8643C89A-21A6-458E-9556-2337FB12BB34}" destId="{7116C965-3221-4F01-93A2-FF33E4EF716A}" srcOrd="0" destOrd="0" presId="urn:microsoft.com/office/officeart/2005/8/layout/orgChart1"/>
    <dgm:cxn modelId="{32E66638-C972-4DBE-8FA7-FAC89503A236}" type="presParOf" srcId="{7116C965-3221-4F01-93A2-FF33E4EF716A}" destId="{284372F8-7826-4E78-8DD8-2EA0804F40EB}" srcOrd="0" destOrd="0" presId="urn:microsoft.com/office/officeart/2005/8/layout/orgChart1"/>
    <dgm:cxn modelId="{59D8ADDE-E284-4319-BBF0-F29EFE8B7CF9}" type="presParOf" srcId="{284372F8-7826-4E78-8DD8-2EA0804F40EB}" destId="{71946D00-66A8-476F-97A1-F83EB698F754}" srcOrd="0" destOrd="0" presId="urn:microsoft.com/office/officeart/2005/8/layout/orgChart1"/>
    <dgm:cxn modelId="{50E94DE4-826F-4258-B22D-3A13DE92FF8C}" type="presParOf" srcId="{284372F8-7826-4E78-8DD8-2EA0804F40EB}" destId="{2F1ACF62-D422-406A-A705-4E8A5593B328}" srcOrd="1" destOrd="0" presId="urn:microsoft.com/office/officeart/2005/8/layout/orgChart1"/>
    <dgm:cxn modelId="{786BA122-4DD7-4ABD-85CB-030111E4FDD6}" type="presParOf" srcId="{7116C965-3221-4F01-93A2-FF33E4EF716A}" destId="{C2089FA9-EDBB-4910-85BE-230B50C10EAB}" srcOrd="1" destOrd="0" presId="urn:microsoft.com/office/officeart/2005/8/layout/orgChart1"/>
    <dgm:cxn modelId="{F30C813E-E89D-4B66-87C1-C7B3BEBB3A50}" type="presParOf" srcId="{C2089FA9-EDBB-4910-85BE-230B50C10EAB}" destId="{932979B4-778C-4186-99D3-01E4A673A65B}" srcOrd="0" destOrd="0" presId="urn:microsoft.com/office/officeart/2005/8/layout/orgChart1"/>
    <dgm:cxn modelId="{86453B4B-60FA-4FFD-936C-F7D9D1956480}" type="presParOf" srcId="{C2089FA9-EDBB-4910-85BE-230B50C10EAB}" destId="{DE1A1B0C-94C0-4C65-8078-A8AE063A35B6}" srcOrd="1" destOrd="0" presId="urn:microsoft.com/office/officeart/2005/8/layout/orgChart1"/>
    <dgm:cxn modelId="{12EB6A63-566A-462C-A862-4DCDDB42969F}" type="presParOf" srcId="{DE1A1B0C-94C0-4C65-8078-A8AE063A35B6}" destId="{CCA8DFA6-185E-41E3-BA1D-F8A987CC7E0D}" srcOrd="0" destOrd="0" presId="urn:microsoft.com/office/officeart/2005/8/layout/orgChart1"/>
    <dgm:cxn modelId="{213EDA67-D8D2-453F-AEDC-43DAECB07CAA}" type="presParOf" srcId="{CCA8DFA6-185E-41E3-BA1D-F8A987CC7E0D}" destId="{C3018BCE-2951-4DE8-8FE9-B9E5FEEFFD06}" srcOrd="0" destOrd="0" presId="urn:microsoft.com/office/officeart/2005/8/layout/orgChart1"/>
    <dgm:cxn modelId="{016265A8-71D5-48F1-9148-66D02944FC42}" type="presParOf" srcId="{CCA8DFA6-185E-41E3-BA1D-F8A987CC7E0D}" destId="{8AE63D42-62AD-4E49-AD17-B2B87D4BDCA5}" srcOrd="1" destOrd="0" presId="urn:microsoft.com/office/officeart/2005/8/layout/orgChart1"/>
    <dgm:cxn modelId="{BA863A85-7F11-465C-BFC2-1DA44734ABA6}" type="presParOf" srcId="{DE1A1B0C-94C0-4C65-8078-A8AE063A35B6}" destId="{299619A1-CB90-4329-B4E4-6C7648CEA0CF}" srcOrd="1" destOrd="0" presId="urn:microsoft.com/office/officeart/2005/8/layout/orgChart1"/>
    <dgm:cxn modelId="{2A0FF82B-F4A9-4084-B631-8C3F434C109F}" type="presParOf" srcId="{DE1A1B0C-94C0-4C65-8078-A8AE063A35B6}" destId="{30DE8BEA-EFE5-42DE-ACBF-E6ADCF70D04D}" srcOrd="2" destOrd="0" presId="urn:microsoft.com/office/officeart/2005/8/layout/orgChart1"/>
    <dgm:cxn modelId="{DF0CF506-D9AF-4757-92F7-EC3F3E02E520}" type="presParOf" srcId="{C2089FA9-EDBB-4910-85BE-230B50C10EAB}" destId="{60F83801-CD29-437E-B9F1-7AF4DAFDC053}" srcOrd="2" destOrd="0" presId="urn:microsoft.com/office/officeart/2005/8/layout/orgChart1"/>
    <dgm:cxn modelId="{99A38D47-9751-4F78-8F4B-95E1874AC9C1}" type="presParOf" srcId="{C2089FA9-EDBB-4910-85BE-230B50C10EAB}" destId="{F97FFB4A-7749-4614-B296-F55D7476BC5C}" srcOrd="3" destOrd="0" presId="urn:microsoft.com/office/officeart/2005/8/layout/orgChart1"/>
    <dgm:cxn modelId="{44AA4746-2486-479C-B89E-D3CF50997AC0}" type="presParOf" srcId="{F97FFB4A-7749-4614-B296-F55D7476BC5C}" destId="{C4AE9F14-DD02-4736-A25F-1B240B51CC02}" srcOrd="0" destOrd="0" presId="urn:microsoft.com/office/officeart/2005/8/layout/orgChart1"/>
    <dgm:cxn modelId="{3EFA2F71-14F5-41E9-9C34-B3C52B1CCA47}" type="presParOf" srcId="{C4AE9F14-DD02-4736-A25F-1B240B51CC02}" destId="{4D69E80E-19D2-4F30-8523-64EBD8CD2EFB}" srcOrd="0" destOrd="0" presId="urn:microsoft.com/office/officeart/2005/8/layout/orgChart1"/>
    <dgm:cxn modelId="{4230DB54-A9D9-463A-BC4A-ABC304F6ECFA}" type="presParOf" srcId="{C4AE9F14-DD02-4736-A25F-1B240B51CC02}" destId="{D582C1DB-7E03-435B-B8A8-F554A40C30E7}" srcOrd="1" destOrd="0" presId="urn:microsoft.com/office/officeart/2005/8/layout/orgChart1"/>
    <dgm:cxn modelId="{683F2CDB-C467-4C2A-9E45-110A9C7622A7}" type="presParOf" srcId="{F97FFB4A-7749-4614-B296-F55D7476BC5C}" destId="{63B8DDC4-616C-4AD4-8228-467ED2D60383}" srcOrd="1" destOrd="0" presId="urn:microsoft.com/office/officeart/2005/8/layout/orgChart1"/>
    <dgm:cxn modelId="{2EF34A15-3D6C-406B-98F9-BAAC0646C61E}" type="presParOf" srcId="{F97FFB4A-7749-4614-B296-F55D7476BC5C}" destId="{F9FA7755-C5CE-47C7-A708-446C05AF82E3}" srcOrd="2" destOrd="0" presId="urn:microsoft.com/office/officeart/2005/8/layout/orgChart1"/>
    <dgm:cxn modelId="{73C13571-5B65-4C72-9203-6B9C11CA09E6}" type="presParOf" srcId="{7116C965-3221-4F01-93A2-FF33E4EF716A}" destId="{A8BC7EBC-8A7F-490A-8CCF-088475C824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43841-68B7-4130-86AE-046D02E4122F}">
      <dsp:nvSpPr>
        <dsp:cNvPr id="0" name=""/>
        <dsp:cNvSpPr/>
      </dsp:nvSpPr>
      <dsp:spPr>
        <a:xfrm>
          <a:off x="6833849" y="573464"/>
          <a:ext cx="1239855" cy="410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434"/>
              </a:lnTo>
              <a:lnTo>
                <a:pt x="1239855" y="4104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51B45-A8F4-42CE-8347-CB878B74FF13}">
      <dsp:nvSpPr>
        <dsp:cNvPr id="0" name=""/>
        <dsp:cNvSpPr/>
      </dsp:nvSpPr>
      <dsp:spPr>
        <a:xfrm>
          <a:off x="2051364" y="2248489"/>
          <a:ext cx="819959" cy="553355"/>
        </a:xfrm>
        <a:custGeom>
          <a:avLst/>
          <a:gdLst/>
          <a:ahLst/>
          <a:cxnLst/>
          <a:rect l="0" t="0" r="0" b="0"/>
          <a:pathLst>
            <a:path>
              <a:moveTo>
                <a:pt x="819959" y="0"/>
              </a:moveTo>
              <a:lnTo>
                <a:pt x="819959" y="553355"/>
              </a:lnTo>
              <a:lnTo>
                <a:pt x="0" y="5533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6EA1D-0EE1-4A4E-A559-D65204FB6923}">
      <dsp:nvSpPr>
        <dsp:cNvPr id="0" name=""/>
        <dsp:cNvSpPr/>
      </dsp:nvSpPr>
      <dsp:spPr>
        <a:xfrm>
          <a:off x="2871323" y="2248489"/>
          <a:ext cx="347563" cy="48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728"/>
              </a:lnTo>
              <a:lnTo>
                <a:pt x="347563" y="48372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35FF8-3DE2-4C5B-948E-7ED9572B1FA2}">
      <dsp:nvSpPr>
        <dsp:cNvPr id="0" name=""/>
        <dsp:cNvSpPr/>
      </dsp:nvSpPr>
      <dsp:spPr>
        <a:xfrm>
          <a:off x="4029869" y="1334108"/>
          <a:ext cx="518692" cy="544789"/>
        </a:xfrm>
        <a:custGeom>
          <a:avLst/>
          <a:gdLst/>
          <a:ahLst/>
          <a:cxnLst/>
          <a:rect l="0" t="0" r="0" b="0"/>
          <a:pathLst>
            <a:path>
              <a:moveTo>
                <a:pt x="518692" y="0"/>
              </a:moveTo>
              <a:lnTo>
                <a:pt x="518692" y="544789"/>
              </a:lnTo>
              <a:lnTo>
                <a:pt x="0" y="5447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86689-97CA-4E98-8751-F40A1AF3D928}">
      <dsp:nvSpPr>
        <dsp:cNvPr id="0" name=""/>
        <dsp:cNvSpPr/>
      </dsp:nvSpPr>
      <dsp:spPr>
        <a:xfrm>
          <a:off x="6147621" y="2547044"/>
          <a:ext cx="789458" cy="949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100"/>
              </a:lnTo>
              <a:lnTo>
                <a:pt x="789458" y="94910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51194-3541-496E-9395-B4A90A5CB027}">
      <dsp:nvSpPr>
        <dsp:cNvPr id="0" name=""/>
        <dsp:cNvSpPr/>
      </dsp:nvSpPr>
      <dsp:spPr>
        <a:xfrm>
          <a:off x="5222926" y="2547044"/>
          <a:ext cx="924695" cy="1021019"/>
        </a:xfrm>
        <a:custGeom>
          <a:avLst/>
          <a:gdLst/>
          <a:ahLst/>
          <a:cxnLst/>
          <a:rect l="0" t="0" r="0" b="0"/>
          <a:pathLst>
            <a:path>
              <a:moveTo>
                <a:pt x="924695" y="0"/>
              </a:moveTo>
              <a:lnTo>
                <a:pt x="924695" y="1021019"/>
              </a:lnTo>
              <a:lnTo>
                <a:pt x="0" y="102101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D931C-87CF-4A20-AEA6-80BD2F00E7D6}">
      <dsp:nvSpPr>
        <dsp:cNvPr id="0" name=""/>
        <dsp:cNvSpPr/>
      </dsp:nvSpPr>
      <dsp:spPr>
        <a:xfrm>
          <a:off x="4548561" y="1334108"/>
          <a:ext cx="2408172" cy="618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348"/>
              </a:lnTo>
              <a:lnTo>
                <a:pt x="2408172" y="507348"/>
              </a:lnTo>
              <a:lnTo>
                <a:pt x="2408172" y="61862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A4824-11A3-40E0-A583-0117BE6F0E72}">
      <dsp:nvSpPr>
        <dsp:cNvPr id="0" name=""/>
        <dsp:cNvSpPr/>
      </dsp:nvSpPr>
      <dsp:spPr>
        <a:xfrm>
          <a:off x="6066321" y="573464"/>
          <a:ext cx="767527" cy="495690"/>
        </a:xfrm>
        <a:custGeom>
          <a:avLst/>
          <a:gdLst/>
          <a:ahLst/>
          <a:cxnLst/>
          <a:rect l="0" t="0" r="0" b="0"/>
          <a:pathLst>
            <a:path>
              <a:moveTo>
                <a:pt x="767527" y="0"/>
              </a:moveTo>
              <a:lnTo>
                <a:pt x="767527" y="495690"/>
              </a:lnTo>
              <a:lnTo>
                <a:pt x="0" y="4956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01BE3-1900-4166-9272-0198F788DA64}">
      <dsp:nvSpPr>
        <dsp:cNvPr id="0" name=""/>
        <dsp:cNvSpPr/>
      </dsp:nvSpPr>
      <dsp:spPr>
        <a:xfrm>
          <a:off x="5729591" y="43557"/>
          <a:ext cx="2208514" cy="52990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</a:t>
          </a:r>
          <a:r>
            <a:rPr lang="en-US" sz="3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SG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29591" y="43557"/>
        <a:ext cx="2208514" cy="529907"/>
      </dsp:txXfrm>
    </dsp:sp>
    <dsp:sp modelId="{8B178340-7543-4907-B94A-70A123D3D83A}">
      <dsp:nvSpPr>
        <dsp:cNvPr id="0" name=""/>
        <dsp:cNvSpPr/>
      </dsp:nvSpPr>
      <dsp:spPr>
        <a:xfrm>
          <a:off x="3030801" y="804201"/>
          <a:ext cx="3035519" cy="5299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অ্যালিফেটিক</a:t>
          </a:r>
          <a:endParaRPr lang="en-SG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30801" y="804201"/>
        <a:ext cx="3035519" cy="529907"/>
      </dsp:txXfrm>
    </dsp:sp>
    <dsp:sp modelId="{65CFBA55-DD83-43FE-88E4-8D7229605CF8}">
      <dsp:nvSpPr>
        <dsp:cNvPr id="0" name=""/>
        <dsp:cNvSpPr/>
      </dsp:nvSpPr>
      <dsp:spPr>
        <a:xfrm>
          <a:off x="5945343" y="1952737"/>
          <a:ext cx="2022782" cy="59430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বদ্ধ</a:t>
          </a:r>
          <a:r>
            <a:rPr lang="en-US" sz="3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endParaRPr lang="en-SG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45343" y="1952737"/>
        <a:ext cx="2022782" cy="594306"/>
      </dsp:txXfrm>
    </dsp:sp>
    <dsp:sp modelId="{8F29294C-3283-46B1-A5C5-94AF71C85118}">
      <dsp:nvSpPr>
        <dsp:cNvPr id="0" name=""/>
        <dsp:cNvSpPr/>
      </dsp:nvSpPr>
      <dsp:spPr>
        <a:xfrm>
          <a:off x="3511030" y="3303110"/>
          <a:ext cx="1711896" cy="5299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সম্পৃক্ত</a:t>
          </a:r>
          <a:endParaRPr lang="en-SG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1030" y="3303110"/>
        <a:ext cx="1711896" cy="529907"/>
      </dsp:txXfrm>
    </dsp:sp>
    <dsp:sp modelId="{C595E4D5-5C78-49C5-8E32-0881A25D9E71}">
      <dsp:nvSpPr>
        <dsp:cNvPr id="0" name=""/>
        <dsp:cNvSpPr/>
      </dsp:nvSpPr>
      <dsp:spPr>
        <a:xfrm>
          <a:off x="6937080" y="3231191"/>
          <a:ext cx="1742387" cy="5299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অসম্পৃক্ত</a:t>
          </a:r>
          <a:endParaRPr lang="en-SG" sz="2800" kern="1200" dirty="0">
            <a:solidFill>
              <a:srgbClr val="FF0000"/>
            </a:solidFill>
          </a:endParaRPr>
        </a:p>
      </dsp:txBody>
      <dsp:txXfrm>
        <a:off x="6937080" y="3231191"/>
        <a:ext cx="1742387" cy="529907"/>
      </dsp:txXfrm>
    </dsp:sp>
    <dsp:sp modelId="{6B2296B0-3FF5-4F52-B685-C6137F40EBF1}">
      <dsp:nvSpPr>
        <dsp:cNvPr id="0" name=""/>
        <dsp:cNvSpPr/>
      </dsp:nvSpPr>
      <dsp:spPr>
        <a:xfrm>
          <a:off x="1712776" y="1509306"/>
          <a:ext cx="2317092" cy="73918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endParaRPr lang="en-SG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12776" y="1509306"/>
        <a:ext cx="2317092" cy="739183"/>
      </dsp:txXfrm>
    </dsp:sp>
    <dsp:sp modelId="{1716DD00-5642-4E84-878D-73FCAF622149}">
      <dsp:nvSpPr>
        <dsp:cNvPr id="0" name=""/>
        <dsp:cNvSpPr/>
      </dsp:nvSpPr>
      <dsp:spPr>
        <a:xfrm>
          <a:off x="3218887" y="2471050"/>
          <a:ext cx="1874641" cy="52233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solidFill>
                <a:srgbClr val="FF0000"/>
              </a:solidFill>
            </a:rPr>
            <a:t> </a:t>
          </a: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অসম্পৃক্ত</a:t>
          </a:r>
          <a:r>
            <a:rPr lang="en-US" sz="3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SG" sz="4400" kern="1200" dirty="0">
            <a:solidFill>
              <a:srgbClr val="FF0000"/>
            </a:solidFill>
          </a:endParaRPr>
        </a:p>
      </dsp:txBody>
      <dsp:txXfrm>
        <a:off x="3218887" y="2471050"/>
        <a:ext cx="1874641" cy="522334"/>
      </dsp:txXfrm>
    </dsp:sp>
    <dsp:sp modelId="{CCDAF888-CC78-40F5-9C92-5B95D026EB12}">
      <dsp:nvSpPr>
        <dsp:cNvPr id="0" name=""/>
        <dsp:cNvSpPr/>
      </dsp:nvSpPr>
      <dsp:spPr>
        <a:xfrm>
          <a:off x="991550" y="2536891"/>
          <a:ext cx="1059814" cy="5299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সম্পৃক্ত</a:t>
          </a:r>
          <a:endParaRPr lang="en-SG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1550" y="2536891"/>
        <a:ext cx="1059814" cy="529907"/>
      </dsp:txXfrm>
    </dsp:sp>
    <dsp:sp modelId="{C872CF66-7664-4C61-9AFA-2AF0FA2CA74E}">
      <dsp:nvSpPr>
        <dsp:cNvPr id="0" name=""/>
        <dsp:cNvSpPr/>
      </dsp:nvSpPr>
      <dsp:spPr>
        <a:xfrm>
          <a:off x="8073704" y="718944"/>
          <a:ext cx="2160780" cy="5299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অ্যারোমেটিক</a:t>
          </a:r>
          <a:endParaRPr lang="en-SG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73704" y="718944"/>
        <a:ext cx="2160780" cy="529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83801-CD29-437E-B9F1-7AF4DAFDC053}">
      <dsp:nvSpPr>
        <dsp:cNvPr id="0" name=""/>
        <dsp:cNvSpPr/>
      </dsp:nvSpPr>
      <dsp:spPr>
        <a:xfrm>
          <a:off x="5732423" y="2355422"/>
          <a:ext cx="3042425" cy="602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53"/>
              </a:lnTo>
              <a:lnTo>
                <a:pt x="3042425" y="156653"/>
              </a:lnTo>
              <a:lnTo>
                <a:pt x="3042425" y="6027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979B4-778C-4186-99D3-01E4A673A65B}">
      <dsp:nvSpPr>
        <dsp:cNvPr id="0" name=""/>
        <dsp:cNvSpPr/>
      </dsp:nvSpPr>
      <dsp:spPr>
        <a:xfrm>
          <a:off x="3000267" y="2355422"/>
          <a:ext cx="2732156" cy="684897"/>
        </a:xfrm>
        <a:custGeom>
          <a:avLst/>
          <a:gdLst/>
          <a:ahLst/>
          <a:cxnLst/>
          <a:rect l="0" t="0" r="0" b="0"/>
          <a:pathLst>
            <a:path>
              <a:moveTo>
                <a:pt x="2732156" y="0"/>
              </a:moveTo>
              <a:lnTo>
                <a:pt x="2732156" y="238834"/>
              </a:lnTo>
              <a:lnTo>
                <a:pt x="0" y="238834"/>
              </a:lnTo>
              <a:lnTo>
                <a:pt x="0" y="6848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46D00-66A8-476F-97A1-F83EB698F754}">
      <dsp:nvSpPr>
        <dsp:cNvPr id="0" name=""/>
        <dsp:cNvSpPr/>
      </dsp:nvSpPr>
      <dsp:spPr>
        <a:xfrm>
          <a:off x="3608314" y="231313"/>
          <a:ext cx="4248218" cy="21241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3200" kern="1200" dirty="0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3200" kern="1200" dirty="0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অ্যালিফেটিক</a:t>
          </a:r>
          <a:r>
            <a:rPr lang="en-US" sz="3200" kern="1200" dirty="0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>
              <a:solidFill>
                <a:srgbClr val="FF3399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endParaRPr lang="en-SG" sz="3200" kern="1200" dirty="0">
            <a:solidFill>
              <a:srgbClr val="FF3399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608314" y="231313"/>
        <a:ext cx="4248218" cy="2124109"/>
      </dsp:txXfrm>
    </dsp:sp>
    <dsp:sp modelId="{C3018BCE-2951-4DE8-8FE9-B9E5FEEFFD06}">
      <dsp:nvSpPr>
        <dsp:cNvPr id="0" name=""/>
        <dsp:cNvSpPr/>
      </dsp:nvSpPr>
      <dsp:spPr>
        <a:xfrm>
          <a:off x="361465" y="3040320"/>
          <a:ext cx="5277603" cy="28373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err="1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সম্পৃক্ত</a:t>
          </a:r>
          <a:r>
            <a:rPr lang="en-US" sz="3200" kern="1200" dirty="0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3200" kern="1200" dirty="0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3200" kern="1200" dirty="0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অ্যালিফেটিক</a:t>
          </a:r>
          <a:r>
            <a:rPr lang="en-US" sz="3200" kern="1200" dirty="0" smtClean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solidFill>
                <a:srgbClr val="0066CC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endParaRPr lang="en-US" sz="3200" kern="1200" dirty="0" smtClean="0">
            <a:solidFill>
              <a:srgbClr val="0066CC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যে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সকল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হাইড্রোকার্বনে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কার্বন-কার্বন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একক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বন্ধন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থাকে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তাকে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সম্পৃক্ত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বলে</a:t>
          </a:r>
          <a:r>
            <a:rPr lang="en-US" sz="32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।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smtClean="0"/>
            <a:t>CH</a:t>
          </a:r>
          <a:r>
            <a:rPr lang="en-US" sz="3200" kern="1200" baseline="-25000" dirty="0" smtClean="0"/>
            <a:t>3</a:t>
          </a:r>
          <a:r>
            <a:rPr lang="en-US" sz="3200" kern="1200" dirty="0" smtClean="0"/>
            <a:t>-CH</a:t>
          </a:r>
          <a:r>
            <a:rPr lang="en-US" sz="3200" kern="1200" baseline="-25000" dirty="0" smtClean="0"/>
            <a:t>2</a:t>
          </a:r>
          <a:r>
            <a:rPr lang="en-US" sz="3200" kern="1200" dirty="0" smtClean="0"/>
            <a:t>-CH</a:t>
          </a:r>
          <a:r>
            <a:rPr lang="en-US" sz="3200" kern="1200" baseline="-25000" dirty="0" smtClean="0"/>
            <a:t>2</a:t>
          </a:r>
          <a:r>
            <a:rPr lang="en-US" sz="3200" kern="1200" dirty="0" smtClean="0"/>
            <a:t>(</a:t>
          </a:r>
          <a:r>
            <a:rPr lang="en-US" sz="3200" kern="1200" dirty="0" err="1" smtClean="0"/>
            <a:t>প্রোপেন</a:t>
          </a:r>
          <a:r>
            <a:rPr lang="en-US" sz="3200" kern="1200" dirty="0" smtClean="0"/>
            <a:t>)</a:t>
          </a:r>
          <a:endParaRPr lang="en-SG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1465" y="3040320"/>
        <a:ext cx="5277603" cy="2837384"/>
      </dsp:txXfrm>
    </dsp:sp>
    <dsp:sp modelId="{4D69E80E-19D2-4F30-8523-64EBD8CD2EFB}">
      <dsp:nvSpPr>
        <dsp:cNvPr id="0" name=""/>
        <dsp:cNvSpPr/>
      </dsp:nvSpPr>
      <dsp:spPr>
        <a:xfrm>
          <a:off x="6101190" y="2958138"/>
          <a:ext cx="5347316" cy="28999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অসম্পৃক্ত</a:t>
          </a:r>
          <a:r>
            <a:rPr lang="en-US" sz="2800" kern="12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2800" kern="12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2800" kern="12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অ্যালিফেটিক</a:t>
          </a:r>
          <a:r>
            <a:rPr lang="en-US" sz="2800" kern="12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r>
            <a:rPr lang="en-US" sz="2800" kern="12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যে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সকল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হাইড্রোকার্বনে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কার্বন-কার্বন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দ্বিবন্ধন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বা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ত্রিবন্ধন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থাকে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তাকে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অসম্পৃক্ত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মুক্ত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শিকল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হাইড্রোকার্বন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800" kern="1200" dirty="0" err="1">
              <a:latin typeface="SutonnyOMJ" panose="01010600010101010101" pitchFamily="2" charset="0"/>
              <a:cs typeface="SutonnyOMJ" panose="01010600010101010101" pitchFamily="2" charset="0"/>
            </a:rPr>
            <a:t>বলে</a:t>
          </a:r>
          <a:r>
            <a:rPr lang="en-US" sz="2800" kern="1200" dirty="0">
              <a:latin typeface="SutonnyOMJ" panose="01010600010101010101" pitchFamily="2" charset="0"/>
              <a:cs typeface="SutonnyOMJ" panose="01010600010101010101" pitchFamily="2" charset="0"/>
            </a:rPr>
            <a:t>।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</a:t>
          </a:r>
          <a:r>
            <a:rPr lang="en-US" sz="2400" kern="1200" baseline="-25000" dirty="0" smtClean="0"/>
            <a:t>2</a:t>
          </a:r>
          <a:r>
            <a:rPr lang="en-US" sz="2400" kern="1200" dirty="0" smtClean="0"/>
            <a:t>=CH</a:t>
          </a:r>
          <a:r>
            <a:rPr lang="en-US" sz="2400" kern="1200" baseline="-25000" dirty="0" smtClean="0"/>
            <a:t>2 </a:t>
          </a:r>
          <a:r>
            <a:rPr lang="en-US" sz="24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(</a:t>
          </a:r>
          <a:r>
            <a:rPr lang="en-US" sz="24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ইথিন</a:t>
          </a:r>
          <a:r>
            <a:rPr lang="en-US" sz="24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), </a:t>
          </a:r>
          <a:r>
            <a:rPr lang="en-US" sz="2400" kern="1200" dirty="0" smtClean="0"/>
            <a:t>CH</a:t>
          </a:r>
          <a:r>
            <a:rPr lang="en-US" sz="2400" kern="1200" baseline="-25000" dirty="0" smtClean="0"/>
            <a:t>3</a:t>
          </a:r>
          <a:r>
            <a:rPr lang="en-US" sz="2400" kern="1200" dirty="0" smtClean="0"/>
            <a:t>-C≡CH</a:t>
          </a:r>
          <a:r>
            <a:rPr lang="en-US" sz="24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 (</a:t>
          </a:r>
          <a:r>
            <a:rPr lang="en-US" sz="2400" kern="12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প্রোপাইন</a:t>
          </a:r>
          <a:r>
            <a:rPr lang="en-US" sz="2400" kern="1200" dirty="0" smtClean="0">
              <a:latin typeface="SutonnyOMJ" panose="01010600010101010101" pitchFamily="2" charset="0"/>
              <a:cs typeface="SutonnyOMJ" panose="01010600010101010101" pitchFamily="2" charset="0"/>
            </a:rPr>
            <a:t>)</a:t>
          </a:r>
        </a:p>
      </dsp:txBody>
      <dsp:txXfrm>
        <a:off x="6101190" y="2958138"/>
        <a:ext cx="5347316" cy="2899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95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1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194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984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28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716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607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25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7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6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02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38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8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82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5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BF3B50-406E-4F90-9AE9-78856B41C36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A80BF-2040-4208-8F82-BE73CFA44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7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rtual Animated Sunlight Wallpaper Example GIF by 3D Virtual ...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934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সু-প্রভাত</a:t>
            </a:r>
            <a:r>
              <a:rPr lang="en-US" sz="9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69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8E0263-D955-4964-BFDF-15C5131F689E}"/>
              </a:ext>
            </a:extLst>
          </p:cNvPr>
          <p:cNvSpPr txBox="1"/>
          <p:nvPr/>
        </p:nvSpPr>
        <p:spPr>
          <a:xfrm>
            <a:off x="1264694" y="592975"/>
            <a:ext cx="732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SG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5CCB1-8EF0-4FB8-838E-C7DC21EA1184}"/>
              </a:ext>
            </a:extLst>
          </p:cNvPr>
          <p:cNvSpPr txBox="1"/>
          <p:nvPr/>
        </p:nvSpPr>
        <p:spPr>
          <a:xfrm>
            <a:off x="1011326" y="1648109"/>
            <a:ext cx="10269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863524-A5C9-45B4-9317-C9156F85E0E6}"/>
              </a:ext>
            </a:extLst>
          </p:cNvPr>
          <p:cNvGrpSpPr/>
          <p:nvPr/>
        </p:nvGrpSpPr>
        <p:grpSpPr>
          <a:xfrm>
            <a:off x="1012217" y="2656149"/>
            <a:ext cx="2573331" cy="2218922"/>
            <a:chOff x="946696" y="4637741"/>
            <a:chExt cx="2573331" cy="15799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FF144DB-AA36-4B02-8E20-0A715FC96598}"/>
                    </a:ext>
                  </a:extLst>
                </p:cNvPr>
                <p:cNvSpPr txBox="1"/>
                <p:nvPr/>
              </p:nvSpPr>
              <p:spPr>
                <a:xfrm>
                  <a:off x="1751681" y="4637741"/>
                  <a:ext cx="91223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FF144DB-AA36-4B02-8E20-0A715FC96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681" y="4637741"/>
                  <a:ext cx="912236" cy="55399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C8521AD-7CC9-4092-BC79-DDFACB25F33F}"/>
                    </a:ext>
                  </a:extLst>
                </p:cNvPr>
                <p:cNvSpPr txBox="1"/>
                <p:nvPr/>
              </p:nvSpPr>
              <p:spPr>
                <a:xfrm>
                  <a:off x="2771168" y="5910884"/>
                  <a:ext cx="748859" cy="3068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C8521AD-7CC9-4092-BC79-DDFACB25F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168" y="5910884"/>
                  <a:ext cx="748859" cy="30680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B6BEAC-D45B-4795-A17D-34BDA552DC57}"/>
                    </a:ext>
                  </a:extLst>
                </p:cNvPr>
                <p:cNvSpPr txBox="1"/>
                <p:nvPr/>
              </p:nvSpPr>
              <p:spPr>
                <a:xfrm>
                  <a:off x="946696" y="5907136"/>
                  <a:ext cx="748859" cy="3068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B6BEAC-D45B-4795-A17D-34BDA552DC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696" y="5907136"/>
                  <a:ext cx="748859" cy="3068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Minus Sign 10">
              <a:extLst>
                <a:ext uri="{FF2B5EF4-FFF2-40B4-BE49-F238E27FC236}">
                  <a16:creationId xmlns:a16="http://schemas.microsoft.com/office/drawing/2014/main" id="{E59AA6BA-A903-42DC-B03E-A9AAB3F3B235}"/>
                </a:ext>
              </a:extLst>
            </p:cNvPr>
            <p:cNvSpPr/>
            <p:nvPr/>
          </p:nvSpPr>
          <p:spPr>
            <a:xfrm rot="3304568">
              <a:off x="2045694" y="5504255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Minus Sign 11">
              <a:extLst>
                <a:ext uri="{FF2B5EF4-FFF2-40B4-BE49-F238E27FC236}">
                  <a16:creationId xmlns:a16="http://schemas.microsoft.com/office/drawing/2014/main" id="{C05C3D71-A260-4729-94CC-94E59EADEA3B}"/>
                </a:ext>
              </a:extLst>
            </p:cNvPr>
            <p:cNvSpPr/>
            <p:nvPr/>
          </p:nvSpPr>
          <p:spPr>
            <a:xfrm>
              <a:off x="1517876" y="6048487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id="{F628D622-7E10-44F9-ADD9-F71DF54C7982}"/>
                </a:ext>
              </a:extLst>
            </p:cNvPr>
            <p:cNvSpPr/>
            <p:nvPr/>
          </p:nvSpPr>
          <p:spPr>
            <a:xfrm rot="7910452">
              <a:off x="951472" y="5426403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8EC23E-A3CD-416F-86D8-3FFF470F0546}"/>
              </a:ext>
            </a:extLst>
          </p:cNvPr>
          <p:cNvGrpSpPr/>
          <p:nvPr/>
        </p:nvGrpSpPr>
        <p:grpSpPr>
          <a:xfrm>
            <a:off x="8450997" y="2802404"/>
            <a:ext cx="2736708" cy="1827141"/>
            <a:chOff x="7703611" y="4500138"/>
            <a:chExt cx="2736708" cy="18271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66F912-6427-4619-B04A-F49900C94C32}"/>
                </a:ext>
              </a:extLst>
            </p:cNvPr>
            <p:cNvSpPr txBox="1"/>
            <p:nvPr/>
          </p:nvSpPr>
          <p:spPr>
            <a:xfrm>
              <a:off x="8508596" y="4500138"/>
              <a:ext cx="66845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SG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CH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8578993-E9B7-4BFA-AE58-57CB2E6801C4}"/>
                    </a:ext>
                  </a:extLst>
                </p:cNvPr>
                <p:cNvSpPr txBox="1"/>
                <p:nvPr/>
              </p:nvSpPr>
              <p:spPr>
                <a:xfrm>
                  <a:off x="9528083" y="5773281"/>
                  <a:ext cx="91223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8578993-E9B7-4BFA-AE58-57CB2E6801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8083" y="5773281"/>
                  <a:ext cx="912236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43643A-B30C-4232-8DBF-2D92ED62EFAC}"/>
                </a:ext>
              </a:extLst>
            </p:cNvPr>
            <p:cNvSpPr txBox="1"/>
            <p:nvPr/>
          </p:nvSpPr>
          <p:spPr>
            <a:xfrm>
              <a:off x="7703611" y="5769533"/>
              <a:ext cx="66845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SG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CH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Minus Sign 18">
              <a:extLst>
                <a:ext uri="{FF2B5EF4-FFF2-40B4-BE49-F238E27FC236}">
                  <a16:creationId xmlns:a16="http://schemas.microsoft.com/office/drawing/2014/main" id="{50FDAD56-D4E4-4168-B0ED-FBF75335BD73}"/>
                </a:ext>
              </a:extLst>
            </p:cNvPr>
            <p:cNvSpPr/>
            <p:nvPr/>
          </p:nvSpPr>
          <p:spPr>
            <a:xfrm rot="3304568">
              <a:off x="8802609" y="5366652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" name="Minus Sign 19">
              <a:extLst>
                <a:ext uri="{FF2B5EF4-FFF2-40B4-BE49-F238E27FC236}">
                  <a16:creationId xmlns:a16="http://schemas.microsoft.com/office/drawing/2014/main" id="{728CD1A4-1648-4F05-985A-F4E97F503BE8}"/>
                </a:ext>
              </a:extLst>
            </p:cNvPr>
            <p:cNvSpPr/>
            <p:nvPr/>
          </p:nvSpPr>
          <p:spPr>
            <a:xfrm>
              <a:off x="8494660" y="6050280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1" name="Minus Sign 20">
              <a:extLst>
                <a:ext uri="{FF2B5EF4-FFF2-40B4-BE49-F238E27FC236}">
                  <a16:creationId xmlns:a16="http://schemas.microsoft.com/office/drawing/2014/main" id="{CB5F3D23-07D5-4CB9-B7E8-705CE701CB49}"/>
                </a:ext>
              </a:extLst>
            </p:cNvPr>
            <p:cNvSpPr/>
            <p:nvPr/>
          </p:nvSpPr>
          <p:spPr>
            <a:xfrm rot="7910452">
              <a:off x="7708387" y="5288800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2" name="Minus Sign 21">
              <a:extLst>
                <a:ext uri="{FF2B5EF4-FFF2-40B4-BE49-F238E27FC236}">
                  <a16:creationId xmlns:a16="http://schemas.microsoft.com/office/drawing/2014/main" id="{9DFCE394-1DAF-4CDD-96AC-8F4E716FE6C2}"/>
                </a:ext>
              </a:extLst>
            </p:cNvPr>
            <p:cNvSpPr/>
            <p:nvPr/>
          </p:nvSpPr>
          <p:spPr>
            <a:xfrm rot="7910452">
              <a:off x="7837959" y="5426404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5AD0355-0E33-4CF6-9E10-240EF69FC155}"/>
              </a:ext>
            </a:extLst>
          </p:cNvPr>
          <p:cNvSpPr txBox="1"/>
          <p:nvPr/>
        </p:nvSpPr>
        <p:spPr>
          <a:xfrm>
            <a:off x="967295" y="4713008"/>
            <a:ext cx="3524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সাইক্লোপ্রোপেন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16A7B7-ECD3-498A-B8B6-42D995DD8F3B}"/>
              </a:ext>
            </a:extLst>
          </p:cNvPr>
          <p:cNvSpPr txBox="1"/>
          <p:nvPr/>
        </p:nvSpPr>
        <p:spPr>
          <a:xfrm>
            <a:off x="8140372" y="4613495"/>
            <a:ext cx="3327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সাইক্লোপ্রোপিন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4" grpId="0"/>
      <p:bldP spid="24" grpId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enz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66" y="1392306"/>
            <a:ext cx="2952205" cy="1742780"/>
          </a:xfrm>
          <a:prstGeom prst="rect">
            <a:avLst/>
          </a:prstGeom>
        </p:spPr>
      </p:pic>
      <p:pic>
        <p:nvPicPr>
          <p:cNvPr id="15" name="Picture 14" descr="napthalin.jpg"/>
          <p:cNvPicPr>
            <a:picLocks noChangeAspect="1"/>
          </p:cNvPicPr>
          <p:nvPr/>
        </p:nvPicPr>
        <p:blipFill rotWithShape="1">
          <a:blip r:embed="rId3"/>
          <a:srcRect b="10032"/>
          <a:stretch/>
        </p:blipFill>
        <p:spPr>
          <a:xfrm>
            <a:off x="7304314" y="1596084"/>
            <a:ext cx="3124200" cy="18157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49434" y="3436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বেনজিন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61960" y="343640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ন্যাপথালিন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5920" y="58783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অ্যারোমেটিক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হাইড্রোকার্বন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45920" y="3889942"/>
            <a:ext cx="81512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অ্যারোমেটিক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হাইড্রোকার্বন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৫ , ৬  কিংবা ৭  সদস্যের সমতলীয় চক্রীয় যৌগ । এ গুলোতে একান্তর দ্বিবন্ধন থাকে অর্থাৎ পর্যায়ক্রমে কার্বন- কার্বন একটি একক বন্ধন এবং তারপর একটি দ্বিবন্ধন থাকে 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অনুতে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বেনজিন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অ্যারোমেটিক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99011408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9822EF-23DA-4912-A42B-2E5CDD097E46}"/>
              </a:ext>
            </a:extLst>
          </p:cNvPr>
          <p:cNvSpPr txBox="1"/>
          <p:nvPr/>
        </p:nvSpPr>
        <p:spPr>
          <a:xfrm>
            <a:off x="4335694" y="1516085"/>
            <a:ext cx="3298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SutonnyOMJ" panose="01010600010101010101" pitchFamily="2" charset="0"/>
                <a:cs typeface="SutonnyOMJ" panose="01010600010101010101" pitchFamily="2" charset="0"/>
              </a:rPr>
              <a:t>এ</a:t>
            </a:r>
            <a:r>
              <a:rPr lang="as-IN" sz="54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5400" dirty="0">
                <a:latin typeface="SutonnyOMJ" panose="01010600010101010101" pitchFamily="2" charset="0"/>
                <a:cs typeface="SutonnyOMJ" panose="01010600010101010101" pitchFamily="2" charset="0"/>
              </a:rPr>
              <a:t>ক </a:t>
            </a:r>
            <a:r>
              <a:rPr lang="as-IN" sz="54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54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5400" dirty="0"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5400" dirty="0">
                <a:latin typeface="SutonnyOMJ" panose="01010600010101010101" pitchFamily="2" charset="0"/>
                <a:cs typeface="SutonnyOMJ" panose="01010600010101010101" pitchFamily="2" charset="0"/>
              </a:rPr>
              <a:t>ঃ </a:t>
            </a:r>
            <a:endParaRPr lang="en-SG" sz="5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05717-486F-4EBF-8B46-49CD9020F602}"/>
              </a:ext>
            </a:extLst>
          </p:cNvPr>
          <p:cNvSpPr txBox="1"/>
          <p:nvPr/>
        </p:nvSpPr>
        <p:spPr>
          <a:xfrm>
            <a:off x="1232459" y="3057342"/>
            <a:ext cx="1036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313455-7A3F-4450-A474-CB83656F6E0E}"/>
                  </a:ext>
                </a:extLst>
              </p:cNvPr>
              <p:cNvSpPr txBox="1"/>
              <p:nvPr/>
            </p:nvSpPr>
            <p:spPr>
              <a:xfrm>
                <a:off x="3941115" y="739230"/>
                <a:ext cx="18238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SG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SG" sz="4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313455-7A3F-4450-A474-CB83656F6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115" y="739230"/>
                <a:ext cx="182380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A06723-AAD0-4CBB-87FD-A9F28624D29E}"/>
                  </a:ext>
                </a:extLst>
              </p:cNvPr>
              <p:cNvSpPr txBox="1"/>
              <p:nvPr/>
            </p:nvSpPr>
            <p:spPr>
              <a:xfrm>
                <a:off x="10015067" y="800784"/>
                <a:ext cx="9782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SG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SG" sz="6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A06723-AAD0-4CBB-87FD-A9F28624D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067" y="800784"/>
                <a:ext cx="97828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DF2BB1-2867-491D-855F-B1BEC7737A08}"/>
                  </a:ext>
                </a:extLst>
              </p:cNvPr>
              <p:cNvSpPr txBox="1"/>
              <p:nvPr/>
            </p:nvSpPr>
            <p:spPr>
              <a:xfrm>
                <a:off x="1212449" y="739230"/>
                <a:ext cx="146543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40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SG" sz="40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SG" sz="6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DF2BB1-2867-491D-855F-B1BEC7737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449" y="739230"/>
                <a:ext cx="146543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4F3961-5619-42CC-A240-8028F08002C1}"/>
                  </a:ext>
                </a:extLst>
              </p:cNvPr>
              <p:cNvSpPr txBox="1"/>
              <p:nvPr/>
            </p:nvSpPr>
            <p:spPr>
              <a:xfrm>
                <a:off x="6347742" y="800784"/>
                <a:ext cx="11419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SG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SG" sz="6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4F3961-5619-42CC-A240-8028F0800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742" y="800784"/>
                <a:ext cx="114191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620B717-71FA-4AC4-B2D1-234CB1C931AA}"/>
              </a:ext>
            </a:extLst>
          </p:cNvPr>
          <p:cNvSpPr txBox="1"/>
          <p:nvPr/>
        </p:nvSpPr>
        <p:spPr>
          <a:xfrm>
            <a:off x="1495770" y="1725526"/>
            <a:ext cx="1000702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হাইড্রোকার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্যকরী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ধর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ম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এ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ই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ভৌত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রাসায়নিক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র্মের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অনেক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মিল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থাকে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তাই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তারা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একই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েণিভুক্ত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তাদের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সমগোত্রীয়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ি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তাদের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সাধারণ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স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ং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ত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া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শ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যায়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24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sz="2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কার্যকরী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মূলকবিশিষ্ট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ধরনের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ধর্মবিশিষ্ট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জৈব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যৌগসমূহকে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একত্রে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সমগোত্রীয়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শ্রেণী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বলা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কার্যকরী</a:t>
            </a:r>
            <a:r>
              <a:rPr lang="en-US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মূলকঃযে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পরমানু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মুলক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কোন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জৈব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যৌগের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অনুতে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বিদ্যমান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কার্যত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ধর্ম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বিক্রিয়া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নির্ধারন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তাকে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ঐ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যৌগের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কার্যকরী</a:t>
            </a:r>
            <a:r>
              <a:rPr lang="en-US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মূলক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3600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SG" sz="3600" dirty="0">
              <a:solidFill>
                <a:srgbClr val="0070C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5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2B2BA2B4-0402-4C9F-9F63-E5CC82A5D8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3164320"/>
                  </p:ext>
                </p:extLst>
              </p:nvPr>
            </p:nvGraphicFramePr>
            <p:xfrm>
              <a:off x="4356" y="365760"/>
              <a:ext cx="12187644" cy="61233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3288">
                      <a:extLst>
                        <a:ext uri="{9D8B030D-6E8A-4147-A177-3AD203B41FA5}">
                          <a16:colId xmlns:a16="http://schemas.microsoft.com/office/drawing/2014/main" val="1468775316"/>
                        </a:ext>
                      </a:extLst>
                    </a:gridCol>
                    <a:gridCol w="2476607">
                      <a:extLst>
                        <a:ext uri="{9D8B030D-6E8A-4147-A177-3AD203B41FA5}">
                          <a16:colId xmlns:a16="http://schemas.microsoft.com/office/drawing/2014/main" val="3623276352"/>
                        </a:ext>
                      </a:extLst>
                    </a:gridCol>
                    <a:gridCol w="2476607">
                      <a:extLst>
                        <a:ext uri="{9D8B030D-6E8A-4147-A177-3AD203B41FA5}">
                          <a16:colId xmlns:a16="http://schemas.microsoft.com/office/drawing/2014/main" val="1177235570"/>
                        </a:ext>
                      </a:extLst>
                    </a:gridCol>
                    <a:gridCol w="2476607">
                      <a:extLst>
                        <a:ext uri="{9D8B030D-6E8A-4147-A177-3AD203B41FA5}">
                          <a16:colId xmlns:a16="http://schemas.microsoft.com/office/drawing/2014/main" val="1045817045"/>
                        </a:ext>
                      </a:extLst>
                    </a:gridCol>
                    <a:gridCol w="2564535">
                      <a:extLst>
                        <a:ext uri="{9D8B030D-6E8A-4147-A177-3AD203B41FA5}">
                          <a16:colId xmlns:a16="http://schemas.microsoft.com/office/drawing/2014/main" val="2244850825"/>
                        </a:ext>
                      </a:extLst>
                    </a:gridCol>
                  </a:tblGrid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</a:t>
                          </a:r>
                          <a:r>
                            <a:rPr lang="as-IN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গ</a:t>
                          </a:r>
                          <a:r>
                            <a:rPr lang="as-IN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</a:t>
                          </a:r>
                          <a:r>
                            <a:rPr lang="as-IN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as-IN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ী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য় </a:t>
                          </a:r>
                          <a:r>
                            <a:rPr lang="en-US" sz="2400" i="0" dirty="0" err="1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শ্রেণি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err="1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সাধারণ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400" i="0" dirty="0" err="1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সংকেত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কার্যকরি</a:t>
                          </a:r>
                          <a:r>
                            <a:rPr lang="en-SG" sz="2400" i="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SG" sz="2400" i="0" baseline="0" dirty="0" err="1" smtClean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মূলক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উচ্চারণ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err="1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উদাহরণ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47877816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+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C—C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এন</a:t>
                          </a:r>
                          <a:r>
                            <a:rPr lang="en-SG" sz="2400" i="0" baseline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6833090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C=C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06819792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—C≡C—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আইন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4856331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SG" sz="2400" i="1" smtClean="0">
                                      <a:solidFill>
                                        <a:srgbClr val="FF33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33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33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n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SG" sz="2400" i="1" smtClean="0">
                                      <a:solidFill>
                                        <a:srgbClr val="FF33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33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rgbClr val="FF33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33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n</m:t>
                                  </m:r>
                                  <m:r>
                                    <a:rPr lang="en-US" sz="2400" b="0" i="0" smtClean="0">
                                      <a:solidFill>
                                        <a:srgbClr val="FF33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+</m:t>
                                  </m:r>
                                  <m:r>
                                    <a:rPr lang="en-US" sz="2400" b="0" i="0" smtClean="0">
                                      <a:solidFill>
                                        <a:srgbClr val="FF33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SG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OH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—OH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অল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3399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OH</m:t>
                                </m:r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3571994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+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3399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CHO</m:t>
                                </m:r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—CHO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অ্যা</a:t>
                          </a:r>
                          <a:r>
                            <a:rPr lang="en-SG" sz="2400" i="0" baseline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3399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CHO</m:t>
                                </m:r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8088658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 err="1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র্বক্সিলিক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400" i="0" dirty="0" err="1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এসিড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n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+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3399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COOH</m:t>
                                </m:r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—COOH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অয়িক</a:t>
                          </a:r>
                          <a:r>
                            <a:rPr lang="en-SG" sz="2400" i="0" baseline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SG" sz="2400" i="0" baseline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এসিড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400" i="1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rgbClr val="FF3399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3399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COOH</m:t>
                                </m:r>
                              </m:oMath>
                            </m:oMathPara>
                          </a14:m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0018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2B2BA2B4-0402-4C9F-9F63-E5CC82A5D8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3164320"/>
                  </p:ext>
                </p:extLst>
              </p:nvPr>
            </p:nvGraphicFramePr>
            <p:xfrm>
              <a:off x="4356" y="365760"/>
              <a:ext cx="12187644" cy="61233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3288">
                      <a:extLst>
                        <a:ext uri="{9D8B030D-6E8A-4147-A177-3AD203B41FA5}">
                          <a16:colId xmlns:a16="http://schemas.microsoft.com/office/drawing/2014/main" val="1468775316"/>
                        </a:ext>
                      </a:extLst>
                    </a:gridCol>
                    <a:gridCol w="2476607">
                      <a:extLst>
                        <a:ext uri="{9D8B030D-6E8A-4147-A177-3AD203B41FA5}">
                          <a16:colId xmlns:a16="http://schemas.microsoft.com/office/drawing/2014/main" val="3623276352"/>
                        </a:ext>
                      </a:extLst>
                    </a:gridCol>
                    <a:gridCol w="2476607">
                      <a:extLst>
                        <a:ext uri="{9D8B030D-6E8A-4147-A177-3AD203B41FA5}">
                          <a16:colId xmlns:a16="http://schemas.microsoft.com/office/drawing/2014/main" val="1177235570"/>
                        </a:ext>
                      </a:extLst>
                    </a:gridCol>
                    <a:gridCol w="2476607">
                      <a:extLst>
                        <a:ext uri="{9D8B030D-6E8A-4147-A177-3AD203B41FA5}">
                          <a16:colId xmlns:a16="http://schemas.microsoft.com/office/drawing/2014/main" val="1045817045"/>
                        </a:ext>
                      </a:extLst>
                    </a:gridCol>
                    <a:gridCol w="2564535">
                      <a:extLst>
                        <a:ext uri="{9D8B030D-6E8A-4147-A177-3AD203B41FA5}">
                          <a16:colId xmlns:a16="http://schemas.microsoft.com/office/drawing/2014/main" val="2244850825"/>
                        </a:ext>
                      </a:extLst>
                    </a:gridCol>
                  </a:tblGrid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</a:t>
                          </a:r>
                          <a:r>
                            <a:rPr lang="as-IN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গ</a:t>
                          </a:r>
                          <a:r>
                            <a:rPr lang="as-IN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</a:t>
                          </a:r>
                          <a:r>
                            <a:rPr lang="as-IN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as-IN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ী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য় </a:t>
                          </a:r>
                          <a:r>
                            <a:rPr lang="en-US" sz="2400" i="0" dirty="0" err="1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শ্রেণি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err="1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সাধারণ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400" i="0" dirty="0" err="1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সংকেত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কার্যকরি</a:t>
                          </a:r>
                          <a:r>
                            <a:rPr lang="en-SG" sz="2400" i="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SG" sz="2400" i="0" baseline="0" dirty="0" err="1" smtClean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মূলক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উচ্চারণ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err="1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উদাহরণ</a:t>
                          </a:r>
                          <a:r>
                            <a:rPr lang="en-US" sz="2400" i="0" dirty="0">
                              <a:solidFill>
                                <a:schemeClr val="bg1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SG" sz="2400" i="0" dirty="0">
                            <a:solidFill>
                              <a:schemeClr val="bg1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47877816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916" t="-102098" r="-305172" b="-5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C—C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এন</a:t>
                          </a:r>
                          <a:r>
                            <a:rPr lang="en-SG" sz="2400" i="0" baseline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6833090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916" t="-200694" r="-30517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C=C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06819792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916" t="-302797" r="-305172" b="-302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—C≡C—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আইন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5297" t="-302797" r="-1188" b="-3027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856331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916" t="-400000" r="-305172" b="-200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—OH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অল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5297" t="-400000" r="-1188" b="-2006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3571994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916" t="-503497" r="-305172" b="-102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—CHO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অ্যা</a:t>
                          </a:r>
                          <a:r>
                            <a:rPr lang="en-SG" sz="2400" i="0" baseline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5297" t="-503497" r="-1188" b="-102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088658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as-IN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2400" i="0" dirty="0" err="1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র্বক্সিলিক</a:t>
                          </a:r>
                          <a:r>
                            <a:rPr lang="en-US" sz="2400" i="0" dirty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400" i="0" dirty="0" err="1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এসিড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916" t="-599306" r="-305172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G" sz="2400" i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—COOH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sz="2400" i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অয়িক</a:t>
                          </a:r>
                          <a:r>
                            <a:rPr lang="en-SG" sz="2400" i="0" baseline="0" dirty="0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SG" sz="2400" i="0" baseline="0" dirty="0" err="1" smtClean="0">
                              <a:solidFill>
                                <a:srgbClr val="FF3399"/>
                              </a:solidFill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এসিড</a:t>
                          </a:r>
                          <a:endParaRPr lang="en-SG" sz="2400" i="0" dirty="0">
                            <a:solidFill>
                              <a:srgbClr val="FF3399"/>
                            </a:solidFill>
                            <a:effectLst/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5297" t="-599306" r="-1188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0018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699DF3-C6F9-44CC-9237-4C9C4F699AE1}"/>
                  </a:ext>
                </a:extLst>
              </p:cNvPr>
              <p:cNvSpPr txBox="1"/>
              <p:nvPr/>
            </p:nvSpPr>
            <p:spPr>
              <a:xfrm>
                <a:off x="10224010" y="1525709"/>
                <a:ext cx="12911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40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SG" sz="240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SG" sz="24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699DF3-C6F9-44CC-9237-4C9C4F699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010" y="1525709"/>
                <a:ext cx="1291118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A089D4-6125-4742-86EF-B743C5F07DB3}"/>
                  </a:ext>
                </a:extLst>
              </p:cNvPr>
              <p:cNvSpPr txBox="1"/>
              <p:nvPr/>
            </p:nvSpPr>
            <p:spPr>
              <a:xfrm>
                <a:off x="10502129" y="2393288"/>
                <a:ext cx="7348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40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SG" sz="240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sz="24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A089D4-6125-4742-86EF-B743C5F07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129" y="2393288"/>
                <a:ext cx="734880" cy="369332"/>
              </a:xfrm>
              <a:prstGeom prst="rect">
                <a:avLst/>
              </a:prstGeom>
              <a:blipFill>
                <a:blip r:embed="rId4"/>
                <a:stretch>
                  <a:fillRect l="-9167" r="-25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6296297" y="1747093"/>
            <a:ext cx="299846" cy="9863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57708" y="1894115"/>
            <a:ext cx="338435" cy="104502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282634" y="1473265"/>
            <a:ext cx="287383" cy="146159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277394" y="1494092"/>
            <a:ext cx="302844" cy="172281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211479" y="1756956"/>
            <a:ext cx="299846" cy="9863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77394" y="1894116"/>
            <a:ext cx="302844" cy="100446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96297" y="2814678"/>
            <a:ext cx="338435" cy="104502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321223" y="2393828"/>
            <a:ext cx="287383" cy="146159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315983" y="2414655"/>
            <a:ext cx="302844" cy="172281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315983" y="2814679"/>
            <a:ext cx="302844" cy="100446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06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6DEBEA-DD43-4EEF-AE12-C50696E5DB8F}"/>
              </a:ext>
            </a:extLst>
          </p:cNvPr>
          <p:cNvSpPr txBox="1"/>
          <p:nvPr/>
        </p:nvSpPr>
        <p:spPr>
          <a:xfrm>
            <a:off x="4973573" y="1115757"/>
            <a:ext cx="3092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186C3B-0CBA-47B7-BA1C-E7335814DFE6}"/>
              </a:ext>
            </a:extLst>
          </p:cNvPr>
          <p:cNvSpPr txBox="1"/>
          <p:nvPr/>
        </p:nvSpPr>
        <p:spPr>
          <a:xfrm>
            <a:off x="922325" y="2597435"/>
            <a:ext cx="9205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সমগোত্রীয়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280929"/>
            <a:ext cx="10756466" cy="5630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076764" y="776551"/>
            <a:ext cx="1083074" cy="1083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6241" y="613954"/>
                <a:ext cx="10170226" cy="5301102"/>
              </a:xfrm>
              <a:solidFill>
                <a:schemeClr val="bg1"/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অ্যালকেনের </a:t>
                </a:r>
                <a:r>
                  <a:rPr lang="en-US" b="1" dirty="0" err="1" smtClean="0">
                    <a:solidFill>
                      <a:srgbClr val="7030A0"/>
                    </a:solidFill>
                  </a:rPr>
                  <a:t>সাধারণ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</a:rPr>
                  <a:t>সংকেতঃ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SG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মান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ইত্যাদি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হতে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পারে।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b="0" dirty="0" smtClean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Lato Light" panose="020F0302020204030203" pitchFamily="34" charset="0"/>
                    <a:cs typeface="NikoshBAN" panose="02000000000000000000" pitchFamily="2" charset="0"/>
                  </a:rPr>
                  <a:t>যেমনঃn</a:t>
                </a:r>
                <a:r>
                  <a:rPr lang="en-US" dirty="0">
                    <a:latin typeface="Lato Light" panose="020F0302020204030203" pitchFamily="34" charset="0"/>
                    <a:cs typeface="NikoshBAN" panose="02000000000000000000" pitchFamily="2" charset="0"/>
                  </a:rPr>
                  <a:t>=1হলে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n=2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baseline="-25000" dirty="0"/>
                  <a:t>	</a:t>
                </a:r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  <a:r>
                  <a:rPr lang="en-US" dirty="0"/>
                  <a:t>H</a:t>
                </a:r>
                <a:r>
                  <a:rPr lang="en-US" baseline="-25000" dirty="0"/>
                  <a:t>2x2+2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2x1+2 </a:t>
                </a:r>
                <a:r>
                  <a:rPr lang="en-US" dirty="0"/>
                  <a:t>					C</a:t>
                </a:r>
                <a:r>
                  <a:rPr lang="en-US" baseline="-25000" dirty="0"/>
                  <a:t>2</a:t>
                </a:r>
                <a:r>
                  <a:rPr lang="en-US" dirty="0"/>
                  <a:t>H</a:t>
                </a:r>
                <a:r>
                  <a:rPr lang="en-US" baseline="-25000" dirty="0"/>
                  <a:t>4+2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2+2</a:t>
                </a:r>
                <a:r>
                  <a:rPr lang="en-US" baseline="-25000" dirty="0"/>
                  <a:t>					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6 </a:t>
                </a:r>
                <a:r>
                  <a:rPr lang="en-US" baseline="-25000" dirty="0"/>
                  <a:t>(</a:t>
                </a:r>
                <a:r>
                  <a:rPr lang="en-US" baseline="-25000" dirty="0" err="1"/>
                  <a:t>ইথেন</a:t>
                </a:r>
                <a:r>
                  <a:rPr lang="en-US" baseline="-25000" dirty="0" smtClean="0"/>
                  <a:t>)              </a:t>
                </a:r>
                <a:r>
                  <a:rPr lang="en-US" dirty="0" smtClean="0"/>
                  <a:t>          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													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 </a:t>
                </a:r>
                <a:r>
                  <a:rPr lang="en-US" dirty="0"/>
                  <a:t>CH</a:t>
                </a:r>
                <a:r>
                  <a:rPr lang="en-US" baseline="-25000" dirty="0"/>
                  <a:t>4</a:t>
                </a:r>
                <a:r>
                  <a:rPr lang="en-US" dirty="0"/>
                  <a:t>(</a:t>
                </a:r>
                <a:r>
                  <a:rPr lang="en-US" dirty="0" err="1"/>
                  <a:t>মিথেন</a:t>
                </a:r>
                <a:r>
                  <a:rPr lang="en-US" dirty="0"/>
                  <a:t>)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err="1" smtClean="0">
                    <a:cs typeface="NikoshBAN" panose="02000000000000000000" pitchFamily="2" charset="0"/>
                  </a:rPr>
                  <a:t>মিথ</a:t>
                </a:r>
                <a:r>
                  <a:rPr lang="en-US" b="0" dirty="0" smtClean="0">
                    <a:cs typeface="NikoshBAN" panose="02000000000000000000" pitchFamily="2" charset="0"/>
                  </a:rPr>
                  <a:t> + </a:t>
                </a:r>
                <a:r>
                  <a:rPr lang="en-US" b="0" dirty="0" err="1" smtClean="0">
                    <a:cs typeface="NikoshBAN" panose="02000000000000000000" pitchFamily="2" charset="0"/>
                  </a:rPr>
                  <a:t>এন</a:t>
                </a:r>
                <a:r>
                  <a:rPr lang="en-US" b="0" dirty="0" smtClean="0">
                    <a:cs typeface="NikoshBAN" panose="02000000000000000000" pitchFamily="2" charset="0"/>
                  </a:rPr>
                  <a:t> = </a:t>
                </a:r>
                <a:r>
                  <a:rPr lang="en-US" b="0" dirty="0" err="1" smtClean="0">
                    <a:cs typeface="NikoshBAN" panose="02000000000000000000" pitchFamily="2" charset="0"/>
                  </a:rPr>
                  <a:t>মিথেন</a:t>
                </a:r>
                <a:endParaRPr lang="en-US" b="0" dirty="0" smtClean="0"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cs typeface="NikoshBAN" panose="02000000000000000000" pitchFamily="2" charset="0"/>
                  </a:rPr>
                  <a:t>ইথ</a:t>
                </a:r>
                <a:r>
                  <a:rPr lang="en-US" dirty="0" smtClean="0">
                    <a:cs typeface="NikoshBAN" panose="02000000000000000000" pitchFamily="2" charset="0"/>
                  </a:rPr>
                  <a:t> + </a:t>
                </a:r>
                <a:r>
                  <a:rPr lang="en-US" dirty="0" err="1" smtClean="0">
                    <a:cs typeface="NikoshBAN" panose="02000000000000000000" pitchFamily="2" charset="0"/>
                  </a:rPr>
                  <a:t>এন</a:t>
                </a:r>
                <a:r>
                  <a:rPr lang="en-US" dirty="0">
                    <a:cs typeface="NikoshBAN" panose="02000000000000000000" pitchFamily="2" charset="0"/>
                  </a:rPr>
                  <a:t> </a:t>
                </a:r>
                <a:r>
                  <a:rPr lang="en-US" dirty="0" smtClean="0">
                    <a:cs typeface="NikoshBAN" panose="02000000000000000000" pitchFamily="2" charset="0"/>
                  </a:rPr>
                  <a:t>= </a:t>
                </a:r>
                <a:r>
                  <a:rPr lang="en-US" dirty="0" err="1" smtClean="0">
                    <a:cs typeface="NikoshBAN" panose="02000000000000000000" pitchFamily="2" charset="0"/>
                  </a:rPr>
                  <a:t>ইথেন</a:t>
                </a:r>
                <a:r>
                  <a:rPr lang="en-US" dirty="0" smtClean="0">
                    <a:cs typeface="NikoshBAN" panose="02000000000000000000" pitchFamily="2" charset="0"/>
                  </a:rPr>
                  <a:t> </a:t>
                </a:r>
                <a:endParaRPr lang="en-US" b="0" dirty="0" smtClean="0"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cs typeface="NikoshBAN" panose="02000000000000000000" pitchFamily="2" charset="0"/>
                  </a:rPr>
                  <a:t>বিউট</a:t>
                </a:r>
                <a:r>
                  <a:rPr lang="en-US" dirty="0" smtClean="0">
                    <a:cs typeface="NikoshBAN" panose="02000000000000000000" pitchFamily="2" charset="0"/>
                  </a:rPr>
                  <a:t> + </a:t>
                </a:r>
                <a:r>
                  <a:rPr lang="en-US" dirty="0" err="1" smtClean="0">
                    <a:cs typeface="NikoshBAN" panose="02000000000000000000" pitchFamily="2" charset="0"/>
                  </a:rPr>
                  <a:t>এন</a:t>
                </a:r>
                <a:r>
                  <a:rPr lang="en-US" dirty="0" smtClean="0">
                    <a:cs typeface="NikoshBAN" panose="02000000000000000000" pitchFamily="2" charset="0"/>
                  </a:rPr>
                  <a:t> = </a:t>
                </a:r>
                <a:r>
                  <a:rPr lang="en-US" dirty="0" err="1" smtClean="0">
                    <a:cs typeface="NikoshBAN" panose="02000000000000000000" pitchFamily="2" charset="0"/>
                  </a:rPr>
                  <a:t>বিউটেন</a:t>
                </a:r>
                <a:endParaRPr lang="en-US" dirty="0" smtClean="0"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241" y="613954"/>
                <a:ext cx="10170226" cy="5301102"/>
              </a:xfrm>
              <a:blipFill>
                <a:blip r:embed="rId2"/>
                <a:stretch>
                  <a:fillRect l="-899" t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297886" y="0"/>
            <a:ext cx="189411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মিথ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ইথ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প্রোপ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বিউট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পেন্ট</a:t>
            </a:r>
            <a:r>
              <a:rPr lang="en-US" sz="20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হেক্স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হেপ্ট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অক্ট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নন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উনডেক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ডোডেক</a:t>
            </a:r>
            <a:r>
              <a:rPr lang="en-US" sz="20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ট্রাইডেক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টেট্রাডেক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পেন্টাডেক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হেক্সাডেক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হেপ্টাডেক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অক্টাডেক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ননাডেক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আইকোসেন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77840" y="4014295"/>
            <a:ext cx="4415246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অ্যালকেন</a:t>
            </a:r>
            <a:r>
              <a:rPr lang="en-US" sz="3200" dirty="0"/>
              <a:t> </a:t>
            </a:r>
            <a:r>
              <a:rPr lang="en-US" sz="3200" dirty="0" smtClean="0"/>
              <a:t>— </a:t>
            </a:r>
            <a:r>
              <a:rPr lang="en-US" sz="3200" dirty="0" err="1" smtClean="0"/>
              <a:t>এন</a:t>
            </a:r>
            <a:endParaRPr lang="en-US" sz="3200" dirty="0"/>
          </a:p>
          <a:p>
            <a:pPr algn="ctr"/>
            <a:r>
              <a:rPr lang="en-US" sz="3200" dirty="0" err="1" smtClean="0"/>
              <a:t>অ্যালকিন</a:t>
            </a:r>
            <a:r>
              <a:rPr lang="en-US" sz="3200" dirty="0" smtClean="0"/>
              <a:t> ═ </a:t>
            </a:r>
            <a:r>
              <a:rPr lang="en-US" sz="3200" dirty="0" err="1" smtClean="0"/>
              <a:t>ইন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অ্যালকাইন</a:t>
            </a:r>
            <a:r>
              <a:rPr lang="en-US" sz="3200" dirty="0" smtClean="0"/>
              <a:t> ≡ </a:t>
            </a:r>
            <a:r>
              <a:rPr lang="en-US" sz="3200" dirty="0" err="1" smtClean="0"/>
              <a:t>আইন</a:t>
            </a:r>
            <a:r>
              <a:rPr lang="en-US" sz="3200" dirty="0" smtClean="0"/>
              <a:t>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9D1726-5042-4DEA-856C-A059CB5A2AF6}"/>
              </a:ext>
            </a:extLst>
          </p:cNvPr>
          <p:cNvGrpSpPr/>
          <p:nvPr/>
        </p:nvGrpSpPr>
        <p:grpSpPr>
          <a:xfrm>
            <a:off x="8090339" y="613954"/>
            <a:ext cx="1119843" cy="1397726"/>
            <a:chOff x="3523373" y="329981"/>
            <a:chExt cx="3559579" cy="3840810"/>
          </a:xfrm>
        </p:grpSpPr>
        <p:sp>
          <p:nvSpPr>
            <p:cNvPr id="7" name="Minus Sign 10">
              <a:extLst>
                <a:ext uri="{FF2B5EF4-FFF2-40B4-BE49-F238E27FC236}">
                  <a16:creationId xmlns:a16="http://schemas.microsoft.com/office/drawing/2014/main" id="{6A8B9A0B-6C27-4A7A-9E4F-5E805730958D}"/>
                </a:ext>
              </a:extLst>
            </p:cNvPr>
            <p:cNvSpPr/>
            <p:nvPr/>
          </p:nvSpPr>
          <p:spPr>
            <a:xfrm rot="5155159">
              <a:off x="4616315" y="1079566"/>
              <a:ext cx="824715" cy="898026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E353851C-6978-4A47-8F35-5A2800AB3942}"/>
                </a:ext>
              </a:extLst>
            </p:cNvPr>
            <p:cNvSpPr/>
            <p:nvPr/>
          </p:nvSpPr>
          <p:spPr>
            <a:xfrm>
              <a:off x="4323821" y="329981"/>
              <a:ext cx="1273995" cy="1387012"/>
            </a:xfrm>
            <a:prstGeom prst="flowChartConnector">
              <a:avLst/>
            </a:prstGeom>
            <a:solidFill>
              <a:schemeClr val="tx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Minus Sign 7">
              <a:extLst>
                <a:ext uri="{FF2B5EF4-FFF2-40B4-BE49-F238E27FC236}">
                  <a16:creationId xmlns:a16="http://schemas.microsoft.com/office/drawing/2014/main" id="{F9194158-86FD-46CC-BEE4-13B3C2399B62}"/>
                </a:ext>
              </a:extLst>
            </p:cNvPr>
            <p:cNvSpPr/>
            <p:nvPr/>
          </p:nvSpPr>
          <p:spPr>
            <a:xfrm rot="21236695">
              <a:off x="4117062" y="1834284"/>
              <a:ext cx="824715" cy="898026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Minus Sign 8">
              <a:extLst>
                <a:ext uri="{FF2B5EF4-FFF2-40B4-BE49-F238E27FC236}">
                  <a16:creationId xmlns:a16="http://schemas.microsoft.com/office/drawing/2014/main" id="{C2CFC47C-4E12-4A2B-B885-D0DBC0D44D84}"/>
                </a:ext>
              </a:extLst>
            </p:cNvPr>
            <p:cNvSpPr/>
            <p:nvPr/>
          </p:nvSpPr>
          <p:spPr>
            <a:xfrm>
              <a:off x="5483209" y="1687360"/>
              <a:ext cx="824715" cy="898026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Minus Sign 9">
              <a:extLst>
                <a:ext uri="{FF2B5EF4-FFF2-40B4-BE49-F238E27FC236}">
                  <a16:creationId xmlns:a16="http://schemas.microsoft.com/office/drawing/2014/main" id="{E992D9E1-30C9-4D1D-A797-0A70B2524A0E}"/>
                </a:ext>
              </a:extLst>
            </p:cNvPr>
            <p:cNvSpPr/>
            <p:nvPr/>
          </p:nvSpPr>
          <p:spPr>
            <a:xfrm rot="5155159">
              <a:off x="4841485" y="2466578"/>
              <a:ext cx="824715" cy="898026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B2AC009E-BBFF-4EF8-9381-6BD1E9C19C93}"/>
                </a:ext>
              </a:extLst>
            </p:cNvPr>
            <p:cNvSpPr/>
            <p:nvPr/>
          </p:nvSpPr>
          <p:spPr>
            <a:xfrm>
              <a:off x="5808957" y="1442867"/>
              <a:ext cx="1273995" cy="1387012"/>
            </a:xfrm>
            <a:prstGeom prst="flowChartConnector">
              <a:avLst/>
            </a:prstGeom>
            <a:solidFill>
              <a:schemeClr val="tx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36A67E2C-F836-4562-9017-F0D082D022F1}"/>
                </a:ext>
              </a:extLst>
            </p:cNvPr>
            <p:cNvSpPr/>
            <p:nvPr/>
          </p:nvSpPr>
          <p:spPr>
            <a:xfrm>
              <a:off x="4629347" y="2783779"/>
              <a:ext cx="1273995" cy="1387012"/>
            </a:xfrm>
            <a:prstGeom prst="flowChartConnector">
              <a:avLst/>
            </a:prstGeom>
            <a:solidFill>
              <a:schemeClr val="tx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B5A19609-4417-4E7F-80CE-7D9E730F5F35}"/>
                </a:ext>
              </a:extLst>
            </p:cNvPr>
            <p:cNvSpPr/>
            <p:nvPr/>
          </p:nvSpPr>
          <p:spPr>
            <a:xfrm>
              <a:off x="3523373" y="1704976"/>
              <a:ext cx="1273995" cy="1387012"/>
            </a:xfrm>
            <a:prstGeom prst="flowChartConnector">
              <a:avLst/>
            </a:prstGeom>
            <a:solidFill>
              <a:schemeClr val="tx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7ADD6FB6-F228-4B83-BE8F-DF730BCAE0BD}"/>
                </a:ext>
              </a:extLst>
            </p:cNvPr>
            <p:cNvSpPr/>
            <p:nvPr/>
          </p:nvSpPr>
          <p:spPr>
            <a:xfrm>
              <a:off x="4551450" y="1479479"/>
              <a:ext cx="1549388" cy="1387012"/>
            </a:xfrm>
            <a:prstGeom prst="flowChartConnector">
              <a:avLst/>
            </a:prstGeom>
            <a:solidFill>
              <a:srgbClr val="C00000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6675120" y="244275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85463" y="2364377"/>
            <a:ext cx="5225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7615646" y="1711555"/>
            <a:ext cx="13063" cy="469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7615646" y="2514259"/>
            <a:ext cx="13063" cy="469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7067603" y="1737718"/>
            <a:ext cx="13063" cy="469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7054540" y="2514259"/>
            <a:ext cx="13063" cy="469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40585" y="2364377"/>
            <a:ext cx="529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317755" y="1302517"/>
            <a:ext cx="662903" cy="50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27108" y="2120373"/>
            <a:ext cx="662903" cy="50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63333" y="1337004"/>
            <a:ext cx="662903" cy="50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70732" y="2092067"/>
            <a:ext cx="662903" cy="50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63333" y="2871851"/>
            <a:ext cx="662903" cy="50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04705" y="2860880"/>
            <a:ext cx="662903" cy="50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98052" y="1054903"/>
            <a:ext cx="662903" cy="50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48331" y="2131086"/>
            <a:ext cx="105441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 —C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9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822960"/>
                <a:ext cx="9601196" cy="5052908"/>
              </a:xfrm>
            </p:spPr>
            <p:txBody>
              <a:bodyPr/>
              <a:lstStyle/>
              <a:p>
                <a:r>
                  <a:rPr lang="en-US" b="1" dirty="0" err="1" smtClean="0"/>
                  <a:t>অ্যালকিনের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সাধারণ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সংকেতঃ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SG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n </a:t>
                </a:r>
                <a:r>
                  <a:rPr lang="en-US" dirty="0" err="1" smtClean="0"/>
                  <a:t>এর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মান</a:t>
                </a:r>
                <a:r>
                  <a:rPr lang="en-US" dirty="0" smtClean="0"/>
                  <a:t> 2, 3, 4, 5 </a:t>
                </a:r>
                <a:r>
                  <a:rPr lang="en-US" dirty="0" err="1" smtClean="0"/>
                  <a:t>ইত্যাদি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হতে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পারে</a:t>
                </a:r>
                <a:r>
                  <a:rPr lang="en-US" dirty="0" smtClean="0"/>
                  <a:t>। </a:t>
                </a:r>
              </a:p>
              <a:p>
                <a:pPr marL="0" indent="0">
                  <a:buNone/>
                </a:pPr>
                <a:r>
                  <a:rPr lang="en-US" dirty="0" smtClean="0"/>
                  <a:t>n=2 </a:t>
                </a:r>
                <a:r>
                  <a:rPr lang="en-US" dirty="0" err="1" smtClean="0"/>
                  <a:t>হলে</a:t>
                </a:r>
                <a:r>
                  <a:rPr lang="en-US" dirty="0" smtClean="0"/>
                  <a:t>, 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4 </a:t>
                </a:r>
                <a:r>
                  <a:rPr lang="en-US" dirty="0"/>
                  <a:t>(</a:t>
                </a:r>
                <a:r>
                  <a:rPr lang="en-US" dirty="0" err="1"/>
                  <a:t>ইথিন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C </a:t>
                </a:r>
                <a:r>
                  <a:rPr lang="en-US" dirty="0"/>
                  <a:t>═ </a:t>
                </a:r>
                <a:r>
                  <a:rPr lang="en-US" dirty="0" smtClean="0"/>
                  <a:t>C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মান</a:t>
                </a:r>
                <a:r>
                  <a:rPr lang="en-US" dirty="0" smtClean="0"/>
                  <a:t> 4 </a:t>
                </a:r>
                <a:r>
                  <a:rPr lang="en-US" dirty="0" err="1" smtClean="0"/>
                  <a:t>হলে</a:t>
                </a:r>
                <a:r>
                  <a:rPr lang="en-US" dirty="0" smtClean="0"/>
                  <a:t> C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8</a:t>
                </a:r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C —C</a:t>
                </a:r>
                <a:r>
                  <a:rPr lang="en-US" dirty="0"/>
                  <a:t> </a:t>
                </a:r>
                <a:r>
                  <a:rPr lang="en-US" dirty="0" smtClean="0"/>
                  <a:t>—C</a:t>
                </a:r>
                <a:r>
                  <a:rPr lang="en-US" dirty="0"/>
                  <a:t> ═ </a:t>
                </a:r>
                <a:r>
                  <a:rPr lang="en-US" dirty="0" smtClean="0"/>
                  <a:t>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822960"/>
                <a:ext cx="9601196" cy="5052908"/>
              </a:xfrm>
              <a:blipFill>
                <a:blip r:embed="rId2"/>
                <a:stretch>
                  <a:fillRect l="-1144" t="-2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6705601" y="822960"/>
            <a:ext cx="3000102" cy="1580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অ্যালকেন</a:t>
            </a:r>
            <a:r>
              <a:rPr lang="en-US" sz="3200" dirty="0"/>
              <a:t> </a:t>
            </a:r>
            <a:r>
              <a:rPr lang="en-US" sz="3200" dirty="0" smtClean="0"/>
              <a:t>— </a:t>
            </a:r>
            <a:r>
              <a:rPr lang="en-US" sz="3200" dirty="0" err="1" smtClean="0"/>
              <a:t>এন</a:t>
            </a:r>
            <a:endParaRPr lang="en-US" sz="3200" dirty="0"/>
          </a:p>
          <a:p>
            <a:pPr algn="ctr"/>
            <a:r>
              <a:rPr lang="en-US" sz="3200" dirty="0" err="1" smtClean="0"/>
              <a:t>অ্যালকিন</a:t>
            </a:r>
            <a:r>
              <a:rPr lang="en-US" sz="3200" dirty="0" smtClean="0"/>
              <a:t> ═ </a:t>
            </a:r>
            <a:r>
              <a:rPr lang="en-US" sz="3200" dirty="0" err="1" smtClean="0"/>
              <a:t>ইন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অ্যালকাইন</a:t>
            </a:r>
            <a:r>
              <a:rPr lang="en-US" sz="3200" dirty="0" smtClean="0"/>
              <a:t> ≡ </a:t>
            </a:r>
            <a:r>
              <a:rPr lang="en-US" sz="3200" dirty="0" err="1" smtClean="0"/>
              <a:t>আইন</a:t>
            </a:r>
            <a:r>
              <a:rPr lang="en-US" sz="3200" dirty="0" smtClean="0"/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9977" y="2573383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9977" y="3284099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67988" y="2819160"/>
            <a:ext cx="222069" cy="22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881051" y="3187338"/>
            <a:ext cx="209006" cy="241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36274" y="2491138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07031" y="3289421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806338" y="2726269"/>
            <a:ext cx="297724" cy="273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89465" y="3219269"/>
            <a:ext cx="314597" cy="209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24450" y="4558214"/>
            <a:ext cx="0" cy="353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24450" y="5146042"/>
            <a:ext cx="0" cy="351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01393" y="5012040"/>
            <a:ext cx="434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25341" y="4558214"/>
            <a:ext cx="0" cy="353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13170" y="4558214"/>
            <a:ext cx="0" cy="353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25341" y="5124273"/>
            <a:ext cx="0" cy="353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990534" y="4401460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61291" y="5199743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6960598" y="4636591"/>
            <a:ext cx="297724" cy="273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943725" y="5129591"/>
            <a:ext cx="314597" cy="209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129360" y="4830720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91347" y="4242537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03067" y="4242537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429522" y="5387095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18835" y="5387094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21490" y="4259063"/>
            <a:ext cx="6400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87941" y="4522908"/>
            <a:ext cx="2456634" cy="623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বিউটিন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10257" y="5339322"/>
            <a:ext cx="2456634" cy="623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বিউট</a:t>
            </a:r>
            <a:r>
              <a:rPr lang="en-US" sz="2400" dirty="0" smtClean="0">
                <a:solidFill>
                  <a:schemeClr val="tx1"/>
                </a:solidFill>
              </a:rPr>
              <a:t> + </a:t>
            </a:r>
            <a:r>
              <a:rPr lang="en-US" sz="2400" dirty="0" err="1" smtClean="0">
                <a:solidFill>
                  <a:schemeClr val="tx1"/>
                </a:solidFill>
              </a:rPr>
              <a:t>ইন</a:t>
            </a:r>
            <a:r>
              <a:rPr lang="en-US" sz="2400" dirty="0" smtClean="0">
                <a:solidFill>
                  <a:schemeClr val="tx1"/>
                </a:solidFill>
              </a:rPr>
              <a:t> = </a:t>
            </a:r>
            <a:r>
              <a:rPr lang="en-US" sz="2400" dirty="0" err="1" smtClean="0">
                <a:solidFill>
                  <a:schemeClr val="tx1"/>
                </a:solidFill>
              </a:rPr>
              <a:t>বিউটিন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297886" y="0"/>
            <a:ext cx="189411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মিথ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ইথ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প্রোপ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বিউট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পেন্ট</a:t>
            </a:r>
            <a:r>
              <a:rPr lang="en-US" sz="20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হেক্স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হেপ্ট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অক্ট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নন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উনডেক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ডোডেক</a:t>
            </a:r>
            <a:r>
              <a:rPr lang="en-US" sz="20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ট্রাইডেক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টেট্রাডেক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পেন্টাডেক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হেক্সাডেক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হেপ্টাডেক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অক্টাডেক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ননাডেক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আইকোসেন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74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1028577"/>
                <a:ext cx="9601196" cy="48366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অ্যালকাইনের </a:t>
                </a:r>
                <a:r>
                  <a:rPr lang="en-US" b="1" dirty="0" err="1"/>
                  <a:t>সাধারণ</a:t>
                </a:r>
                <a:r>
                  <a:rPr lang="en-US" b="1" dirty="0"/>
                  <a:t> </a:t>
                </a:r>
                <a:r>
                  <a:rPr lang="en-US" b="1" dirty="0" err="1"/>
                  <a:t>সংকেতঃ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SG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/>
                  <a:t>n</a:t>
                </a:r>
                <a:r>
                  <a:rPr lang="en-US" dirty="0" smtClean="0"/>
                  <a:t> = 2,3,4,5 </a:t>
                </a:r>
                <a:r>
                  <a:rPr lang="en-US" dirty="0" err="1" smtClean="0"/>
                  <a:t>ইত্যাদি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হতে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পারে</a:t>
                </a:r>
                <a:r>
                  <a:rPr lang="en-US" dirty="0" smtClean="0"/>
                  <a:t>।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 </a:t>
                </a:r>
                <a:r>
                  <a:rPr lang="en-US" dirty="0" err="1" smtClean="0"/>
                  <a:t>এর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মান</a:t>
                </a:r>
                <a:r>
                  <a:rPr lang="en-US" dirty="0" smtClean="0"/>
                  <a:t> 2 </a:t>
                </a:r>
                <a:r>
                  <a:rPr lang="en-US" dirty="0" err="1" smtClean="0"/>
                  <a:t>হলে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        H ─ C≡C─</a:t>
                </a:r>
                <a:r>
                  <a:rPr lang="en-US" dirty="0" smtClean="0"/>
                  <a:t>H (</a:t>
                </a:r>
                <a:r>
                  <a:rPr lang="en-US" dirty="0" err="1" smtClean="0"/>
                  <a:t>ইথাইন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n = 3 </a:t>
                </a:r>
                <a:r>
                  <a:rPr lang="en-US" dirty="0" err="1" smtClean="0"/>
                  <a:t>হলে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dirty="0" smtClean="0"/>
                  <a:t>  (</a:t>
                </a:r>
                <a:r>
                  <a:rPr lang="en-US" dirty="0" err="1" smtClean="0"/>
                  <a:t>প্রোপাইন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ইথ</a:t>
                </a:r>
                <a:r>
                  <a:rPr lang="en-US" dirty="0" smtClean="0"/>
                  <a:t> + </a:t>
                </a:r>
                <a:r>
                  <a:rPr lang="en-US" dirty="0" err="1" smtClean="0"/>
                  <a:t>আইন</a:t>
                </a:r>
                <a:r>
                  <a:rPr lang="en-US" dirty="0" smtClean="0"/>
                  <a:t> =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ইথাইন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/>
                  <a:t>প্রোপ</a:t>
                </a:r>
                <a:r>
                  <a:rPr lang="en-US" dirty="0" smtClean="0"/>
                  <a:t> + </a:t>
                </a:r>
                <a:r>
                  <a:rPr lang="en-US" dirty="0" err="1" smtClean="0"/>
                  <a:t>আইন</a:t>
                </a:r>
                <a:r>
                  <a:rPr lang="en-US" dirty="0" smtClean="0"/>
                  <a:t> =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প্রোপাইন</a:t>
                </a:r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1028577"/>
                <a:ext cx="9601196" cy="4836645"/>
              </a:xfrm>
              <a:blipFill>
                <a:blip r:embed="rId2"/>
                <a:stretch>
                  <a:fillRect l="-1017" t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6705601" y="822960"/>
            <a:ext cx="3000102" cy="1580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অ্যালকেন</a:t>
            </a:r>
            <a:r>
              <a:rPr lang="en-US" sz="3200" dirty="0"/>
              <a:t> </a:t>
            </a:r>
            <a:r>
              <a:rPr lang="en-US" sz="3200" dirty="0" smtClean="0"/>
              <a:t>— </a:t>
            </a:r>
            <a:r>
              <a:rPr lang="en-US" sz="3200" dirty="0" err="1" smtClean="0"/>
              <a:t>এন</a:t>
            </a:r>
            <a:endParaRPr lang="en-US" sz="3200" dirty="0"/>
          </a:p>
          <a:p>
            <a:pPr algn="ctr"/>
            <a:r>
              <a:rPr lang="en-US" sz="3200" dirty="0" err="1" smtClean="0"/>
              <a:t>অ্যালকিন</a:t>
            </a:r>
            <a:r>
              <a:rPr lang="en-US" sz="3200" dirty="0" smtClean="0"/>
              <a:t> ═ </a:t>
            </a:r>
            <a:r>
              <a:rPr lang="en-US" sz="3200" dirty="0" err="1" smtClean="0"/>
              <a:t>ইন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অ্যালকাইন</a:t>
            </a:r>
            <a:r>
              <a:rPr lang="en-US" sz="3200" dirty="0" smtClean="0"/>
              <a:t> ≡ </a:t>
            </a:r>
            <a:r>
              <a:rPr lang="en-US" sz="3200" dirty="0" err="1" smtClean="0"/>
              <a:t>আইন</a:t>
            </a:r>
            <a:r>
              <a:rPr lang="en-US" sz="3200" dirty="0" smtClean="0"/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97886" y="0"/>
            <a:ext cx="189411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মিথ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ইথ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প্রোপ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বিউট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পেন্ট</a:t>
            </a:r>
            <a:r>
              <a:rPr lang="en-US" sz="20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হেক্স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হেপ্ট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অক্ট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নন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উনডেক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ডোডেক</a:t>
            </a:r>
            <a:r>
              <a:rPr lang="en-US" sz="20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ট্রাইডেক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টেট্রাডেক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পেন্টাডেক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হেক্সাডেক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হেপ্টাডেক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অক্টাডেক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ননাডেক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আইকোসেন</a:t>
            </a:r>
            <a:endParaRPr lang="en-US" sz="20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00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073DC7-0797-43B9-A8C4-72488D0422F2}"/>
              </a:ext>
            </a:extLst>
          </p:cNvPr>
          <p:cNvSpPr txBox="1"/>
          <p:nvPr/>
        </p:nvSpPr>
        <p:spPr>
          <a:xfrm>
            <a:off x="4412941" y="699937"/>
            <a:ext cx="2536499" cy="923330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3A182D-038A-420D-B578-43A1BBCAAFF4}"/>
              </a:ext>
            </a:extLst>
          </p:cNvPr>
          <p:cNvSpPr txBox="1"/>
          <p:nvPr/>
        </p:nvSpPr>
        <p:spPr>
          <a:xfrm>
            <a:off x="1323124" y="2171907"/>
            <a:ext cx="9976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প্রবাহচিত্রসহ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বদ্ধশিকল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র্বনের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অ্যালকিন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সংকেতসহ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32098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>
            <a:extLst>
              <a:ext uri="{FF2B5EF4-FFF2-40B4-BE49-F238E27FC236}">
                <a16:creationId xmlns:a16="http://schemas.microsoft.com/office/drawing/2014/main" id="{CDCACEB0-AD3E-4D30-AD33-C5C1E97078F2}"/>
              </a:ext>
            </a:extLst>
          </p:cNvPr>
          <p:cNvSpPr txBox="1"/>
          <p:nvPr/>
        </p:nvSpPr>
        <p:spPr>
          <a:xfrm>
            <a:off x="1903828" y="3349228"/>
            <a:ext cx="4304714" cy="2031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b="1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মোজাফফর হোসেন</a:t>
            </a:r>
          </a:p>
          <a:p>
            <a:pPr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            বিএসসি (অনার্স),এম এস সি (পদার্থ)</a:t>
            </a:r>
          </a:p>
          <a:p>
            <a:pPr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                   বি  এড (প্রথম শ্রেনী)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সহকারি শিক্ষক (বিজ্ঞান)</a:t>
            </a:r>
          </a:p>
          <a:p>
            <a:pPr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  শিবগঞ্জ পাইলট বালিকা উচ্চ বিদ্যালয়, শিবগঞ্জ,বগুরা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Email:mozaffar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192663@gmail.com</a:t>
            </a:r>
          </a:p>
          <a:p>
            <a:pPr>
              <a:defRPr/>
            </a:pPr>
            <a:r>
              <a:rPr lang="b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মোবাইলঃ০১৭৩৮১৯২৬৬৩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1" y="1350169"/>
            <a:ext cx="1552575" cy="153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800" y="1427570"/>
            <a:ext cx="1751893" cy="17220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Vertical Scroll 5"/>
          <p:cNvSpPr/>
          <p:nvPr/>
        </p:nvSpPr>
        <p:spPr>
          <a:xfrm>
            <a:off x="6172873" y="3149663"/>
            <a:ext cx="3981450" cy="2949178"/>
          </a:xfrm>
          <a:prstGeom prst="vertic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n-US" sz="20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2000" u="sng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u="sng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endParaRPr lang="en-US" sz="2000" u="sng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বিষয়ঃ</a:t>
            </a:r>
            <a:r>
              <a:rPr lang="en-US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রসায়ন</a:t>
            </a:r>
            <a:endParaRPr lang="en-US" sz="20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শ্রেণীঃ</a:t>
            </a:r>
            <a:r>
              <a:rPr lang="en-US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নবম</a:t>
            </a:r>
            <a:r>
              <a:rPr lang="en-US" sz="2000" dirty="0"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দশম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অধ্যায়ঃ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একাদশ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খনিজ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সম্পদঃ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জীবাশ্ম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pPr algn="ctr"/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পাঠঃ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হাইড্রোকার্বন</a:t>
            </a:r>
            <a:endParaRPr lang="bn-BD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22729" y="551931"/>
            <a:ext cx="3100289" cy="875639"/>
          </a:xfrm>
          <a:prstGeom prst="ellipse">
            <a:avLst/>
          </a:prstGeom>
          <a:gradFill>
            <a:gsLst>
              <a:gs pos="0">
                <a:srgbClr val="FF3399"/>
              </a:gs>
              <a:gs pos="22000">
                <a:srgbClr val="FF6633"/>
              </a:gs>
              <a:gs pos="50000">
                <a:srgbClr val="FFFF00"/>
              </a:gs>
              <a:gs pos="79000">
                <a:srgbClr val="01A78F"/>
              </a:gs>
              <a:gs pos="90000">
                <a:srgbClr val="3366FF"/>
              </a:gs>
            </a:gsLst>
            <a:lin ang="5400000" scaled="1"/>
          </a:gra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000" b="1" spc="38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000" b="1" spc="38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8542" y="2913285"/>
            <a:ext cx="3240258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9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kter\Downloads\7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577" y="1143000"/>
            <a:ext cx="11038113" cy="571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5577" y="1"/>
            <a:ext cx="11038113" cy="1200329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7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94007-9A22-4E06-9EB9-BD6194A52A5B}"/>
              </a:ext>
            </a:extLst>
          </p:cNvPr>
          <p:cNvSpPr txBox="1"/>
          <p:nvPr/>
        </p:nvSpPr>
        <p:spPr>
          <a:xfrm>
            <a:off x="1910994" y="887857"/>
            <a:ext cx="14281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CC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SG" sz="13800" dirty="0">
              <a:solidFill>
                <a:srgbClr val="CC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D495F-E5F1-41D3-9993-7DDCF8599F11}"/>
              </a:ext>
            </a:extLst>
          </p:cNvPr>
          <p:cNvSpPr txBox="1"/>
          <p:nvPr/>
        </p:nvSpPr>
        <p:spPr>
          <a:xfrm>
            <a:off x="5486400" y="887858"/>
            <a:ext cx="14281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SG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EF0EC-57BD-4A85-BF7A-FB57B73A7A0C}"/>
              </a:ext>
            </a:extLst>
          </p:cNvPr>
          <p:cNvSpPr txBox="1"/>
          <p:nvPr/>
        </p:nvSpPr>
        <p:spPr>
          <a:xfrm>
            <a:off x="1119883" y="2816733"/>
            <a:ext cx="25993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3440E-4B49-498D-AB61-30E9B86154AB}"/>
              </a:ext>
            </a:extLst>
          </p:cNvPr>
          <p:cNvSpPr txBox="1"/>
          <p:nvPr/>
        </p:nvSpPr>
        <p:spPr>
          <a:xfrm>
            <a:off x="5186737" y="2816733"/>
            <a:ext cx="25993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4EC8B-F014-44DF-89C0-C412ADEA8377}"/>
              </a:ext>
            </a:extLst>
          </p:cNvPr>
          <p:cNvSpPr txBox="1"/>
          <p:nvPr/>
        </p:nvSpPr>
        <p:spPr>
          <a:xfrm>
            <a:off x="1003443" y="3924728"/>
            <a:ext cx="10554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4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যৌগকে</a:t>
            </a:r>
            <a:r>
              <a:rPr lang="en-US" sz="4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8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EF0498-A4D5-4EAC-8B04-F408B4079D45}"/>
              </a:ext>
            </a:extLst>
          </p:cNvPr>
          <p:cNvSpPr txBox="1"/>
          <p:nvPr/>
        </p:nvSpPr>
        <p:spPr>
          <a:xfrm>
            <a:off x="2207428" y="4861196"/>
            <a:ext cx="7041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endParaRPr lang="en-SG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1306B2-9BCD-4FE1-AD09-4D9F75C493B8}"/>
              </a:ext>
            </a:extLst>
          </p:cNvPr>
          <p:cNvSpPr txBox="1"/>
          <p:nvPr/>
        </p:nvSpPr>
        <p:spPr>
          <a:xfrm>
            <a:off x="2750904" y="784211"/>
            <a:ext cx="6875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0E9D3-1253-4BAD-81D2-EB713D40FC5E}"/>
              </a:ext>
            </a:extLst>
          </p:cNvPr>
          <p:cNvSpPr txBox="1"/>
          <p:nvPr/>
        </p:nvSpPr>
        <p:spPr>
          <a:xfrm>
            <a:off x="2667855" y="2448961"/>
            <a:ext cx="70412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endParaRPr lang="en-SG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85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0BF70-963E-4F79-8CB3-7208AEB6FDAF}"/>
              </a:ext>
            </a:extLst>
          </p:cNvPr>
          <p:cNvSpPr txBox="1"/>
          <p:nvPr/>
        </p:nvSpPr>
        <p:spPr>
          <a:xfrm>
            <a:off x="858284" y="883189"/>
            <a:ext cx="7041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en-SG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F45D12-65B5-4471-92A8-D3696458A670}"/>
              </a:ext>
            </a:extLst>
          </p:cNvPr>
          <p:cNvSpPr txBox="1"/>
          <p:nvPr/>
        </p:nvSpPr>
        <p:spPr>
          <a:xfrm>
            <a:off x="858284" y="2474231"/>
            <a:ext cx="10524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সমগোত্রীয়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5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93807A-6382-4A7C-A81F-6C7BE66A71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692348"/>
              </p:ext>
            </p:extLst>
          </p:nvPr>
        </p:nvGraphicFramePr>
        <p:xfrm>
          <a:off x="160864" y="1060586"/>
          <a:ext cx="10818687" cy="607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2437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801BE3-1900-4166-9272-0198F788D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E801BE3-1900-4166-9272-0198F788D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E801BE3-1900-4166-9272-0198F788D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FE801BE3-1900-4166-9272-0198F788D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0A4824-11A3-40E0-A583-0117BE6F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80A4824-11A3-40E0-A583-0117BE6F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A80A4824-11A3-40E0-A583-0117BE6F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A80A4824-11A3-40E0-A583-0117BE6F0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178340-7543-4907-B94A-70A123D3D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8B178340-7543-4907-B94A-70A123D3D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8B178340-7543-4907-B94A-70A123D3D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8B178340-7543-4907-B94A-70A123D3D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43841-68B7-4130-86AE-046D02E41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D443841-68B7-4130-86AE-046D02E41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D443841-68B7-4130-86AE-046D02E41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D443841-68B7-4130-86AE-046D02E41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72CF66-7664-4C61-9AFA-2AF0FA2CA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872CF66-7664-4C61-9AFA-2AF0FA2CA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872CF66-7664-4C61-9AFA-2AF0FA2CA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872CF66-7664-4C61-9AFA-2AF0FA2CA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ED931C-87CF-4A20-AEA6-80BD2F00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1ED931C-87CF-4A20-AEA6-80BD2F00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1ED931C-87CF-4A20-AEA6-80BD2F00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1ED931C-87CF-4A20-AEA6-80BD2F00E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CFBA55-DD83-43FE-88E4-8D72296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5CFBA55-DD83-43FE-88E4-8D72296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5CFBA55-DD83-43FE-88E4-8D72296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5CFBA55-DD83-43FE-88E4-8D7229605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35FF8-3DE2-4C5B-948E-7ED9572B1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D035FF8-3DE2-4C5B-948E-7ED9572B1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D035FF8-3DE2-4C5B-948E-7ED9572B1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4D035FF8-3DE2-4C5B-948E-7ED9572B1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2296B0-3FF5-4F52-B685-C6137F40E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B2296B0-3FF5-4F52-B685-C6137F40E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B2296B0-3FF5-4F52-B685-C6137F40E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B2296B0-3FF5-4F52-B685-C6137F40E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851194-3541-496E-9395-B4A90A5CB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B6851194-3541-496E-9395-B4A90A5CB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B6851194-3541-496E-9395-B4A90A5CB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B6851194-3541-496E-9395-B4A90A5CB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29294C-3283-46B1-A5C5-94AF71C85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F29294C-3283-46B1-A5C5-94AF71C85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F29294C-3283-46B1-A5C5-94AF71C85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8F29294C-3283-46B1-A5C5-94AF71C85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586689-97CA-4E98-8751-F40A1AF3D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8586689-97CA-4E98-8751-F40A1AF3D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8586689-97CA-4E98-8751-F40A1AF3D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8586689-97CA-4E98-8751-F40A1AF3D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95E4D5-5C78-49C5-8E32-0881A25D9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595E4D5-5C78-49C5-8E32-0881A25D9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595E4D5-5C78-49C5-8E32-0881A25D9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595E4D5-5C78-49C5-8E32-0881A25D9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66EA1D-0EE1-4A4E-A559-D65204FB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8D66EA1D-0EE1-4A4E-A559-D65204FB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8D66EA1D-0EE1-4A4E-A559-D65204FB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8D66EA1D-0EE1-4A4E-A559-D65204FB6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16DD00-5642-4E84-878D-73FCAF622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716DD00-5642-4E84-878D-73FCAF622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1716DD00-5642-4E84-878D-73FCAF622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1716DD00-5642-4E84-878D-73FCAF622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851B45-A8F4-42CE-8347-CB878B74F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A851B45-A8F4-42CE-8347-CB878B74F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EA851B45-A8F4-42CE-8347-CB878B74F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EA851B45-A8F4-42CE-8347-CB878B74F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DAF888-CC78-40F5-9C92-5B95D026E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CCDAF888-CC78-40F5-9C92-5B95D026E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CCDAF888-CC78-40F5-9C92-5B95D026E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CCDAF888-CC78-40F5-9C92-5B95D026E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FA5923-D009-444C-8F99-28AD6254E039}"/>
              </a:ext>
            </a:extLst>
          </p:cNvPr>
          <p:cNvSpPr/>
          <p:nvPr/>
        </p:nvSpPr>
        <p:spPr>
          <a:xfrm>
            <a:off x="1514258" y="443012"/>
            <a:ext cx="59282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54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F709E-F0F2-415F-A419-40C57B353ED4}"/>
              </a:ext>
            </a:extLst>
          </p:cNvPr>
          <p:cNvSpPr/>
          <p:nvPr/>
        </p:nvSpPr>
        <p:spPr>
          <a:xfrm>
            <a:off x="846734" y="2924107"/>
            <a:ext cx="10167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র্বিজাত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9378" y="4620372"/>
                <a:ext cx="538566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পেন্টেন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78" y="4620372"/>
                <a:ext cx="5385662" cy="461665"/>
              </a:xfrm>
              <a:prstGeom prst="rect">
                <a:avLst/>
              </a:prstGeom>
              <a:blipFill>
                <a:blip r:embed="rId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930536" y="4629866"/>
            <a:ext cx="265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CH</a:t>
            </a:r>
            <a:r>
              <a:rPr lang="en-US" sz="2400" baseline="-25000" dirty="0"/>
              <a:t>2</a:t>
            </a:r>
            <a:r>
              <a:rPr lang="en-US" sz="2400" dirty="0"/>
              <a:t>=CH</a:t>
            </a:r>
            <a:r>
              <a:rPr lang="en-US" sz="2400" baseline="-25000" dirty="0"/>
              <a:t>2 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ইথিন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),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955280" y="4620371"/>
            <a:ext cx="3487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-C≡CH</a:t>
            </a:r>
            <a:r>
              <a:rPr lang="en-US" sz="2400" baseline="-25000" dirty="0"/>
              <a:t> </a:t>
            </a:r>
            <a:r>
              <a:rPr lang="en-US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প্রোপাইন</a:t>
            </a:r>
            <a:r>
              <a: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34502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D647F5-C151-4CE7-981D-2D23EABBE691}"/>
              </a:ext>
            </a:extLst>
          </p:cNvPr>
          <p:cNvSpPr txBox="1"/>
          <p:nvPr/>
        </p:nvSpPr>
        <p:spPr>
          <a:xfrm>
            <a:off x="988814" y="2185276"/>
            <a:ext cx="79521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as-IN" sz="32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en-US" sz="32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32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2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 </a:t>
            </a:r>
            <a:r>
              <a:rPr lang="en-US" sz="3200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শিকল</a:t>
            </a:r>
            <a:r>
              <a:rPr lang="en-US" sz="32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অ্যালিফেটিক</a:t>
            </a:r>
            <a:r>
              <a:rPr lang="en-US" sz="32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হাইড্রোকার্বনঃ</a:t>
            </a:r>
            <a:endParaRPr lang="en-US" sz="32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সকল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ই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ড্রোকার্বনের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কার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শিকলের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দুই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প্রান্তের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কার্বন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দুইটি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্থায়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থাকে।তাদের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মুক্ত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শিকল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ই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ড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র্বন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SG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118A04-72D5-4E96-9BB0-CA2D994E858C}"/>
                  </a:ext>
                </a:extLst>
              </p:cNvPr>
              <p:cNvSpPr txBox="1"/>
              <p:nvPr/>
            </p:nvSpPr>
            <p:spPr>
              <a:xfrm>
                <a:off x="270357" y="4511180"/>
                <a:ext cx="7229925" cy="5627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70C0"/>
                              </a:solidFill>
                              <a:latin typeface="Lato Light" panose="020F0302020204030203" pitchFamily="34" charset="0"/>
                              <a:cs typeface="NikoshBAN" panose="02000000000000000000" pitchFamily="2" charset="0"/>
                            </a:rPr>
                            <m:t>যেমনঃ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ব</m:t>
                          </m:r>
                          <m:r>
                            <m:rPr>
                              <m:nor/>
                            </m:rPr>
                            <a:rPr lang="as-IN" sz="2800" dirty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ি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উ</m:t>
                          </m:r>
                          <m:r>
                            <m:rPr>
                              <m:nor/>
                            </m:rPr>
                            <a:rPr lang="as-IN" sz="2800" dirty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ট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ে</m:t>
                          </m:r>
                          <m:r>
                            <m:rPr>
                              <m:nor/>
                            </m:rPr>
                            <a:rPr lang="as-IN" sz="2800" dirty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ন</m:t>
                          </m:r>
                          <m:r>
                            <m:rPr>
                              <m:nor/>
                            </m:rPr>
                            <a:rPr lang="en-SG" sz="2800" dirty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rgbClr val="0070C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SG" sz="4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118A04-72D5-4E96-9BB0-CA2D994E8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57" y="4511180"/>
                <a:ext cx="7229925" cy="562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9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50E224F-A7AB-4DA4-A2DC-7A420C17D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14932"/>
              </p:ext>
            </p:extLst>
          </p:nvPr>
        </p:nvGraphicFramePr>
        <p:xfrm>
          <a:off x="363557" y="209321"/>
          <a:ext cx="11523643" cy="635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4602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946D00-66A8-476F-97A1-F83EB698F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71946D00-66A8-476F-97A1-F83EB698F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71946D00-66A8-476F-97A1-F83EB698F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71946D00-66A8-476F-97A1-F83EB698F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71946D00-66A8-476F-97A1-F83EB698F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2979B4-778C-4186-99D3-01E4A673A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32979B4-778C-4186-99D3-01E4A673A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32979B4-778C-4186-99D3-01E4A673A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932979B4-778C-4186-99D3-01E4A673A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932979B4-778C-4186-99D3-01E4A673A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018BCE-2951-4DE8-8FE9-B9E5FEEF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C3018BCE-2951-4DE8-8FE9-B9E5FEEF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C3018BCE-2951-4DE8-8FE9-B9E5FEEF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C3018BCE-2951-4DE8-8FE9-B9E5FEEF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C3018BCE-2951-4DE8-8FE9-B9E5FEEFF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F83801-CD29-437E-B9F1-7AF4DAFDC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60F83801-CD29-437E-B9F1-7AF4DAFDC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60F83801-CD29-437E-B9F1-7AF4DAFDC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60F83801-CD29-437E-B9F1-7AF4DAFDC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60F83801-CD29-437E-B9F1-7AF4DAFDC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69E80E-19D2-4F30-8523-64EBD8CD2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4D69E80E-19D2-4F30-8523-64EBD8CD2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4D69E80E-19D2-4F30-8523-64EBD8CD2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4D69E80E-19D2-4F30-8523-64EBD8CD2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D69E80E-19D2-4F30-8523-64EBD8CD2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722</TotalTime>
  <Words>874</Words>
  <Application>Microsoft Office PowerPoint</Application>
  <PresentationFormat>Widescreen</PresentationFormat>
  <Paragraphs>238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Cambria Math</vt:lpstr>
      <vt:lpstr>Garamond</vt:lpstr>
      <vt:lpstr>Lato Light</vt:lpstr>
      <vt:lpstr>NikoshBAN</vt:lpstr>
      <vt:lpstr>SutonnyOMJ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107</cp:revision>
  <dcterms:created xsi:type="dcterms:W3CDTF">2020-06-16T04:41:37Z</dcterms:created>
  <dcterms:modified xsi:type="dcterms:W3CDTF">2020-09-27T14:58:04Z</dcterms:modified>
</cp:coreProperties>
</file>