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4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76" r:id="rId10"/>
    <p:sldId id="279" r:id="rId11"/>
    <p:sldId id="268" r:id="rId12"/>
    <p:sldId id="270" r:id="rId13"/>
    <p:sldId id="281" r:id="rId14"/>
    <p:sldId id="280" r:id="rId15"/>
    <p:sldId id="282" r:id="rId16"/>
    <p:sldId id="283" r:id="rId17"/>
    <p:sldId id="271" r:id="rId18"/>
    <p:sldId id="263" r:id="rId19"/>
    <p:sldId id="272" r:id="rId20"/>
    <p:sldId id="26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1E00D0"/>
    <a:srgbClr val="FF33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3" autoAdjust="0"/>
    <p:restoredTop sz="94129" autoAdjust="0"/>
  </p:normalViewPr>
  <p:slideViewPr>
    <p:cSldViewPr snapToGrid="0">
      <p:cViewPr varScale="1">
        <p:scale>
          <a:sx n="69" d="100"/>
          <a:sy n="69" d="100"/>
        </p:scale>
        <p:origin x="-69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B2212D-DEED-4C4B-BCEA-846DD0B1E8FE}">
      <dsp:nvSpPr>
        <dsp:cNvPr id="0" name=""/>
        <dsp:cNvSpPr/>
      </dsp:nvSpPr>
      <dsp:spPr>
        <a:xfrm>
          <a:off x="3999428" y="892271"/>
          <a:ext cx="1826128" cy="3742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107"/>
              </a:lnTo>
              <a:lnTo>
                <a:pt x="1826128" y="187107"/>
              </a:lnTo>
              <a:lnTo>
                <a:pt x="1826128" y="37421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1DDB1D-1479-4891-8288-22806A8D46C4}">
      <dsp:nvSpPr>
        <dsp:cNvPr id="0" name=""/>
        <dsp:cNvSpPr/>
      </dsp:nvSpPr>
      <dsp:spPr>
        <a:xfrm>
          <a:off x="2167062" y="892271"/>
          <a:ext cx="1832365" cy="374214"/>
        </a:xfrm>
        <a:custGeom>
          <a:avLst/>
          <a:gdLst/>
          <a:ahLst/>
          <a:cxnLst/>
          <a:rect l="0" t="0" r="0" b="0"/>
          <a:pathLst>
            <a:path>
              <a:moveTo>
                <a:pt x="1832365" y="0"/>
              </a:moveTo>
              <a:lnTo>
                <a:pt x="1832365" y="187107"/>
              </a:lnTo>
              <a:lnTo>
                <a:pt x="0" y="187107"/>
              </a:lnTo>
              <a:lnTo>
                <a:pt x="0" y="37421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4D7F2F-5E05-44B7-B951-612D535E113F}">
      <dsp:nvSpPr>
        <dsp:cNvPr id="0" name=""/>
        <dsp:cNvSpPr/>
      </dsp:nvSpPr>
      <dsp:spPr>
        <a:xfrm>
          <a:off x="2473819" y="1285"/>
          <a:ext cx="3051216" cy="8909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36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রঞ্জক</a:t>
          </a:r>
          <a:r>
            <a:rPr lang="en-SG" sz="36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SG" sz="36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ধারণ</a:t>
          </a:r>
          <a:r>
            <a:rPr lang="en-SG" sz="36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SG" sz="36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ক্ষমতা</a:t>
          </a:r>
          <a:endParaRPr lang="en-US" sz="3600" kern="1200" dirty="0">
            <a:solidFill>
              <a:srgbClr val="00B050"/>
            </a:solidFill>
          </a:endParaRPr>
        </a:p>
      </dsp:txBody>
      <dsp:txXfrm>
        <a:off x="2473819" y="1285"/>
        <a:ext cx="3051216" cy="890985"/>
      </dsp:txXfrm>
    </dsp:sp>
    <dsp:sp modelId="{4ACCA8FA-84C0-4954-86FB-3845C3787D2A}">
      <dsp:nvSpPr>
        <dsp:cNvPr id="0" name=""/>
        <dsp:cNvSpPr/>
      </dsp:nvSpPr>
      <dsp:spPr>
        <a:xfrm>
          <a:off x="528040" y="1266485"/>
          <a:ext cx="3278043" cy="8909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গ্রাম</a:t>
          </a:r>
          <a:r>
            <a:rPr lang="en-SG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SG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পজিটিভ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8040" y="1266485"/>
        <a:ext cx="3278043" cy="890985"/>
      </dsp:txXfrm>
    </dsp:sp>
    <dsp:sp modelId="{E8496ACB-8B7E-45F3-888F-F46C7C79282F}">
      <dsp:nvSpPr>
        <dsp:cNvPr id="0" name=""/>
        <dsp:cNvSpPr/>
      </dsp:nvSpPr>
      <dsp:spPr>
        <a:xfrm>
          <a:off x="4180298" y="1266485"/>
          <a:ext cx="3290517" cy="8909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গ্রাম</a:t>
          </a:r>
          <a:r>
            <a:rPr lang="en-SG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SG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নেগেটিভ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80298" y="1266485"/>
        <a:ext cx="3290517" cy="8909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43CAC9-7D53-4BEE-86E7-90C0C9444D55}">
      <dsp:nvSpPr>
        <dsp:cNvPr id="0" name=""/>
        <dsp:cNvSpPr/>
      </dsp:nvSpPr>
      <dsp:spPr>
        <a:xfrm>
          <a:off x="5859889" y="949624"/>
          <a:ext cx="3891768" cy="3980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037"/>
              </a:lnTo>
              <a:lnTo>
                <a:pt x="3891768" y="199037"/>
              </a:lnTo>
              <a:lnTo>
                <a:pt x="3891768" y="39807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B2212D-DEED-4C4B-BCEA-846DD0B1E8FE}">
      <dsp:nvSpPr>
        <dsp:cNvPr id="0" name=""/>
        <dsp:cNvSpPr/>
      </dsp:nvSpPr>
      <dsp:spPr>
        <a:xfrm>
          <a:off x="5808074" y="949624"/>
          <a:ext cx="91440" cy="398074"/>
        </a:xfrm>
        <a:custGeom>
          <a:avLst/>
          <a:gdLst/>
          <a:ahLst/>
          <a:cxnLst/>
          <a:rect l="0" t="0" r="0" b="0"/>
          <a:pathLst>
            <a:path>
              <a:moveTo>
                <a:pt x="51814" y="0"/>
              </a:moveTo>
              <a:lnTo>
                <a:pt x="51814" y="199037"/>
              </a:lnTo>
              <a:lnTo>
                <a:pt x="45720" y="199037"/>
              </a:lnTo>
              <a:lnTo>
                <a:pt x="45720" y="39807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1DDB1D-1479-4891-8288-22806A8D46C4}">
      <dsp:nvSpPr>
        <dsp:cNvPr id="0" name=""/>
        <dsp:cNvSpPr/>
      </dsp:nvSpPr>
      <dsp:spPr>
        <a:xfrm>
          <a:off x="1962026" y="949624"/>
          <a:ext cx="3897862" cy="398074"/>
        </a:xfrm>
        <a:custGeom>
          <a:avLst/>
          <a:gdLst/>
          <a:ahLst/>
          <a:cxnLst/>
          <a:rect l="0" t="0" r="0" b="0"/>
          <a:pathLst>
            <a:path>
              <a:moveTo>
                <a:pt x="3897862" y="0"/>
              </a:moveTo>
              <a:lnTo>
                <a:pt x="3897862" y="199037"/>
              </a:lnTo>
              <a:lnTo>
                <a:pt x="0" y="199037"/>
              </a:lnTo>
              <a:lnTo>
                <a:pt x="0" y="39807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4D7F2F-5E05-44B7-B951-612D535E113F}">
      <dsp:nvSpPr>
        <dsp:cNvPr id="0" name=""/>
        <dsp:cNvSpPr/>
      </dsp:nvSpPr>
      <dsp:spPr>
        <a:xfrm>
          <a:off x="3602483" y="1827"/>
          <a:ext cx="4514811" cy="9477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36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অক্সিজেনের</a:t>
          </a:r>
          <a:r>
            <a:rPr lang="en-SG" sz="36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SG" sz="36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নির্ভরশীলতা</a:t>
          </a:r>
          <a:endParaRPr lang="en-US" sz="3600" kern="1200" dirty="0">
            <a:solidFill>
              <a:srgbClr val="00B050"/>
            </a:solidFill>
          </a:endParaRPr>
        </a:p>
      </dsp:txBody>
      <dsp:txXfrm>
        <a:off x="3602483" y="1827"/>
        <a:ext cx="4514811" cy="947796"/>
      </dsp:txXfrm>
    </dsp:sp>
    <dsp:sp modelId="{4ACCA8FA-84C0-4954-86FB-3845C3787D2A}">
      <dsp:nvSpPr>
        <dsp:cNvPr id="0" name=""/>
        <dsp:cNvSpPr/>
      </dsp:nvSpPr>
      <dsp:spPr>
        <a:xfrm>
          <a:off x="218497" y="1347699"/>
          <a:ext cx="3487058" cy="9477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অ্যারোবিক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8497" y="1347699"/>
        <a:ext cx="3487058" cy="947796"/>
      </dsp:txXfrm>
    </dsp:sp>
    <dsp:sp modelId="{E8496ACB-8B7E-45F3-888F-F46C7C79282F}">
      <dsp:nvSpPr>
        <dsp:cNvPr id="0" name=""/>
        <dsp:cNvSpPr/>
      </dsp:nvSpPr>
      <dsp:spPr>
        <a:xfrm>
          <a:off x="4103630" y="1347699"/>
          <a:ext cx="3500328" cy="9477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অ্যানঅ্যারোবিক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03630" y="1347699"/>
        <a:ext cx="3500328" cy="947796"/>
      </dsp:txXfrm>
    </dsp:sp>
    <dsp:sp modelId="{DBC30D7C-3647-4CEE-A214-EF0C116F875C}">
      <dsp:nvSpPr>
        <dsp:cNvPr id="0" name=""/>
        <dsp:cNvSpPr/>
      </dsp:nvSpPr>
      <dsp:spPr>
        <a:xfrm>
          <a:off x="8002033" y="1347699"/>
          <a:ext cx="3499247" cy="9477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সুবিধাবাদী</a:t>
          </a:r>
          <a:r>
            <a:rPr lang="en-SG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SG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অ্যানঅ্যারোবক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002033" y="1347699"/>
        <a:ext cx="3499247" cy="947796"/>
      </dsp:txXfrm>
    </dsp:sp>
  </dsp:spTree>
</dsp:drawing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0A045-4CA9-4982-B420-2DD31E1A6146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5572F-DE81-45F4-A833-7236EC55C4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572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94075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7171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51434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2FDA2-33CB-4224-9250-F44B425F3348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  <p:sldLayoutId id="2147484156" r:id="rId12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11" Type="http://schemas.microsoft.com/office/2007/relationships/diagramDrawing" Target="../diagrams/drawing2.xml"/><Relationship Id="rId10" Type="http://schemas.microsoft.com/office/2007/relationships/diagramDrawing" Target="../diagrams/drawing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54" y="318654"/>
            <a:ext cx="11658602" cy="61949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9856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73" y="320876"/>
            <a:ext cx="11457709" cy="62237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040920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14" y="290945"/>
            <a:ext cx="11439767" cy="63315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99" y="249383"/>
            <a:ext cx="11510183" cy="63379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677180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59" y="221673"/>
            <a:ext cx="11505379" cy="63501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572803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784" y="257016"/>
            <a:ext cx="11412660" cy="62961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125901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94" y="235527"/>
            <a:ext cx="11596551" cy="63315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720396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105" y="235528"/>
            <a:ext cx="11461969" cy="63706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83665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76" y="235527"/>
            <a:ext cx="11552080" cy="63730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54366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18" y="235527"/>
            <a:ext cx="11426600" cy="63656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73893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64" y="258391"/>
            <a:ext cx="11515611" cy="63502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890789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306" y="290945"/>
            <a:ext cx="11673390" cy="62899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188164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38" y="193964"/>
            <a:ext cx="11606161" cy="64568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976822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53" y="310902"/>
            <a:ext cx="11582401" cy="62812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445504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60" y="290945"/>
            <a:ext cx="11536131" cy="62711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712867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11" y="277090"/>
            <a:ext cx="11384751" cy="63453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470993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509" y="318653"/>
            <a:ext cx="11521980" cy="62711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975063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55" y="260723"/>
            <a:ext cx="11503966" cy="62786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653568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8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363" y="471051"/>
            <a:ext cx="11086049" cy="3374015"/>
          </a:xfrm>
          <a:prstGeom prst="rect">
            <a:avLst/>
          </a:prstGeom>
        </p:spPr>
      </p:pic>
      <p:pic>
        <p:nvPicPr>
          <p:cNvPr id="14" name="Picture 13" descr="8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122" y="3505202"/>
            <a:ext cx="11036255" cy="22444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632544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623" y="318655"/>
            <a:ext cx="11494308" cy="62483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135445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1724</TotalTime>
  <Words>2</Words>
  <Application>Microsoft Office PowerPoint</Application>
  <PresentationFormat>Custom</PresentationFormat>
  <Paragraphs>2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</dc:creator>
  <cp:lastModifiedBy>HP</cp:lastModifiedBy>
  <cp:revision>197</cp:revision>
  <dcterms:created xsi:type="dcterms:W3CDTF">2017-05-02T02:18:13Z</dcterms:created>
  <dcterms:modified xsi:type="dcterms:W3CDTF">2020-09-27T12:03:12Z</dcterms:modified>
</cp:coreProperties>
</file>