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10.xml" ContentType="application/vnd.openxmlformats-officedocument.presentationml.slide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40" y="7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8E5F9-D255-4E87-8E4F-AB218D9686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BF963-45E6-4213-93B3-038A7AC992EF}">
      <dgm:prSet phldrT="[Text]" custT="1"/>
      <dgm:spPr/>
      <dgm:t>
        <a:bodyPr/>
        <a:lstStyle/>
        <a:p>
          <a:r>
            <a:rPr lang="bn-IN" sz="20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FDFA684-36A7-4CE8-A130-F09ED6E50CD0}" type="parTrans" cxnId="{3B006D83-8B6C-490F-B9A1-74735FEEC058}">
      <dgm:prSet/>
      <dgm:spPr/>
      <dgm:t>
        <a:bodyPr/>
        <a:lstStyle/>
        <a:p>
          <a:endParaRPr lang="en-US"/>
        </a:p>
      </dgm:t>
    </dgm:pt>
    <dgm:pt modelId="{F284FCB0-3D4B-469B-9CE1-27AA0B212B65}" type="sibTrans" cxnId="{3B006D83-8B6C-490F-B9A1-74735FEEC058}">
      <dgm:prSet/>
      <dgm:spPr/>
      <dgm:t>
        <a:bodyPr/>
        <a:lstStyle/>
        <a:p>
          <a:endParaRPr lang="en-US"/>
        </a:p>
      </dgm:t>
    </dgm:pt>
    <dgm:pt modelId="{AD289130-03EA-48A6-AA60-6BA915A6AAD2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97C868D-2FB6-4C6B-94A8-DE6B59521193}" type="parTrans" cxnId="{2CA11F43-A24B-495E-9DF7-7B0A6E66A9DD}">
      <dgm:prSet/>
      <dgm:spPr/>
      <dgm:t>
        <a:bodyPr/>
        <a:lstStyle/>
        <a:p>
          <a:endParaRPr lang="en-US"/>
        </a:p>
      </dgm:t>
    </dgm:pt>
    <dgm:pt modelId="{9DD44296-777E-478C-9F68-4311EB8473A8}" type="sibTrans" cxnId="{2CA11F43-A24B-495E-9DF7-7B0A6E66A9DD}">
      <dgm:prSet/>
      <dgm:spPr/>
      <dgm:t>
        <a:bodyPr/>
        <a:lstStyle/>
        <a:p>
          <a:endParaRPr lang="en-US"/>
        </a:p>
      </dgm:t>
    </dgm:pt>
    <dgm:pt modelId="{3330F9AE-9F9D-406E-9227-D1666046D27D}">
      <dgm:prSet phldrT="[Text]" custT="1"/>
      <dgm:spPr/>
      <dgm:t>
        <a:bodyPr/>
        <a:lstStyle/>
        <a:p>
          <a:endParaRPr lang="bn-IN" sz="2400" dirty="0">
            <a:latin typeface="Nikosh" panose="02000000000000000000" pitchFamily="2" charset="0"/>
            <a:cs typeface="Nikosh" panose="02000000000000000000" pitchFamily="2" charset="0"/>
          </a:endParaRPr>
        </a:p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endParaRPr lang="en-US" sz="1800" dirty="0"/>
        </a:p>
      </dgm:t>
    </dgm:pt>
    <dgm:pt modelId="{0FA8C9A7-B789-4A07-B8D1-33943433F739}" type="parTrans" cxnId="{E690C5B0-F987-4158-A080-A01C80F6373C}">
      <dgm:prSet/>
      <dgm:spPr/>
      <dgm:t>
        <a:bodyPr/>
        <a:lstStyle/>
        <a:p>
          <a:endParaRPr lang="en-US"/>
        </a:p>
      </dgm:t>
    </dgm:pt>
    <dgm:pt modelId="{D0486F3C-FF2A-4354-9716-353D087438D5}" type="sibTrans" cxnId="{E690C5B0-F987-4158-A080-A01C80F6373C}">
      <dgm:prSet/>
      <dgm:spPr/>
      <dgm:t>
        <a:bodyPr/>
        <a:lstStyle/>
        <a:p>
          <a:endParaRPr lang="en-US"/>
        </a:p>
      </dgm:t>
    </dgm:pt>
    <dgm:pt modelId="{E7340ABA-1624-4237-BAE3-05EDDF954E6F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dirty="0"/>
            <a:t/>
          </a:r>
          <a:endParaRPr lang="en-US" sz="2800" dirty="0"/>
        </a:p>
      </dgm:t>
    </dgm:pt>
    <dgm:pt modelId="{5B71F452-3DC6-44E3-BA2B-0EB35AB88F63}" type="parTrans" cxnId="{731127CE-D4AA-4AAA-9BD8-71BF2773E54C}">
      <dgm:prSet/>
      <dgm:spPr/>
      <dgm:t>
        <a:bodyPr/>
        <a:lstStyle/>
        <a:p>
          <a:endParaRPr lang="en-US"/>
        </a:p>
      </dgm:t>
    </dgm:pt>
    <dgm:pt modelId="{B7CE74E2-BD45-4F0E-A6CF-88DC6D03AA68}" type="sibTrans" cxnId="{731127CE-D4AA-4AAA-9BD8-71BF2773E54C}">
      <dgm:prSet/>
      <dgm:spPr/>
      <dgm:t>
        <a:bodyPr/>
        <a:lstStyle/>
        <a:p>
          <a:endParaRPr lang="en-US"/>
        </a:p>
      </dgm:t>
    </dgm:pt>
    <dgm:pt modelId="{2A5BE484-B649-4A89-8AF0-66D94DD59AFB}">
      <dgm:prSet phldrT="[Text]" custT="1"/>
      <dgm:spPr/>
      <dgm:t>
        <a:bodyPr/>
        <a:lstStyle/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7FCE342-B45A-4F29-9BA4-76D3DD940088}" type="parTrans" cxnId="{FDC47BF5-66F6-4A05-A3DF-E2E0B1F014BE}">
      <dgm:prSet/>
      <dgm:spPr/>
      <dgm:t>
        <a:bodyPr/>
        <a:lstStyle/>
        <a:p>
          <a:endParaRPr lang="en-US"/>
        </a:p>
      </dgm:t>
    </dgm:pt>
    <dgm:pt modelId="{DCE285DA-335C-4549-A38E-9A7FC4718F82}" type="sibTrans" cxnId="{FDC47BF5-66F6-4A05-A3DF-E2E0B1F014BE}">
      <dgm:prSet/>
      <dgm:spPr/>
      <dgm:t>
        <a:bodyPr/>
        <a:lstStyle/>
        <a:p>
          <a:endParaRPr lang="en-US"/>
        </a:p>
      </dgm:t>
    </dgm:pt>
    <dgm:pt modelId="{3A2EFD4B-2CB9-450E-BE35-530B9527035E}" type="pres">
      <dgm:prSet presAssocID="{6798E5F9-D255-4E87-8E4F-AB218D9686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3B35EE-E242-48D9-B368-4FD27E773734}" type="pres">
      <dgm:prSet presAssocID="{E48BF963-45E6-4213-93B3-038A7AC992EF}" presName="centerShape" presStyleLbl="node0" presStyleIdx="0" presStyleCnt="1"/>
      <dgm:spPr/>
    </dgm:pt>
    <dgm:pt modelId="{E4771C68-85E2-4D64-9260-20BF0EBAC129}" type="pres">
      <dgm:prSet presAssocID="{F97C868D-2FB6-4C6B-94A8-DE6B59521193}" presName="parTrans" presStyleLbl="sibTrans2D1" presStyleIdx="0" presStyleCnt="4"/>
      <dgm:spPr/>
    </dgm:pt>
    <dgm:pt modelId="{6C91561A-9406-45A8-83D3-8B8DA47603D0}" type="pres">
      <dgm:prSet presAssocID="{F97C868D-2FB6-4C6B-94A8-DE6B59521193}" presName="connectorText" presStyleLbl="sibTrans2D1" presStyleIdx="0" presStyleCnt="4"/>
      <dgm:spPr/>
    </dgm:pt>
    <dgm:pt modelId="{B886AD1C-B979-4D26-9DA3-90D8E1190F67}" type="pres">
      <dgm:prSet presAssocID="{AD289130-03EA-48A6-AA60-6BA915A6AAD2}" presName="node" presStyleLbl="node1" presStyleIdx="0" presStyleCnt="4">
        <dgm:presLayoutVars>
          <dgm:bulletEnabled val="1"/>
        </dgm:presLayoutVars>
      </dgm:prSet>
      <dgm:spPr/>
    </dgm:pt>
    <dgm:pt modelId="{57CD3D02-46DA-4984-A800-B3F39BCFB9DC}" type="pres">
      <dgm:prSet presAssocID="{0FA8C9A7-B789-4A07-B8D1-33943433F739}" presName="parTrans" presStyleLbl="sibTrans2D1" presStyleIdx="1" presStyleCnt="4"/>
      <dgm:spPr/>
    </dgm:pt>
    <dgm:pt modelId="{7B53E210-541A-4489-9F89-E07CC3909730}" type="pres">
      <dgm:prSet presAssocID="{0FA8C9A7-B789-4A07-B8D1-33943433F739}" presName="connectorText" presStyleLbl="sibTrans2D1" presStyleIdx="1" presStyleCnt="4"/>
      <dgm:spPr/>
    </dgm:pt>
    <dgm:pt modelId="{0B3D687C-14A4-4BE7-B650-479AB7B7FBE7}" type="pres">
      <dgm:prSet presAssocID="{3330F9AE-9F9D-406E-9227-D1666046D27D}" presName="node" presStyleLbl="node1" presStyleIdx="1" presStyleCnt="4">
        <dgm:presLayoutVars>
          <dgm:bulletEnabled val="1"/>
        </dgm:presLayoutVars>
      </dgm:prSet>
      <dgm:spPr/>
    </dgm:pt>
    <dgm:pt modelId="{2DA448A6-7976-43C0-BDA7-DD1ABB99F844}" type="pres">
      <dgm:prSet presAssocID="{5B71F452-3DC6-44E3-BA2B-0EB35AB88F63}" presName="parTrans" presStyleLbl="sibTrans2D1" presStyleIdx="2" presStyleCnt="4"/>
      <dgm:spPr/>
    </dgm:pt>
    <dgm:pt modelId="{7186396C-4A0F-42B0-BB0A-1BBE804A2264}" type="pres">
      <dgm:prSet presAssocID="{5B71F452-3DC6-44E3-BA2B-0EB35AB88F63}" presName="connectorText" presStyleLbl="sibTrans2D1" presStyleIdx="2" presStyleCnt="4"/>
      <dgm:spPr/>
    </dgm:pt>
    <dgm:pt modelId="{0F724A03-F4E0-4BD6-866D-EA31BC0EC0BA}" type="pres">
      <dgm:prSet presAssocID="{E7340ABA-1624-4237-BAE3-05EDDF954E6F}" presName="node" presStyleLbl="node1" presStyleIdx="2" presStyleCnt="4">
        <dgm:presLayoutVars>
          <dgm:bulletEnabled val="1"/>
        </dgm:presLayoutVars>
      </dgm:prSet>
      <dgm:spPr/>
    </dgm:pt>
    <dgm:pt modelId="{B4CFDBCC-2307-4281-BC4F-61BD8A317158}" type="pres">
      <dgm:prSet presAssocID="{77FCE342-B45A-4F29-9BA4-76D3DD940088}" presName="parTrans" presStyleLbl="sibTrans2D1" presStyleIdx="3" presStyleCnt="4"/>
      <dgm:spPr/>
    </dgm:pt>
    <dgm:pt modelId="{50DC56DE-1FE2-453F-9B45-C3F3A1263E97}" type="pres">
      <dgm:prSet presAssocID="{77FCE342-B45A-4F29-9BA4-76D3DD940088}" presName="connectorText" presStyleLbl="sibTrans2D1" presStyleIdx="3" presStyleCnt="4"/>
      <dgm:spPr/>
    </dgm:pt>
    <dgm:pt modelId="{DC056CCD-06D9-4424-AE54-728B52EDC37C}" type="pres">
      <dgm:prSet presAssocID="{2A5BE484-B649-4A89-8AF0-66D94DD59AFB}" presName="node" presStyleLbl="node1" presStyleIdx="3" presStyleCnt="4" custRadScaleRad="100795" custRadScaleInc="-1000">
        <dgm:presLayoutVars>
          <dgm:bulletEnabled val="1"/>
        </dgm:presLayoutVars>
      </dgm:prSet>
      <dgm:spPr/>
    </dgm:pt>
  </dgm:ptLst>
  <dgm:cxnLst>
    <dgm:cxn modelId="{7B1E481D-F040-4B97-AEB8-59E93E66B4D5}" type="presOf" srcId="{2A5BE484-B649-4A89-8AF0-66D94DD59AFB}" destId="{DC056CCD-06D9-4424-AE54-728B52EDC37C}" srcOrd="0" destOrd="0" presId="urn:microsoft.com/office/officeart/2005/8/layout/radial5"/>
    <dgm:cxn modelId="{B452E229-7547-4C1D-A045-409B1C945771}" type="presOf" srcId="{AD289130-03EA-48A6-AA60-6BA915A6AAD2}" destId="{B886AD1C-B979-4D26-9DA3-90D8E1190F67}" srcOrd="0" destOrd="0" presId="urn:microsoft.com/office/officeart/2005/8/layout/radial5"/>
    <dgm:cxn modelId="{2CA11F43-A24B-495E-9DF7-7B0A6E66A9DD}" srcId="{E48BF963-45E6-4213-93B3-038A7AC992EF}" destId="{AD289130-03EA-48A6-AA60-6BA915A6AAD2}" srcOrd="0" destOrd="0" parTransId="{F97C868D-2FB6-4C6B-94A8-DE6B59521193}" sibTransId="{9DD44296-777E-478C-9F68-4311EB8473A8}"/>
    <dgm:cxn modelId="{42380F46-17CC-4E12-9400-5BFBE1D85896}" type="presOf" srcId="{F97C868D-2FB6-4C6B-94A8-DE6B59521193}" destId="{E4771C68-85E2-4D64-9260-20BF0EBAC129}" srcOrd="0" destOrd="0" presId="urn:microsoft.com/office/officeart/2005/8/layout/radial5"/>
    <dgm:cxn modelId="{26B0A769-799C-44FB-9B2D-2D701B13BC5F}" type="presOf" srcId="{6798E5F9-D255-4E87-8E4F-AB218D968695}" destId="{3A2EFD4B-2CB9-450E-BE35-530B9527035E}" srcOrd="0" destOrd="0" presId="urn:microsoft.com/office/officeart/2005/8/layout/radial5"/>
    <dgm:cxn modelId="{A79B2051-48B3-41CD-9BC7-D1F620527973}" type="presOf" srcId="{0FA8C9A7-B789-4A07-B8D1-33943433F739}" destId="{57CD3D02-46DA-4984-A800-B3F39BCFB9DC}" srcOrd="0" destOrd="0" presId="urn:microsoft.com/office/officeart/2005/8/layout/radial5"/>
    <dgm:cxn modelId="{B6A14D54-629E-4F03-AD5B-70FA1C77C2A8}" type="presOf" srcId="{77FCE342-B45A-4F29-9BA4-76D3DD940088}" destId="{B4CFDBCC-2307-4281-BC4F-61BD8A317158}" srcOrd="0" destOrd="0" presId="urn:microsoft.com/office/officeart/2005/8/layout/radial5"/>
    <dgm:cxn modelId="{504BAA5A-7286-4427-AB87-A0EF9E11A5BF}" type="presOf" srcId="{77FCE342-B45A-4F29-9BA4-76D3DD940088}" destId="{50DC56DE-1FE2-453F-9B45-C3F3A1263E97}" srcOrd="1" destOrd="0" presId="urn:microsoft.com/office/officeart/2005/8/layout/radial5"/>
    <dgm:cxn modelId="{3B006D83-8B6C-490F-B9A1-74735FEEC058}" srcId="{6798E5F9-D255-4E87-8E4F-AB218D968695}" destId="{E48BF963-45E6-4213-93B3-038A7AC992EF}" srcOrd="0" destOrd="0" parTransId="{FFDFA684-36A7-4CE8-A130-F09ED6E50CD0}" sibTransId="{F284FCB0-3D4B-469B-9CE1-27AA0B212B65}"/>
    <dgm:cxn modelId="{05500C8C-88B0-4A2B-956F-FB078ADD9E09}" type="presOf" srcId="{3330F9AE-9F9D-406E-9227-D1666046D27D}" destId="{0B3D687C-14A4-4BE7-B650-479AB7B7FBE7}" srcOrd="0" destOrd="0" presId="urn:microsoft.com/office/officeart/2005/8/layout/radial5"/>
    <dgm:cxn modelId="{C072EBA8-753A-4FF6-926B-5A3D7E25B42F}" type="presOf" srcId="{5B71F452-3DC6-44E3-BA2B-0EB35AB88F63}" destId="{2DA448A6-7976-43C0-BDA7-DD1ABB99F844}" srcOrd="0" destOrd="0" presId="urn:microsoft.com/office/officeart/2005/8/layout/radial5"/>
    <dgm:cxn modelId="{F58493B0-F1A1-4DD7-840C-B2469157CE22}" type="presOf" srcId="{0FA8C9A7-B789-4A07-B8D1-33943433F739}" destId="{7B53E210-541A-4489-9F89-E07CC3909730}" srcOrd="1" destOrd="0" presId="urn:microsoft.com/office/officeart/2005/8/layout/radial5"/>
    <dgm:cxn modelId="{E690C5B0-F987-4158-A080-A01C80F6373C}" srcId="{E48BF963-45E6-4213-93B3-038A7AC992EF}" destId="{3330F9AE-9F9D-406E-9227-D1666046D27D}" srcOrd="1" destOrd="0" parTransId="{0FA8C9A7-B789-4A07-B8D1-33943433F739}" sibTransId="{D0486F3C-FF2A-4354-9716-353D087438D5}"/>
    <dgm:cxn modelId="{6048C8B9-9EC7-485E-A801-05D6300A77EF}" type="presOf" srcId="{5B71F452-3DC6-44E3-BA2B-0EB35AB88F63}" destId="{7186396C-4A0F-42B0-BB0A-1BBE804A2264}" srcOrd="1" destOrd="0" presId="urn:microsoft.com/office/officeart/2005/8/layout/radial5"/>
    <dgm:cxn modelId="{4EDB6DCA-10DE-48CC-BFBC-68288878F6DC}" type="presOf" srcId="{F97C868D-2FB6-4C6B-94A8-DE6B59521193}" destId="{6C91561A-9406-45A8-83D3-8B8DA47603D0}" srcOrd="1" destOrd="0" presId="urn:microsoft.com/office/officeart/2005/8/layout/radial5"/>
    <dgm:cxn modelId="{731127CE-D4AA-4AAA-9BD8-71BF2773E54C}" srcId="{E48BF963-45E6-4213-93B3-038A7AC992EF}" destId="{E7340ABA-1624-4237-BAE3-05EDDF954E6F}" srcOrd="2" destOrd="0" parTransId="{5B71F452-3DC6-44E3-BA2B-0EB35AB88F63}" sibTransId="{B7CE74E2-BD45-4F0E-A6CF-88DC6D03AA68}"/>
    <dgm:cxn modelId="{99E5B3E4-82F8-48E9-B980-4FD8EBAA50BF}" type="presOf" srcId="{E48BF963-45E6-4213-93B3-038A7AC992EF}" destId="{793B35EE-E242-48D9-B368-4FD27E773734}" srcOrd="0" destOrd="0" presId="urn:microsoft.com/office/officeart/2005/8/layout/radial5"/>
    <dgm:cxn modelId="{FDC47BF5-66F6-4A05-A3DF-E2E0B1F014BE}" srcId="{E48BF963-45E6-4213-93B3-038A7AC992EF}" destId="{2A5BE484-B649-4A89-8AF0-66D94DD59AFB}" srcOrd="3" destOrd="0" parTransId="{77FCE342-B45A-4F29-9BA4-76D3DD940088}" sibTransId="{DCE285DA-335C-4549-A38E-9A7FC4718F82}"/>
    <dgm:cxn modelId="{E2E140F7-1C85-4F7B-B926-0F959DA51D9F}" type="presOf" srcId="{E7340ABA-1624-4237-BAE3-05EDDF954E6F}" destId="{0F724A03-F4E0-4BD6-866D-EA31BC0EC0BA}" srcOrd="0" destOrd="0" presId="urn:microsoft.com/office/officeart/2005/8/layout/radial5"/>
    <dgm:cxn modelId="{71D34481-66CE-4F07-93EC-1A49F2A280C2}" type="presParOf" srcId="{3A2EFD4B-2CB9-450E-BE35-530B9527035E}" destId="{793B35EE-E242-48D9-B368-4FD27E773734}" srcOrd="0" destOrd="0" presId="urn:microsoft.com/office/officeart/2005/8/layout/radial5"/>
    <dgm:cxn modelId="{1A92F5CF-8F0B-45F7-9945-45759B3CBF49}" type="presParOf" srcId="{3A2EFD4B-2CB9-450E-BE35-530B9527035E}" destId="{E4771C68-85E2-4D64-9260-20BF0EBAC129}" srcOrd="1" destOrd="0" presId="urn:microsoft.com/office/officeart/2005/8/layout/radial5"/>
    <dgm:cxn modelId="{C1642992-992D-4692-9760-B6587DA4EB6C}" type="presParOf" srcId="{E4771C68-85E2-4D64-9260-20BF0EBAC129}" destId="{6C91561A-9406-45A8-83D3-8B8DA47603D0}" srcOrd="0" destOrd="0" presId="urn:microsoft.com/office/officeart/2005/8/layout/radial5"/>
    <dgm:cxn modelId="{62276EE3-1297-40EE-AF4E-A5E7E96ED4F5}" type="presParOf" srcId="{3A2EFD4B-2CB9-450E-BE35-530B9527035E}" destId="{B886AD1C-B979-4D26-9DA3-90D8E1190F67}" srcOrd="2" destOrd="0" presId="urn:microsoft.com/office/officeart/2005/8/layout/radial5"/>
    <dgm:cxn modelId="{36E5733E-8744-47CF-B57F-DDC8C7D3077B}" type="presParOf" srcId="{3A2EFD4B-2CB9-450E-BE35-530B9527035E}" destId="{57CD3D02-46DA-4984-A800-B3F39BCFB9DC}" srcOrd="3" destOrd="0" presId="urn:microsoft.com/office/officeart/2005/8/layout/radial5"/>
    <dgm:cxn modelId="{A0040710-75AF-470C-899A-E69469844456}" type="presParOf" srcId="{57CD3D02-46DA-4984-A800-B3F39BCFB9DC}" destId="{7B53E210-541A-4489-9F89-E07CC3909730}" srcOrd="0" destOrd="0" presId="urn:microsoft.com/office/officeart/2005/8/layout/radial5"/>
    <dgm:cxn modelId="{282D0164-E8E5-4AA9-9E28-17A6DF10D853}" type="presParOf" srcId="{3A2EFD4B-2CB9-450E-BE35-530B9527035E}" destId="{0B3D687C-14A4-4BE7-B650-479AB7B7FBE7}" srcOrd="4" destOrd="0" presId="urn:microsoft.com/office/officeart/2005/8/layout/radial5"/>
    <dgm:cxn modelId="{B8A31EAD-FA9C-4D7C-8188-F16CED331723}" type="presParOf" srcId="{3A2EFD4B-2CB9-450E-BE35-530B9527035E}" destId="{2DA448A6-7976-43C0-BDA7-DD1ABB99F844}" srcOrd="5" destOrd="0" presId="urn:microsoft.com/office/officeart/2005/8/layout/radial5"/>
    <dgm:cxn modelId="{4B72EAB9-CCEE-49E6-8889-36FA7CDB0D76}" type="presParOf" srcId="{2DA448A6-7976-43C0-BDA7-DD1ABB99F844}" destId="{7186396C-4A0F-42B0-BB0A-1BBE804A2264}" srcOrd="0" destOrd="0" presId="urn:microsoft.com/office/officeart/2005/8/layout/radial5"/>
    <dgm:cxn modelId="{8FA07E7A-95B2-4C1D-8ABC-728B91FFC19D}" type="presParOf" srcId="{3A2EFD4B-2CB9-450E-BE35-530B9527035E}" destId="{0F724A03-F4E0-4BD6-866D-EA31BC0EC0BA}" srcOrd="6" destOrd="0" presId="urn:microsoft.com/office/officeart/2005/8/layout/radial5"/>
    <dgm:cxn modelId="{0258270C-4098-4011-9662-A1E2B5D42A58}" type="presParOf" srcId="{3A2EFD4B-2CB9-450E-BE35-530B9527035E}" destId="{B4CFDBCC-2307-4281-BC4F-61BD8A317158}" srcOrd="7" destOrd="0" presId="urn:microsoft.com/office/officeart/2005/8/layout/radial5"/>
    <dgm:cxn modelId="{41858B99-F7B0-4D1F-8D01-9C959C1DE519}" type="presParOf" srcId="{B4CFDBCC-2307-4281-BC4F-61BD8A317158}" destId="{50DC56DE-1FE2-453F-9B45-C3F3A1263E97}" srcOrd="0" destOrd="0" presId="urn:microsoft.com/office/officeart/2005/8/layout/radial5"/>
    <dgm:cxn modelId="{CFCDBBAC-7023-42BE-A583-EC7DCF507723}" type="presParOf" srcId="{3A2EFD4B-2CB9-450E-BE35-530B9527035E}" destId="{DC056CCD-06D9-4424-AE54-728B52EDC3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1EA13-388A-405E-B36C-D228081ABE7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87CBB-24CA-4FB5-B42C-E43D0A86AB0B}">
      <dgm:prSet phldrT="[Text]"/>
      <dgm:spPr/>
      <dgm:t>
        <a:bodyPr/>
        <a:lstStyle/>
        <a:p>
          <a:r>
            <a:rPr lang="bn-IN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53BE582-BE5A-46F1-A39E-66ABA02B1C6A}" type="parTrans" cxnId="{D007EE96-0F58-4ED1-A0BF-BE4EEAAA853C}">
      <dgm:prSet/>
      <dgm:spPr/>
      <dgm:t>
        <a:bodyPr/>
        <a:lstStyle/>
        <a:p>
          <a:endParaRPr lang="en-US"/>
        </a:p>
      </dgm:t>
    </dgm:pt>
    <dgm:pt modelId="{9813AC06-71C8-45DB-B5B4-5F7DABDF1E92}" type="sibTrans" cxnId="{D007EE96-0F58-4ED1-A0BF-BE4EEAAA853C}">
      <dgm:prSet/>
      <dgm:spPr/>
      <dgm:t>
        <a:bodyPr/>
        <a:lstStyle/>
        <a:p>
          <a:endParaRPr lang="en-US"/>
        </a:p>
      </dgm:t>
    </dgm:pt>
    <dgm:pt modelId="{1294CC4F-23F0-4753-B94A-C336ED2316AC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dirty="0"/>
        </a:p>
      </dgm:t>
    </dgm:pt>
    <dgm:pt modelId="{5A974D38-D006-4EDC-8C44-E7AAD325E81C}" type="parTrans" cxnId="{063594BC-B820-48D6-8D35-F2C725E68DBF}">
      <dgm:prSet/>
      <dgm:spPr/>
      <dgm:t>
        <a:bodyPr/>
        <a:lstStyle/>
        <a:p>
          <a:endParaRPr lang="en-US"/>
        </a:p>
      </dgm:t>
    </dgm:pt>
    <dgm:pt modelId="{F263E7D0-D952-420C-9F20-CFAC51B3000E}" type="sibTrans" cxnId="{063594BC-B820-48D6-8D35-F2C725E68DBF}">
      <dgm:prSet/>
      <dgm:spPr/>
      <dgm:t>
        <a:bodyPr/>
        <a:lstStyle/>
        <a:p>
          <a:endParaRPr lang="en-US"/>
        </a:p>
      </dgm:t>
    </dgm:pt>
    <dgm:pt modelId="{632B15EA-63B9-4B43-AB11-E6949E01573D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dirty="0"/>
        </a:p>
      </dgm:t>
    </dgm:pt>
    <dgm:pt modelId="{F32E15FB-D92F-4AD8-95A1-903FC91D2499}" type="parTrans" cxnId="{D4953E9A-EE4F-4B2F-BE74-EE536EAD6AD2}">
      <dgm:prSet/>
      <dgm:spPr/>
      <dgm:t>
        <a:bodyPr/>
        <a:lstStyle/>
        <a:p>
          <a:endParaRPr lang="en-US"/>
        </a:p>
      </dgm:t>
    </dgm:pt>
    <dgm:pt modelId="{329E5889-1708-4F05-9D3D-92B0713583D5}" type="sibTrans" cxnId="{D4953E9A-EE4F-4B2F-BE74-EE536EAD6AD2}">
      <dgm:prSet/>
      <dgm:spPr/>
      <dgm:t>
        <a:bodyPr/>
        <a:lstStyle/>
        <a:p>
          <a:endParaRPr lang="en-US"/>
        </a:p>
      </dgm:t>
    </dgm:pt>
    <dgm:pt modelId="{F4065A64-0C50-4818-89F2-EFE852974FA2}">
      <dgm:prSet phldrT="[Text]"/>
      <dgm:spPr/>
      <dgm:t>
        <a:bodyPr/>
        <a:lstStyle/>
        <a:p>
          <a:endParaRPr lang="en-US" dirty="0"/>
        </a:p>
      </dgm:t>
    </dgm:pt>
    <dgm:pt modelId="{28992041-6DDA-4882-9C7B-966F6C21CF3F}" type="parTrans" cxnId="{A556D921-14DA-407D-A214-7950661AAF06}">
      <dgm:prSet/>
      <dgm:spPr/>
      <dgm:t>
        <a:bodyPr/>
        <a:lstStyle/>
        <a:p>
          <a:endParaRPr lang="en-US"/>
        </a:p>
      </dgm:t>
    </dgm:pt>
    <dgm:pt modelId="{18B6FB92-14CB-4CE1-8FD9-722B6F87CE4D}" type="sibTrans" cxnId="{A556D921-14DA-407D-A214-7950661AAF06}">
      <dgm:prSet/>
      <dgm:spPr/>
      <dgm:t>
        <a:bodyPr/>
        <a:lstStyle/>
        <a:p>
          <a:endParaRPr lang="en-US"/>
        </a:p>
      </dgm:t>
    </dgm:pt>
    <dgm:pt modelId="{BB744E3A-9327-47B7-843B-1023C57565EB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dirty="0"/>
        </a:p>
      </dgm:t>
    </dgm:pt>
    <dgm:pt modelId="{29F347D3-BC0C-4249-B2B4-B121D32A61DC}" type="parTrans" cxnId="{2D8878A2-82BF-439A-9E5F-335C9754349A}">
      <dgm:prSet/>
      <dgm:spPr/>
      <dgm:t>
        <a:bodyPr/>
        <a:lstStyle/>
        <a:p>
          <a:endParaRPr lang="en-US"/>
        </a:p>
      </dgm:t>
    </dgm:pt>
    <dgm:pt modelId="{BF77283E-8FC1-4123-B8FE-8925B77B9B64}" type="sibTrans" cxnId="{2D8878A2-82BF-439A-9E5F-335C9754349A}">
      <dgm:prSet/>
      <dgm:spPr/>
      <dgm:t>
        <a:bodyPr/>
        <a:lstStyle/>
        <a:p>
          <a:endParaRPr lang="en-US"/>
        </a:p>
      </dgm:t>
    </dgm:pt>
    <dgm:pt modelId="{2B37D341-5049-40F0-A8A3-4BF61634CE1E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dirty="0"/>
        </a:p>
      </dgm:t>
    </dgm:pt>
    <dgm:pt modelId="{358B2B2C-54C2-4EC5-970B-B7C38B60D657}" type="parTrans" cxnId="{C8FC0548-8B4C-45DC-898D-09654E1526DE}">
      <dgm:prSet/>
      <dgm:spPr/>
      <dgm:t>
        <a:bodyPr/>
        <a:lstStyle/>
        <a:p>
          <a:endParaRPr lang="en-US"/>
        </a:p>
      </dgm:t>
    </dgm:pt>
    <dgm:pt modelId="{BD7AE7DC-3DA1-4EF3-A062-CB920B269817}" type="sibTrans" cxnId="{C8FC0548-8B4C-45DC-898D-09654E1526DE}">
      <dgm:prSet/>
      <dgm:spPr/>
      <dgm:t>
        <a:bodyPr/>
        <a:lstStyle/>
        <a:p>
          <a:endParaRPr lang="en-US"/>
        </a:p>
      </dgm:t>
    </dgm:pt>
    <dgm:pt modelId="{7B756CF6-BB8D-4EFF-A628-6644E1C31AF7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dirty="0"/>
        </a:p>
      </dgm:t>
    </dgm:pt>
    <dgm:pt modelId="{CA8B9F5B-7593-4118-BF33-B6517AD14973}" type="parTrans" cxnId="{0DA38964-89A5-4DDD-AB91-A461673CF1E7}">
      <dgm:prSet/>
      <dgm:spPr/>
      <dgm:t>
        <a:bodyPr/>
        <a:lstStyle/>
        <a:p>
          <a:endParaRPr lang="en-US"/>
        </a:p>
      </dgm:t>
    </dgm:pt>
    <dgm:pt modelId="{CC23C38C-0403-46D0-880B-0F1F0E00F967}" type="sibTrans" cxnId="{0DA38964-89A5-4DDD-AB91-A461673CF1E7}">
      <dgm:prSet/>
      <dgm:spPr/>
      <dgm:t>
        <a:bodyPr/>
        <a:lstStyle/>
        <a:p>
          <a:endParaRPr lang="en-US"/>
        </a:p>
      </dgm:t>
    </dgm:pt>
    <dgm:pt modelId="{7BF0867F-5073-4565-AE09-A3CB71A272AF}" type="pres">
      <dgm:prSet presAssocID="{12C1EA13-388A-405E-B36C-D228081ABE7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0F91033-BD18-4BD7-945B-6D3E93FEA663}" type="pres">
      <dgm:prSet presAssocID="{69C87CBB-24CA-4FB5-B42C-E43D0A86AB0B}" presName="Parent" presStyleLbl="node0" presStyleIdx="0" presStyleCnt="1" custLinFactNeighborX="12" custLinFactNeighborY="14">
        <dgm:presLayoutVars>
          <dgm:chMax val="6"/>
          <dgm:chPref val="6"/>
        </dgm:presLayoutVars>
      </dgm:prSet>
      <dgm:spPr/>
    </dgm:pt>
    <dgm:pt modelId="{EF128F67-70A6-40DA-AF5C-F1E8534F8889}" type="pres">
      <dgm:prSet presAssocID="{1294CC4F-23F0-4753-B94A-C336ED2316AC}" presName="Accent1" presStyleCnt="0"/>
      <dgm:spPr/>
    </dgm:pt>
    <dgm:pt modelId="{7E76C0F9-A02E-48D3-802D-C3296284818E}" type="pres">
      <dgm:prSet presAssocID="{1294CC4F-23F0-4753-B94A-C336ED2316AC}" presName="Accent" presStyleLbl="bgShp" presStyleIdx="0" presStyleCnt="6"/>
      <dgm:spPr/>
    </dgm:pt>
    <dgm:pt modelId="{A47738BA-BC42-4CDD-A876-6C4235F41B90}" type="pres">
      <dgm:prSet presAssocID="{1294CC4F-23F0-4753-B94A-C336ED2316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2393C4F-0BD0-46BA-871E-D0949AC8CC7E}" type="pres">
      <dgm:prSet presAssocID="{632B15EA-63B9-4B43-AB11-E6949E01573D}" presName="Accent2" presStyleCnt="0"/>
      <dgm:spPr/>
    </dgm:pt>
    <dgm:pt modelId="{C652BE55-C769-4911-9188-164D8932CE34}" type="pres">
      <dgm:prSet presAssocID="{632B15EA-63B9-4B43-AB11-E6949E01573D}" presName="Accent" presStyleLbl="bgShp" presStyleIdx="1" presStyleCnt="6"/>
      <dgm:spPr/>
    </dgm:pt>
    <dgm:pt modelId="{7D617931-2244-4A76-BFB2-FB6E69AA2C3D}" type="pres">
      <dgm:prSet presAssocID="{632B15EA-63B9-4B43-AB11-E6949E01573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E2910B2-40C0-43C2-8CFD-22231D784C55}" type="pres">
      <dgm:prSet presAssocID="{F4065A64-0C50-4818-89F2-EFE852974FA2}" presName="Accent3" presStyleCnt="0"/>
      <dgm:spPr/>
    </dgm:pt>
    <dgm:pt modelId="{8DDC3694-8CE7-4B2D-ACB5-86122DEB9894}" type="pres">
      <dgm:prSet presAssocID="{F4065A64-0C50-4818-89F2-EFE852974FA2}" presName="Accent" presStyleLbl="bgShp" presStyleIdx="2" presStyleCnt="6"/>
      <dgm:spPr/>
    </dgm:pt>
    <dgm:pt modelId="{7F819CF6-CE0A-4CED-9F1A-42F4D72E23AD}" type="pres">
      <dgm:prSet presAssocID="{F4065A64-0C50-4818-89F2-EFE852974FA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28438BF-5873-4732-B035-92BD3355E593}" type="pres">
      <dgm:prSet presAssocID="{BB744E3A-9327-47B7-843B-1023C57565EB}" presName="Accent4" presStyleCnt="0"/>
      <dgm:spPr/>
    </dgm:pt>
    <dgm:pt modelId="{74B28E38-FB72-4061-9DD8-85A37350EBF5}" type="pres">
      <dgm:prSet presAssocID="{BB744E3A-9327-47B7-843B-1023C57565EB}" presName="Accent" presStyleLbl="bgShp" presStyleIdx="3" presStyleCnt="6"/>
      <dgm:spPr/>
    </dgm:pt>
    <dgm:pt modelId="{A9922887-341E-41E2-8269-928C074A4BD3}" type="pres">
      <dgm:prSet presAssocID="{BB744E3A-9327-47B7-843B-1023C57565E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25F946D-3A03-4AFE-96C4-2AFA746C53AC}" type="pres">
      <dgm:prSet presAssocID="{2B37D341-5049-40F0-A8A3-4BF61634CE1E}" presName="Accent5" presStyleCnt="0"/>
      <dgm:spPr/>
    </dgm:pt>
    <dgm:pt modelId="{51F076A0-DC0E-4C5C-9691-E29B2AE03240}" type="pres">
      <dgm:prSet presAssocID="{2B37D341-5049-40F0-A8A3-4BF61634CE1E}" presName="Accent" presStyleLbl="bgShp" presStyleIdx="4" presStyleCnt="6"/>
      <dgm:spPr/>
    </dgm:pt>
    <dgm:pt modelId="{5C15E0BA-EB25-4BC9-A6C6-4BAA925C65D6}" type="pres">
      <dgm:prSet presAssocID="{2B37D341-5049-40F0-A8A3-4BF61634CE1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B8EF6DE-1F4C-49E3-BD80-21F3CE075A68}" type="pres">
      <dgm:prSet presAssocID="{7B756CF6-BB8D-4EFF-A628-6644E1C31AF7}" presName="Accent6" presStyleCnt="0"/>
      <dgm:spPr/>
    </dgm:pt>
    <dgm:pt modelId="{EEF91285-287D-4048-9FAA-B2F1D3CC29E5}" type="pres">
      <dgm:prSet presAssocID="{7B756CF6-BB8D-4EFF-A628-6644E1C31AF7}" presName="Accent" presStyleLbl="bgShp" presStyleIdx="5" presStyleCnt="6"/>
      <dgm:spPr/>
    </dgm:pt>
    <dgm:pt modelId="{0CA74F92-D275-48F3-8642-F29352A2AF44}" type="pres">
      <dgm:prSet presAssocID="{7B756CF6-BB8D-4EFF-A628-6644E1C31AF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1FB5016-ECB6-4622-8855-9440EEEDC565}" type="presOf" srcId="{7B756CF6-BB8D-4EFF-A628-6644E1C31AF7}" destId="{0CA74F92-D275-48F3-8642-F29352A2AF44}" srcOrd="0" destOrd="0" presId="urn:microsoft.com/office/officeart/2011/layout/HexagonRadial"/>
    <dgm:cxn modelId="{2E7C1F1F-69E7-4A99-9991-723E47564003}" type="presOf" srcId="{BB744E3A-9327-47B7-843B-1023C57565EB}" destId="{A9922887-341E-41E2-8269-928C074A4BD3}" srcOrd="0" destOrd="0" presId="urn:microsoft.com/office/officeart/2011/layout/HexagonRadial"/>
    <dgm:cxn modelId="{A556D921-14DA-407D-A214-7950661AAF06}" srcId="{69C87CBB-24CA-4FB5-B42C-E43D0A86AB0B}" destId="{F4065A64-0C50-4818-89F2-EFE852974FA2}" srcOrd="2" destOrd="0" parTransId="{28992041-6DDA-4882-9C7B-966F6C21CF3F}" sibTransId="{18B6FB92-14CB-4CE1-8FD9-722B6F87CE4D}"/>
    <dgm:cxn modelId="{0DA38964-89A5-4DDD-AB91-A461673CF1E7}" srcId="{69C87CBB-24CA-4FB5-B42C-E43D0A86AB0B}" destId="{7B756CF6-BB8D-4EFF-A628-6644E1C31AF7}" srcOrd="5" destOrd="0" parTransId="{CA8B9F5B-7593-4118-BF33-B6517AD14973}" sibTransId="{CC23C38C-0403-46D0-880B-0F1F0E00F967}"/>
    <dgm:cxn modelId="{C8FC0548-8B4C-45DC-898D-09654E1526DE}" srcId="{69C87CBB-24CA-4FB5-B42C-E43D0A86AB0B}" destId="{2B37D341-5049-40F0-A8A3-4BF61634CE1E}" srcOrd="4" destOrd="0" parTransId="{358B2B2C-54C2-4EC5-970B-B7C38B60D657}" sibTransId="{BD7AE7DC-3DA1-4EF3-A062-CB920B269817}"/>
    <dgm:cxn modelId="{2A50236B-24E2-415D-BD58-86B2BFD53718}" type="presOf" srcId="{F4065A64-0C50-4818-89F2-EFE852974FA2}" destId="{7F819CF6-CE0A-4CED-9F1A-42F4D72E23AD}" srcOrd="0" destOrd="0" presId="urn:microsoft.com/office/officeart/2011/layout/HexagonRadial"/>
    <dgm:cxn modelId="{5F386677-7AE0-4DE7-A703-91037ABF4DCF}" type="presOf" srcId="{632B15EA-63B9-4B43-AB11-E6949E01573D}" destId="{7D617931-2244-4A76-BFB2-FB6E69AA2C3D}" srcOrd="0" destOrd="0" presId="urn:microsoft.com/office/officeart/2011/layout/HexagonRadial"/>
    <dgm:cxn modelId="{D007EE96-0F58-4ED1-A0BF-BE4EEAAA853C}" srcId="{12C1EA13-388A-405E-B36C-D228081ABE78}" destId="{69C87CBB-24CA-4FB5-B42C-E43D0A86AB0B}" srcOrd="0" destOrd="0" parTransId="{C53BE582-BE5A-46F1-A39E-66ABA02B1C6A}" sibTransId="{9813AC06-71C8-45DB-B5B4-5F7DABDF1E92}"/>
    <dgm:cxn modelId="{D4953E9A-EE4F-4B2F-BE74-EE536EAD6AD2}" srcId="{69C87CBB-24CA-4FB5-B42C-E43D0A86AB0B}" destId="{632B15EA-63B9-4B43-AB11-E6949E01573D}" srcOrd="1" destOrd="0" parTransId="{F32E15FB-D92F-4AD8-95A1-903FC91D2499}" sibTransId="{329E5889-1708-4F05-9D3D-92B0713583D5}"/>
    <dgm:cxn modelId="{2D8878A2-82BF-439A-9E5F-335C9754349A}" srcId="{69C87CBB-24CA-4FB5-B42C-E43D0A86AB0B}" destId="{BB744E3A-9327-47B7-843B-1023C57565EB}" srcOrd="3" destOrd="0" parTransId="{29F347D3-BC0C-4249-B2B4-B121D32A61DC}" sibTransId="{BF77283E-8FC1-4123-B8FE-8925B77B9B64}"/>
    <dgm:cxn modelId="{063594BC-B820-48D6-8D35-F2C725E68DBF}" srcId="{69C87CBB-24CA-4FB5-B42C-E43D0A86AB0B}" destId="{1294CC4F-23F0-4753-B94A-C336ED2316AC}" srcOrd="0" destOrd="0" parTransId="{5A974D38-D006-4EDC-8C44-E7AAD325E81C}" sibTransId="{F263E7D0-D952-420C-9F20-CFAC51B3000E}"/>
    <dgm:cxn modelId="{507F36BE-0C8A-4AF2-8375-70C32094B511}" type="presOf" srcId="{2B37D341-5049-40F0-A8A3-4BF61634CE1E}" destId="{5C15E0BA-EB25-4BC9-A6C6-4BAA925C65D6}" srcOrd="0" destOrd="0" presId="urn:microsoft.com/office/officeart/2011/layout/HexagonRadial"/>
    <dgm:cxn modelId="{3B4058CE-D7B5-4BC8-A15F-50175798A193}" type="presOf" srcId="{69C87CBB-24CA-4FB5-B42C-E43D0A86AB0B}" destId="{C0F91033-BD18-4BD7-945B-6D3E93FEA663}" srcOrd="0" destOrd="0" presId="urn:microsoft.com/office/officeart/2011/layout/HexagonRadial"/>
    <dgm:cxn modelId="{A82D21E1-B452-459B-888F-ECFBDB4E485D}" type="presOf" srcId="{1294CC4F-23F0-4753-B94A-C336ED2316AC}" destId="{A47738BA-BC42-4CDD-A876-6C4235F41B90}" srcOrd="0" destOrd="0" presId="urn:microsoft.com/office/officeart/2011/layout/HexagonRadial"/>
    <dgm:cxn modelId="{428AEBE3-2D36-459E-B38E-C706D4AFD128}" type="presOf" srcId="{12C1EA13-388A-405E-B36C-D228081ABE78}" destId="{7BF0867F-5073-4565-AE09-A3CB71A272AF}" srcOrd="0" destOrd="0" presId="urn:microsoft.com/office/officeart/2011/layout/HexagonRadial"/>
    <dgm:cxn modelId="{0F24B5D2-5686-41C6-B6EB-77F74A56A425}" type="presParOf" srcId="{7BF0867F-5073-4565-AE09-A3CB71A272AF}" destId="{C0F91033-BD18-4BD7-945B-6D3E93FEA663}" srcOrd="0" destOrd="0" presId="urn:microsoft.com/office/officeart/2011/layout/HexagonRadial"/>
    <dgm:cxn modelId="{CD831667-7299-4220-9ECD-A5AB5A340474}" type="presParOf" srcId="{7BF0867F-5073-4565-AE09-A3CB71A272AF}" destId="{EF128F67-70A6-40DA-AF5C-F1E8534F8889}" srcOrd="1" destOrd="0" presId="urn:microsoft.com/office/officeart/2011/layout/HexagonRadial"/>
    <dgm:cxn modelId="{13AA5662-3C2A-422D-9CB8-4554889888DF}" type="presParOf" srcId="{EF128F67-70A6-40DA-AF5C-F1E8534F8889}" destId="{7E76C0F9-A02E-48D3-802D-C3296284818E}" srcOrd="0" destOrd="0" presId="urn:microsoft.com/office/officeart/2011/layout/HexagonRadial"/>
    <dgm:cxn modelId="{C479D0BB-77D8-4ED0-AFEB-80C6C5737CC2}" type="presParOf" srcId="{7BF0867F-5073-4565-AE09-A3CB71A272AF}" destId="{A47738BA-BC42-4CDD-A876-6C4235F41B90}" srcOrd="2" destOrd="0" presId="urn:microsoft.com/office/officeart/2011/layout/HexagonRadial"/>
    <dgm:cxn modelId="{0D4840CD-BD40-44CD-BD9A-8D81E584A0EC}" type="presParOf" srcId="{7BF0867F-5073-4565-AE09-A3CB71A272AF}" destId="{E2393C4F-0BD0-46BA-871E-D0949AC8CC7E}" srcOrd="3" destOrd="0" presId="urn:microsoft.com/office/officeart/2011/layout/HexagonRadial"/>
    <dgm:cxn modelId="{CB2EB852-A378-4FEF-82CC-246BED601E92}" type="presParOf" srcId="{E2393C4F-0BD0-46BA-871E-D0949AC8CC7E}" destId="{C652BE55-C769-4911-9188-164D8932CE34}" srcOrd="0" destOrd="0" presId="urn:microsoft.com/office/officeart/2011/layout/HexagonRadial"/>
    <dgm:cxn modelId="{AEC991F9-D864-40D7-82B3-EC33BABA4383}" type="presParOf" srcId="{7BF0867F-5073-4565-AE09-A3CB71A272AF}" destId="{7D617931-2244-4A76-BFB2-FB6E69AA2C3D}" srcOrd="4" destOrd="0" presId="urn:microsoft.com/office/officeart/2011/layout/HexagonRadial"/>
    <dgm:cxn modelId="{1D5BDDE5-7612-4816-A9DA-C50EAFB50AC5}" type="presParOf" srcId="{7BF0867F-5073-4565-AE09-A3CB71A272AF}" destId="{5E2910B2-40C0-43C2-8CFD-22231D784C55}" srcOrd="5" destOrd="0" presId="urn:microsoft.com/office/officeart/2011/layout/HexagonRadial"/>
    <dgm:cxn modelId="{52677015-1A14-46E1-8923-9058EDE05A4C}" type="presParOf" srcId="{5E2910B2-40C0-43C2-8CFD-22231D784C55}" destId="{8DDC3694-8CE7-4B2D-ACB5-86122DEB9894}" srcOrd="0" destOrd="0" presId="urn:microsoft.com/office/officeart/2011/layout/HexagonRadial"/>
    <dgm:cxn modelId="{A6DD193C-39BA-4338-AD07-B3F2E925B40D}" type="presParOf" srcId="{7BF0867F-5073-4565-AE09-A3CB71A272AF}" destId="{7F819CF6-CE0A-4CED-9F1A-42F4D72E23AD}" srcOrd="6" destOrd="0" presId="urn:microsoft.com/office/officeart/2011/layout/HexagonRadial"/>
    <dgm:cxn modelId="{59111D3A-2A44-40D1-B097-B9EEC557B669}" type="presParOf" srcId="{7BF0867F-5073-4565-AE09-A3CB71A272AF}" destId="{228438BF-5873-4732-B035-92BD3355E593}" srcOrd="7" destOrd="0" presId="urn:microsoft.com/office/officeart/2011/layout/HexagonRadial"/>
    <dgm:cxn modelId="{C700E3C5-9208-4F36-8C8D-65BA90C2BBF7}" type="presParOf" srcId="{228438BF-5873-4732-B035-92BD3355E593}" destId="{74B28E38-FB72-4061-9DD8-85A37350EBF5}" srcOrd="0" destOrd="0" presId="urn:microsoft.com/office/officeart/2011/layout/HexagonRadial"/>
    <dgm:cxn modelId="{339C566D-E5ED-4811-BBCB-A52801C8BE50}" type="presParOf" srcId="{7BF0867F-5073-4565-AE09-A3CB71A272AF}" destId="{A9922887-341E-41E2-8269-928C074A4BD3}" srcOrd="8" destOrd="0" presId="urn:microsoft.com/office/officeart/2011/layout/HexagonRadial"/>
    <dgm:cxn modelId="{945D5F22-6172-4083-8F3C-1A26390689F9}" type="presParOf" srcId="{7BF0867F-5073-4565-AE09-A3CB71A272AF}" destId="{225F946D-3A03-4AFE-96C4-2AFA746C53AC}" srcOrd="9" destOrd="0" presId="urn:microsoft.com/office/officeart/2011/layout/HexagonRadial"/>
    <dgm:cxn modelId="{EA4F1F5D-CEC2-4435-9E5F-1BDC954ABB5D}" type="presParOf" srcId="{225F946D-3A03-4AFE-96C4-2AFA746C53AC}" destId="{51F076A0-DC0E-4C5C-9691-E29B2AE03240}" srcOrd="0" destOrd="0" presId="urn:microsoft.com/office/officeart/2011/layout/HexagonRadial"/>
    <dgm:cxn modelId="{8399846D-2B6A-4AB6-A938-183FC0732F1F}" type="presParOf" srcId="{7BF0867F-5073-4565-AE09-A3CB71A272AF}" destId="{5C15E0BA-EB25-4BC9-A6C6-4BAA925C65D6}" srcOrd="10" destOrd="0" presId="urn:microsoft.com/office/officeart/2011/layout/HexagonRadial"/>
    <dgm:cxn modelId="{CC7FE044-CCAC-4AEA-84E1-5F71463CD8AF}" type="presParOf" srcId="{7BF0867F-5073-4565-AE09-A3CB71A272AF}" destId="{3B8EF6DE-1F4C-49E3-BD80-21F3CE075A68}" srcOrd="11" destOrd="0" presId="urn:microsoft.com/office/officeart/2011/layout/HexagonRadial"/>
    <dgm:cxn modelId="{A177544B-140B-4F2F-90EE-5B6B2D85D423}" type="presParOf" srcId="{3B8EF6DE-1F4C-49E3-BD80-21F3CE075A68}" destId="{EEF91285-287D-4048-9FAA-B2F1D3CC29E5}" srcOrd="0" destOrd="0" presId="urn:microsoft.com/office/officeart/2011/layout/HexagonRadial"/>
    <dgm:cxn modelId="{0D7AB41A-24E9-4F49-89E0-A4FED0422951}" type="presParOf" srcId="{7BF0867F-5073-4565-AE09-A3CB71A272AF}" destId="{0CA74F92-D275-48F3-8642-F29352A2AF4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35EE-E242-48D9-B368-4FD27E773734}">
      <dsp:nvSpPr>
        <dsp:cNvPr id="0" name=""/>
        <dsp:cNvSpPr/>
      </dsp:nvSpPr>
      <dsp:spPr>
        <a:xfrm>
          <a:off x="3429000" y="178001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7" y="1966006"/>
        <a:ext cx="898025" cy="898025"/>
      </dsp:txXfrm>
    </dsp:sp>
    <dsp:sp modelId="{E4771C68-85E2-4D64-9260-20BF0EBAC129}">
      <dsp:nvSpPr>
        <dsp:cNvPr id="0" name=""/>
        <dsp:cNvSpPr/>
      </dsp:nvSpPr>
      <dsp:spPr>
        <a:xfrm rot="16200000">
          <a:off x="3929560" y="1318068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1444760"/>
        <a:ext cx="188215" cy="259080"/>
      </dsp:txXfrm>
    </dsp:sp>
    <dsp:sp modelId="{B886AD1C-B979-4D26-9DA3-90D8E1190F67}">
      <dsp:nvSpPr>
        <dsp:cNvPr id="0" name=""/>
        <dsp:cNvSpPr/>
      </dsp:nvSpPr>
      <dsp:spPr>
        <a:xfrm>
          <a:off x="3428999" y="269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6" y="188686"/>
        <a:ext cx="898025" cy="898025"/>
      </dsp:txXfrm>
    </dsp:sp>
    <dsp:sp modelId="{57CD3D02-46DA-4984-A800-B3F39BCFB9DC}">
      <dsp:nvSpPr>
        <dsp:cNvPr id="0" name=""/>
        <dsp:cNvSpPr/>
      </dsp:nvSpPr>
      <dsp:spPr>
        <a:xfrm>
          <a:off x="4810610" y="219911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810610" y="2285479"/>
        <a:ext cx="188215" cy="259080"/>
      </dsp:txXfrm>
    </dsp:sp>
    <dsp:sp modelId="{0B3D687C-14A4-4BE7-B650-479AB7B7FBE7}">
      <dsp:nvSpPr>
        <dsp:cNvPr id="0" name=""/>
        <dsp:cNvSpPr/>
      </dsp:nvSpPr>
      <dsp:spPr>
        <a:xfrm>
          <a:off x="5206319" y="178001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2400" kern="1200" dirty="0">
            <a:latin typeface="Nikosh" panose="02000000000000000000" pitchFamily="2" charset="0"/>
            <a:cs typeface="Nikosh" panose="02000000000000000000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392306" y="1966005"/>
        <a:ext cx="898025" cy="898025"/>
      </dsp:txXfrm>
    </dsp:sp>
    <dsp:sp modelId="{2DA448A6-7976-43C0-BDA7-DD1ABB99F844}">
      <dsp:nvSpPr>
        <dsp:cNvPr id="0" name=""/>
        <dsp:cNvSpPr/>
      </dsp:nvSpPr>
      <dsp:spPr>
        <a:xfrm rot="5400000">
          <a:off x="3929560" y="308016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3126197"/>
        <a:ext cx="188215" cy="259080"/>
      </dsp:txXfrm>
    </dsp:sp>
    <dsp:sp modelId="{0F724A03-F4E0-4BD6-866D-EA31BC0EC0BA}">
      <dsp:nvSpPr>
        <dsp:cNvPr id="0" name=""/>
        <dsp:cNvSpPr/>
      </dsp:nvSpPr>
      <dsp:spPr>
        <a:xfrm>
          <a:off x="3429000" y="355733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kern="1200" dirty="0"/>
            <a:t> </a:t>
          </a:r>
          <a:endParaRPr lang="en-US" sz="2800" kern="1200" dirty="0"/>
        </a:p>
      </dsp:txBody>
      <dsp:txXfrm>
        <a:off x="3614987" y="3743325"/>
        <a:ext cx="898025" cy="898025"/>
      </dsp:txXfrm>
    </dsp:sp>
    <dsp:sp modelId="{B4CFDBCC-2307-4281-BC4F-61BD8A317158}">
      <dsp:nvSpPr>
        <dsp:cNvPr id="0" name=""/>
        <dsp:cNvSpPr/>
      </dsp:nvSpPr>
      <dsp:spPr>
        <a:xfrm rot="10773000">
          <a:off x="3037940" y="2206092"/>
          <a:ext cx="276368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20849" y="2292126"/>
        <a:ext cx="193458" cy="259080"/>
      </dsp:txXfrm>
    </dsp:sp>
    <dsp:sp modelId="{DC056CCD-06D9-4424-AE54-728B52EDC37C}">
      <dsp:nvSpPr>
        <dsp:cNvPr id="0" name=""/>
        <dsp:cNvSpPr/>
      </dsp:nvSpPr>
      <dsp:spPr>
        <a:xfrm>
          <a:off x="1637605" y="179408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23592" y="1980075"/>
        <a:ext cx="898025" cy="89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1033-BD18-4BD7-945B-6D3E93FEA663}">
      <dsp:nvSpPr>
        <dsp:cNvPr id="0" name=""/>
        <dsp:cNvSpPr/>
      </dsp:nvSpPr>
      <dsp:spPr>
        <a:xfrm>
          <a:off x="2886812" y="1628763"/>
          <a:ext cx="2069910" cy="179055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700" kern="1200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sz="27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229825" y="1925483"/>
        <a:ext cx="1383884" cy="1197116"/>
      </dsp:txXfrm>
    </dsp:sp>
    <dsp:sp modelId="{C652BE55-C769-4911-9188-164D8932CE34}">
      <dsp:nvSpPr>
        <dsp:cNvPr id="0" name=""/>
        <dsp:cNvSpPr/>
      </dsp:nvSpPr>
      <dsp:spPr>
        <a:xfrm>
          <a:off x="4182725" y="77185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738BA-BC42-4CDD-A876-6C4235F41B90}">
      <dsp:nvSpPr>
        <dsp:cNvPr id="0" name=""/>
        <dsp:cNvSpPr/>
      </dsp:nvSpPr>
      <dsp:spPr>
        <a:xfrm>
          <a:off x="3077232" y="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kern="1200" dirty="0"/>
        </a:p>
      </dsp:txBody>
      <dsp:txXfrm>
        <a:off x="3358341" y="243192"/>
        <a:ext cx="1134059" cy="981094"/>
      </dsp:txXfrm>
    </dsp:sp>
    <dsp:sp modelId="{8DDC3694-8CE7-4B2D-ACB5-86122DEB9894}">
      <dsp:nvSpPr>
        <dsp:cNvPr id="0" name=""/>
        <dsp:cNvSpPr/>
      </dsp:nvSpPr>
      <dsp:spPr>
        <a:xfrm>
          <a:off x="5094179" y="2029835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17931-2244-4A76-BFB2-FB6E69AA2C3D}">
      <dsp:nvSpPr>
        <dsp:cNvPr id="0" name=""/>
        <dsp:cNvSpPr/>
      </dsp:nvSpPr>
      <dsp:spPr>
        <a:xfrm>
          <a:off x="4632915" y="902597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kern="1200" dirty="0"/>
        </a:p>
      </dsp:txBody>
      <dsp:txXfrm>
        <a:off x="4914024" y="1145789"/>
        <a:ext cx="1134059" cy="981094"/>
      </dsp:txXfrm>
    </dsp:sp>
    <dsp:sp modelId="{74B28E38-FB72-4061-9DD8-85A37350EBF5}">
      <dsp:nvSpPr>
        <dsp:cNvPr id="0" name=""/>
        <dsp:cNvSpPr/>
      </dsp:nvSpPr>
      <dsp:spPr>
        <a:xfrm>
          <a:off x="4461024" y="344986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9CF6-CE0A-4CED-9F1A-42F4D72E23AD}">
      <dsp:nvSpPr>
        <dsp:cNvPr id="0" name=""/>
        <dsp:cNvSpPr/>
      </dsp:nvSpPr>
      <dsp:spPr>
        <a:xfrm>
          <a:off x="4632915" y="267700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4914024" y="2920192"/>
        <a:ext cx="1134059" cy="981094"/>
      </dsp:txXfrm>
    </dsp:sp>
    <dsp:sp modelId="{51F076A0-DC0E-4C5C-9691-E29B2AE03240}">
      <dsp:nvSpPr>
        <dsp:cNvPr id="0" name=""/>
        <dsp:cNvSpPr/>
      </dsp:nvSpPr>
      <dsp:spPr>
        <a:xfrm>
          <a:off x="2890415" y="3597266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22887-341E-41E2-8269-928C074A4BD3}">
      <dsp:nvSpPr>
        <dsp:cNvPr id="0" name=""/>
        <dsp:cNvSpPr/>
      </dsp:nvSpPr>
      <dsp:spPr>
        <a:xfrm>
          <a:off x="3077232" y="358060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kern="1200" dirty="0"/>
        </a:p>
      </dsp:txBody>
      <dsp:txXfrm>
        <a:off x="3358341" y="3823800"/>
        <a:ext cx="1134059" cy="981094"/>
      </dsp:txXfrm>
    </dsp:sp>
    <dsp:sp modelId="{EEF91285-287D-4048-9FAA-B2F1D3CC29E5}">
      <dsp:nvSpPr>
        <dsp:cNvPr id="0" name=""/>
        <dsp:cNvSpPr/>
      </dsp:nvSpPr>
      <dsp:spPr>
        <a:xfrm>
          <a:off x="1964035" y="2339788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5E0BA-EB25-4BC9-A6C6-4BAA925C65D6}">
      <dsp:nvSpPr>
        <dsp:cNvPr id="0" name=""/>
        <dsp:cNvSpPr/>
      </dsp:nvSpPr>
      <dsp:spPr>
        <a:xfrm>
          <a:off x="1514327" y="267801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kern="1200" dirty="0"/>
        </a:p>
      </dsp:txBody>
      <dsp:txXfrm>
        <a:off x="1795436" y="2921202"/>
        <a:ext cx="1134059" cy="981094"/>
      </dsp:txXfrm>
    </dsp:sp>
    <dsp:sp modelId="{0CA74F92-D275-48F3-8642-F29352A2AF44}">
      <dsp:nvSpPr>
        <dsp:cNvPr id="0" name=""/>
        <dsp:cNvSpPr/>
      </dsp:nvSpPr>
      <dsp:spPr>
        <a:xfrm>
          <a:off x="1514327" y="90057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kern="1200" dirty="0"/>
        </a:p>
      </dsp:txBody>
      <dsp:txXfrm>
        <a:off x="1795436" y="1143770"/>
        <a:ext cx="1134059" cy="981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986F-ABCF-47C5-904D-3E39DC214452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3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6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966912" y="492140"/>
            <a:ext cx="8258175" cy="5057775"/>
          </a:xfrm>
          <a:prstGeom prst="rect"/>
        </p:spPr>
      </p:pic>
      <p:sp>
        <p:nvSpPr>
          <p:cNvPr id="1048584" name="TextBox 3"/>
          <p:cNvSpPr txBox="1"/>
          <p:nvPr/>
        </p:nvSpPr>
        <p:spPr>
          <a:xfrm>
            <a:off x="4543864" y="5719529"/>
            <a:ext cx="4037428" cy="891541"/>
          </a:xfrm>
          <a:prstGeom prst="rect"/>
          <a:solidFill>
            <a:schemeClr val="accent1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5400" lang="bn-IN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dirty="0" sz="5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13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Diagram 1"/>
          <p:cNvGraphicFramePr>
            <a:graphicFrameLocks/>
          </p:cNvGraphicFramePr>
          <p:nvPr/>
        </p:nvGraphicFramePr>
        <p:xfrm>
          <a:off x="2174240" y="1583722"/>
          <a:ext cx="7843520" cy="50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  <p:sp>
        <p:nvSpPr>
          <p:cNvPr id="1048601" name="TextBox 2"/>
          <p:cNvSpPr txBox="1"/>
          <p:nvPr/>
        </p:nvSpPr>
        <p:spPr>
          <a:xfrm>
            <a:off x="7258929" y="4588137"/>
            <a:ext cx="1021080" cy="751840"/>
          </a:xfrm>
          <a:prstGeom prst="rect"/>
          <a:noFill/>
        </p:spPr>
        <p:txBody>
          <a:bodyPr rtlCol="0" wrap="none">
            <a:spAutoFit/>
          </a:bodyPr>
          <a:p>
            <a:r>
              <a:rPr dirty="0" sz="4400" lang="bn-IN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dirty="0" sz="4400"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dirty="0" sz="4400" lang="bn-IN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dirty="0" sz="4400"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dirty="0" sz="4400" lang="bn-IN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dirty="0" sz="4400" lang="en-US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endParaRPr dirty="0" sz="2800" lang="en-US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602" name="TextBox 3"/>
          <p:cNvSpPr txBox="1"/>
          <p:nvPr/>
        </p:nvSpPr>
        <p:spPr>
          <a:xfrm>
            <a:off x="2363373" y="226191"/>
            <a:ext cx="8299938" cy="11709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400" lang="bn-IN" u="sng"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</a:p>
          <a:p>
            <a:pPr algn="ctr"/>
            <a:r>
              <a:rPr dirty="0" sz="2800" lang="bn-IN">
                <a:latin typeface="Nikosh" panose="02000000000000000000" pitchFamily="2" charset="0"/>
                <a:cs typeface="Nikosh" panose="02000000000000000000" pitchFamily="2" charset="0"/>
              </a:rPr>
              <a:t>(কোন কোন পশু দ্বারা কুরবানি করা যায়?)</a:t>
            </a:r>
            <a:endParaRPr dirty="0" sz="2800" lang="en-US" u="sng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9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dirty="0" sz="6000" lang="bn-IN" u="sng"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b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কুরবানি কখন করতে হয়?</a:t>
            </a:r>
            <a:b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</a:br>
            <a:endParaRPr dirty="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8889" lnSpcReduction="10000"/>
          </a:bodyPr>
          <a:p>
            <a:pPr algn="just" indent="0" marL="0">
              <a:buNone/>
            </a:pP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প্রতি বছর যিলহজ মাসের ১০ তারিখ হতে ১২ তারিখ পর্যন্ত সময়ের মধ্যে কুরবানি করতে হয় অথবা যিলহজ মাসের ১০তারিখে ঈদুল আযহার নামাযের পর থেকে ১১ ও ১২ তারিখ আছর নামাজের পুর্ব পর্যন্ত সময়ের মধ্যে কুরবানি করতে হয়।</a:t>
            </a:r>
            <a:endParaRPr dirty="0" sz="54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/>
      <p:bldP spid="10486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838200" y="280860"/>
            <a:ext cx="10515600" cy="1325563"/>
          </a:xfrm>
        </p:spPr>
        <p:txBody>
          <a:bodyPr/>
          <a:p>
            <a:pPr algn="ctr"/>
            <a:r>
              <a:rPr dirty="0" lang="bn-IN" u="sng">
                <a:latin typeface="Nikosh" panose="02000000000000000000" pitchFamily="2" charset="0"/>
                <a:cs typeface="Nikosh" panose="02000000000000000000" pitchFamily="2" charset="0"/>
              </a:rPr>
              <a:t>চামেলী </a:t>
            </a:r>
            <a:b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dirty="0" sz="2800" lang="bn-IN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  <a:endParaRPr dirty="0" lang="en-US"/>
          </a:p>
        </p:txBody>
      </p:sp>
      <p:pic>
        <p:nvPicPr>
          <p:cNvPr id="2097156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39257" y="4884817"/>
            <a:ext cx="1683445" cy="1262584"/>
          </a:xfrm>
        </p:spPr>
      </p:pic>
      <p:pic>
        <p:nvPicPr>
          <p:cNvPr id="2097157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388891" y="5114695"/>
            <a:ext cx="1889311" cy="1098885"/>
          </a:xfrm>
          <a:prstGeom prst="rect"/>
        </p:spPr>
      </p:pic>
      <p:pic>
        <p:nvPicPr>
          <p:cNvPr id="2097158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028913" y="5049071"/>
            <a:ext cx="2166673" cy="1139251"/>
          </a:xfrm>
          <a:prstGeom prst="rect"/>
        </p:spPr>
      </p:pic>
      <p:pic>
        <p:nvPicPr>
          <p:cNvPr id="2097159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0325120" y="5062307"/>
            <a:ext cx="1683445" cy="1233867"/>
          </a:xfrm>
          <a:prstGeom prst="rect"/>
        </p:spPr>
      </p:pic>
      <p:pic>
        <p:nvPicPr>
          <p:cNvPr id="2097160" name="Picture 12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6460324" y="5107270"/>
            <a:ext cx="1526832" cy="1139251"/>
          </a:xfrm>
          <a:prstGeom prst="rect"/>
        </p:spPr>
      </p:pic>
      <p:pic>
        <p:nvPicPr>
          <p:cNvPr id="2097161" name="Picture 14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8179299" y="5187518"/>
            <a:ext cx="1986623" cy="1112509"/>
          </a:xfrm>
          <a:prstGeom prst="rect"/>
        </p:spPr>
      </p:pic>
      <p:sp>
        <p:nvSpPr>
          <p:cNvPr id="1048606" name="TextBox 2"/>
          <p:cNvSpPr txBox="1"/>
          <p:nvPr/>
        </p:nvSpPr>
        <p:spPr>
          <a:xfrm>
            <a:off x="1522827" y="1656882"/>
            <a:ext cx="1350498" cy="584775"/>
          </a:xfrm>
          <a:prstGeom prst="rect"/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rtlCol="0" wrap="square">
            <a:spAutoFit/>
          </a:bodyPr>
          <a:p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৫বছর</a:t>
            </a:r>
            <a:endParaRPr dirty="0" sz="3200" lang="en-US"/>
          </a:p>
        </p:txBody>
      </p:sp>
      <p:sp>
        <p:nvSpPr>
          <p:cNvPr id="1048607" name="TextBox 3"/>
          <p:cNvSpPr txBox="1"/>
          <p:nvPr/>
        </p:nvSpPr>
        <p:spPr>
          <a:xfrm>
            <a:off x="5100174" y="1661374"/>
            <a:ext cx="1510813" cy="584775"/>
          </a:xfrm>
          <a:prstGeom prst="rect"/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rtlCol="0" wrap="square">
            <a:spAutoFit/>
          </a:bodyPr>
          <a:p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dirty="0" sz="3200" lang="en-US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dirty="0" sz="3200" lang="en-US"/>
          </a:p>
        </p:txBody>
      </p:sp>
      <p:sp>
        <p:nvSpPr>
          <p:cNvPr id="1048608" name="TextBox 5"/>
          <p:cNvSpPr txBox="1"/>
          <p:nvPr/>
        </p:nvSpPr>
        <p:spPr>
          <a:xfrm>
            <a:off x="9228649" y="1660502"/>
            <a:ext cx="1941342" cy="584775"/>
          </a:xfrm>
          <a:prstGeom prst="rect"/>
          <a:solidFill>
            <a:schemeClr val="bg2"/>
          </a:solidFill>
          <a:ln>
            <a:solidFill>
              <a:srgbClr val="00B050"/>
            </a:solidFill>
          </a:ln>
        </p:spPr>
        <p:txBody>
          <a:bodyPr rtlCol="0" wrap="square">
            <a:spAutoFit/>
          </a:bodyPr>
          <a:p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dirty="0" sz="3200" lang="en-US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dirty="0" sz="320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8472 L 0.09752 -0.34676 " pathEditMode="relative" rAng="0" ptsTypes="AA">
                                      <p:cBhvr>
                                        <p:cTn dur="2000" fill="hold" id="6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9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88 0.05417 L 0.21172 -0.38773 " pathEditMode="relative" rAng="0" ptsTypes="AA">
                                      <p:cBhvr>
                                        <p:cTn dur="2000" fill="hold" id="10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14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15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500" id="16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20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0.04097 L 0.0306 -0.39676 " pathEditMode="relative" rAng="0" ptsTypes="AA">
                                      <p:cBhvr>
                                        <p:cTn dur="2000" fill="hold" id="21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24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4838 L 0.24114 -0.40116 " pathEditMode="relative" rAng="0" ptsTypes="AA">
                                      <p:cBhvr>
                                        <p:cTn dur="2000" fill="hold" id="25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29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0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500" id="31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35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4884 L 0.08125 -0.39745 " pathEditMode="relative" rAng="0" ptsTypes="AA">
                                      <p:cBhvr>
                                        <p:cTn dur="2000" fill="hold" id="36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40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41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500" id="42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46" nodeType="click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537 L -0.08594 -0.38333 " pathEditMode="relative" rAng="0" ptsTypes="AA">
                                      <p:cBhvr>
                                        <p:cTn dur="2000" fill="hold" id="47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lang="bn-IN" u="sng">
                <a:latin typeface="Nikosh" panose="02000000000000000000" pitchFamily="2" charset="0"/>
                <a:cs typeface="Nikosh" panose="02000000000000000000" pitchFamily="2" charset="0"/>
              </a:rPr>
              <a:t>হাসনাহেনা</a:t>
            </a:r>
            <a:b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dirty="0" sz="3200" lang="bn-IN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 কুরবানির উপযুক্ত হওয়ার জন্য কি কি শর্ত রয়েছে?)</a:t>
            </a:r>
            <a:endParaRPr dirty="0" lang="en-US"/>
          </a:p>
        </p:txBody>
      </p:sp>
      <p:sp>
        <p:nvSpPr>
          <p:cNvPr id="1048614" name="TextBox 2"/>
          <p:cNvSpPr txBox="1"/>
          <p:nvPr/>
        </p:nvSpPr>
        <p:spPr>
          <a:xfrm>
            <a:off x="838199" y="2039816"/>
            <a:ext cx="10515600" cy="45999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১। গৃহপালিত প্রাণি</a:t>
            </a:r>
          </a:p>
          <a:p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২।দু-চোখ অংন্ধ না হওয়া</a:t>
            </a:r>
          </a:p>
          <a:p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৩। এক চোখ অন্ধ না হওয়া</a:t>
            </a:r>
          </a:p>
          <a:p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৪।পা ভাঙ্গা, (</a:t>
            </a: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যে পশু কুরবানির স্থান পর্যন্ত যেতে অক্ষম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dirty="0" sz="48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/>
      <p:bldP spid="10486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dirty="0" lang="bn-IN" u="sng">
                <a:latin typeface="Nikosh" panose="02000000000000000000" pitchFamily="2" charset="0"/>
                <a:cs typeface="Nikosh" panose="02000000000000000000" pitchFamily="2" charset="0"/>
              </a:rPr>
              <a:t>জুই</a:t>
            </a:r>
            <a:b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(কুরবানি পশুর গোশতের হুকুম কি?)</a:t>
            </a:r>
            <a:endParaRPr dirty="0" lang="en-US"/>
          </a:p>
        </p:txBody>
      </p:sp>
      <p:sp>
        <p:nvSpPr>
          <p:cNvPr id="1048616" name="TextBox 2"/>
          <p:cNvSpPr txBox="1"/>
          <p:nvPr/>
        </p:nvSpPr>
        <p:spPr>
          <a:xfrm>
            <a:off x="984738" y="2349305"/>
            <a:ext cx="9973994" cy="40919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কু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বানির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গোশ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এব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ধনী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গরিব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সকলেই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খে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ষ্ট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আ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ংকা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জমা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করেও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রা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en-US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ত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dirty="0" sz="5400" lang="en-US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7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5" grpId="0"/>
      <p:bldP spid="10486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5400" lang="bn-IN">
                <a:latin typeface="Nikosh" panose="02000000000000000000" pitchFamily="2" charset="0"/>
                <a:cs typeface="Nikosh" panose="02000000000000000000" pitchFamily="2" charset="0"/>
              </a:rPr>
              <a:t>আরো কিছু কথা---------------</a:t>
            </a:r>
            <a:endParaRPr dirty="0" sz="54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594360" y="1825625"/>
            <a:ext cx="11216640" cy="4351338"/>
          </a:xfrm>
        </p:spPr>
        <p:txBody>
          <a:bodyPr>
            <a:normAutofit fontScale="90000" lnSpcReduction="20000"/>
          </a:bodyPr>
          <a:p>
            <a:pPr indent="0" marL="0">
              <a:buNone/>
            </a:pP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চামড়া সদকা করে দিতে হবে অথবা তা দিয়ে ব্যাবহার্য জিনিস তৈরি করে ব্যাবহার করা যাবে। </a:t>
            </a:r>
            <a:endParaRPr dirty="0" sz="4000" lang="en-US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indent="0" marL="0">
              <a:buNone/>
            </a:pP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জবাই ভালো জানলে নিজেই জবাই করবে। </a:t>
            </a:r>
            <a:endParaRPr dirty="0" sz="4000" lang="en-US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indent="0" marL="0">
              <a:buNone/>
            </a:pP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কুরিবানির গোশত বিক্রি হয় এমন কাজ করা যাবেনা।</a:t>
            </a:r>
          </a:p>
          <a:p>
            <a:pPr indent="0" marL="0">
              <a:buNone/>
            </a:pP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যেমন গোশত বানানোর কাজে নিয়োজিত ব্যাক্তিকে পারিশ্রমিক হিসেবে কুরবানির গোশত দেয়া, পারিশ্রমক ও খাবারের বিনিময়ে কাজের লোক রাখলে তাকে কুরবানির গোশ</a:t>
            </a: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 দিয়ে খাবার খাওয়ানো ইত্যাদি।</a:t>
            </a:r>
            <a:endParaRPr dirty="0" sz="4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26"/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000" lang="bn-IN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মুল্যায়ন</a:t>
            </a:r>
            <a:endParaRPr dirty="0" sz="6000" lang="en-US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১। কুরবানি কয় দিন করা যায়?</a:t>
            </a:r>
          </a:p>
          <a:p>
            <a:pPr indent="0" marL="0">
              <a:buNone/>
            </a:pP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২।কুরবানির উপযুক্ত উটের বয়স কত হতে হবে?</a:t>
            </a:r>
          </a:p>
          <a:p>
            <a:pPr indent="0" marL="0">
              <a:buNone/>
            </a:pP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৩।নিসাবের মালিক নাবালগ হলেও কি কুরবানি করতে হয়?</a:t>
            </a:r>
          </a:p>
          <a:p>
            <a:pPr indent="0" marL="0">
              <a:buNone/>
            </a:pP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৪।বন্য গরু বা মহিষ দ্বারা কুরবানি করা যাবে?</a:t>
            </a:r>
            <a:endParaRPr dirty="0" sz="44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dur="500" fill="hold" id="6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dur="500" fill="hold" id="7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500" fill="hold" id="8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calcmode="lin" to="1.5" valueType="num">
                                      <p:cBhvr override="childStyle">
                                        <p:cTn dur="500" fill="hold" id="9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dirty="0" sz="6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পশু কুরবানি থেকে শিক্ষা নিয়ে কিভাবে নিজের ভিতরের পশুত্বভাব সহ সকল ধরনের অন্যায় থেকে মুক্ত হয়ে আল্লাহর নৈকট্য অর্জন করা যায় তা নিজের ভাষায় লেখ।</a:t>
            </a:r>
            <a:endParaRPr dirty="0" sz="6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2000" id="14"/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/>
      <p:bldP spid="10486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"/>
          <p:cNvSpPr txBox="1"/>
          <p:nvPr/>
        </p:nvSpPr>
        <p:spPr>
          <a:xfrm>
            <a:off x="1816308" y="659567"/>
            <a:ext cx="8559384" cy="14122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সবাইকে ধন্যবাদ</a:t>
            </a:r>
          </a:p>
          <a:p>
            <a:pPr algn="ctr"/>
            <a:r>
              <a:rPr dirty="0" sz="4400" lang="bn-IN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 হাফেজ</a:t>
            </a:r>
            <a:r>
              <a:rPr sz="4400" lang="en-US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!</a:t>
            </a:r>
            <a:endParaRPr dirty="0" sz="4400" lang="en-US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97162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46952" y="1999224"/>
            <a:ext cx="3312825" cy="4732608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12" nodeType="click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838200" y="250797"/>
            <a:ext cx="10515600" cy="1325563"/>
          </a:xfrm>
        </p:spPr>
        <p:txBody>
          <a:bodyPr/>
          <a:p>
            <a:pPr algn="ctr"/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dirty="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 rot="21590860">
            <a:off x="790372" y="1381385"/>
            <a:ext cx="10912253" cy="5688132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মো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ঃমুন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altLang="en-US" lang="zh-CN"/>
          </a:p>
          <a:p>
            <a:pPr indent="0" marL="0">
              <a:buNone/>
            </a:pP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সহকারি মৌলভী</a:t>
            </a: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শিক্ষ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altLang="en-US" lang="zh-CN"/>
          </a:p>
          <a:p>
            <a:pPr indent="0" marL="0">
              <a:buNone/>
            </a:pP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ন্তাহার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ইসলামিয়া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দাখিল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মাদ্রাসা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dirty="0" sz="4000" lang="en-US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indent="0" marL="0">
              <a:buNone/>
            </a:pPr>
            <a:r>
              <a:rPr altLang="en-US" dirty="0" sz="4000" lang="en-IN" err="1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altLang="en-US" dirty="0" sz="4000" lang="en-IN" err="1">
                <a:latin typeface="Nikosh" panose="02000000000000000000" pitchFamily="2" charset="0"/>
                <a:cs typeface="Nikosh" panose="02000000000000000000" pitchFamily="2" charset="0"/>
              </a:rPr>
              <a:t>দমদিঘী</a:t>
            </a:r>
            <a:r>
              <a:rPr altLang="en-US" dirty="0" sz="4000" lang="en-US" err="1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IN" err="1">
                <a:latin typeface="Nikosh" panose="02000000000000000000" pitchFamily="2" charset="0"/>
                <a:cs typeface="Nikosh" panose="02000000000000000000" pitchFamily="2" charset="0"/>
              </a:rPr>
              <a:t>বুগুডা</a:t>
            </a:r>
            <a:r>
              <a:rPr altLang="en-US" dirty="0" sz="4000" lang="en-US" err="1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000" lang="en-US" err="1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altLang="en-US" lang="zh-CN"/>
          </a:p>
          <a:p>
            <a:pPr indent="0" marL="0">
              <a:buNone/>
            </a:pPr>
            <a:r>
              <a:rPr dirty="0" sz="4000" lang="en-US">
                <a:latin typeface="Nikosh" panose="02000000000000000000" pitchFamily="2" charset="0"/>
                <a:cs typeface="Nikosh" panose="02000000000000000000" pitchFamily="2" charset="0"/>
              </a:rPr>
              <a:t>মোবাইলঃ০১৭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altLang="en-US" dirty="0" sz="4000" lang="en-IN"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endParaRPr altLang="en-US" lang="zh-CN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562690">
            <a:off x="8223167" y="1688170"/>
            <a:ext cx="4019462" cy="5603828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6"/>
                                        <p:tgtEl>
                                          <p:spTgt spid="1048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1048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6"/>
                                        <p:tgtEl>
                                          <p:spTgt spid="1048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1"/>
                                        <p:tgtEl>
                                          <p:spTgt spid="1048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048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6"/>
                                        <p:tgtEl>
                                          <p:spTgt spid="1048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dirty="0" sz="6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দশম</a:t>
            </a:r>
          </a:p>
          <a:p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মোট শিক্ষর্থীঃ </a:t>
            </a:r>
            <a:r>
              <a:rPr altLang="en-US" dirty="0" sz="4400" lang="en-IN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altLang="en-US" dirty="0" sz="4400" lang="en-IN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 জন</a:t>
            </a:r>
            <a:endParaRPr altLang="en-US" lang="zh-CN"/>
          </a:p>
          <a:p>
            <a:r>
              <a:rPr dirty="0" sz="4400" lang="bn-IN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dirty="0" sz="4400" lang="en-US" err="1"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endParaRPr dirty="0" sz="4400" lang="en-US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dirty="0" sz="4400" lang="as-IN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dirty="0" sz="4400" lang="as-IN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altLang="en-US" dirty="0" sz="4400" lang="en-IN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০ </a:t>
            </a:r>
            <a:r>
              <a:rPr dirty="0" sz="4400" lang="as-IN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dirty="0" sz="4400" lang="as-IN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dirty="0" sz="4400" lang="as-IN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dirty="0" sz="4400" lang="en-US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dirty="0" sz="4400" lang="bn-IN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dirty="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9715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573152" y="1824425"/>
            <a:ext cx="3249540" cy="4351338"/>
          </a:xfrm>
          <a:prstGeom prst="rect"/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8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80160" y="746738"/>
            <a:ext cx="9819249" cy="5447889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extBox 2"/>
          <p:cNvSpPr txBox="1"/>
          <p:nvPr/>
        </p:nvSpPr>
        <p:spPr>
          <a:xfrm>
            <a:off x="816421" y="-1017270"/>
            <a:ext cx="10559159" cy="8892540"/>
          </a:xfrm>
          <a:prstGeom prst="rect"/>
          <a:solidFill>
            <a:srgbClr val="92D050"/>
          </a:solidFill>
          <a:ln>
            <a:solidFill>
              <a:srgbClr val="002060"/>
            </a:solidFill>
          </a:ln>
          <a:effectLst>
            <a:outerShdw algn="br" blurRad="76200" dir="13500000" kx="1200000" rotWithShape="0" sy="23000">
              <a:prstClr val="black">
                <a:alpha val="20000"/>
              </a:prstClr>
            </a:outerShdw>
          </a:effectLst>
        </p:spPr>
        <p:txBody>
          <a:bodyPr rtlCol="0" wrap="square">
            <a:spAutoFit/>
          </a:bodyPr>
          <a:p>
            <a:pPr algn="ctr"/>
            <a:r>
              <a:rPr dirty="0" sz="28700" lang="bn-IN">
                <a:latin typeface="Nikosh" panose="02000000000000000000" pitchFamily="2" charset="0"/>
                <a:cs typeface="Nikosh" panose="02000000000000000000" pitchFamily="2" charset="0"/>
              </a:rPr>
              <a:t>কুরবানি</a:t>
            </a:r>
            <a:endParaRPr dirty="0" sz="34400" lang="en-US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শিক্ষণ ফল</a:t>
            </a:r>
            <a:endParaRPr dirty="0" sz="6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শিক্ষার্থীরা যা শিক্ষতে পারবে-</a:t>
            </a:r>
          </a:p>
          <a:p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কু্রবানি কাকে বলে তা লিখতে পারবে।</a:t>
            </a:r>
          </a:p>
          <a:p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কুরবানি কাদের উপর ফরজ তা ব্যাখ্যা করতে পারবে।</a:t>
            </a:r>
          </a:p>
          <a:p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কোন কোন পশু দ্বারা কুরবানি করা যায় তা নির্ণয় করতে পারবে।</a:t>
            </a:r>
          </a:p>
          <a:p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কুরবানির পশুর বয়স সম্পর্কে বলতে পারবে।</a:t>
            </a:r>
            <a:endParaRPr dirty="0" sz="4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4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9"/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4"/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9"/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4"/>
                                        <p:tgtEl>
                                          <p:spTgt spid="104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/>
      <p:bldP spid="10485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1"/>
          <p:cNvSpPr txBox="1"/>
          <p:nvPr/>
        </p:nvSpPr>
        <p:spPr>
          <a:xfrm>
            <a:off x="618978" y="633046"/>
            <a:ext cx="10367890" cy="54889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IN">
                <a:latin typeface="Nikosh" panose="02000000000000000000" pitchFamily="2" charset="0"/>
                <a:cs typeface="Nikosh" panose="02000000000000000000" pitchFamily="2" charset="0"/>
              </a:rPr>
              <a:t>কুরবানি শব্দের শাব্দিক অর্থ------------ </a:t>
            </a:r>
          </a:p>
          <a:p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                          # নৈকট্য লাভ করা</a:t>
            </a:r>
          </a:p>
          <a:p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                           #ত্যাগ করা</a:t>
            </a:r>
          </a:p>
          <a:p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                           #উৎসর্গ করা ইত্যাদি।</a:t>
            </a:r>
          </a:p>
          <a:p>
            <a:endParaRPr dirty="0" sz="3600" lang="bn-IN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পারিভাষিক সংজ্ঞাঃ </a:t>
            </a:r>
          </a:p>
          <a:p>
            <a:pPr algn="just"/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আল্লাহ তায়ালার সন্তুষ্টি লাভের উদ্দেশ্যে ত্যাগের মনোভাব নিয়ে যিলহজ মাসের ১০ তারিখ হতে ১২ তারিখ পর্যন্ত সময়ের মধ্যে গৃহপালিত </a:t>
            </a:r>
          </a:p>
          <a:p>
            <a:pPr algn="just"/>
            <a:r>
              <a:rPr dirty="0" sz="3600" lang="bn-IN">
                <a:latin typeface="Nikosh" panose="02000000000000000000" pitchFamily="2" charset="0"/>
                <a:cs typeface="Nikosh" panose="02000000000000000000" pitchFamily="2" charset="0"/>
              </a:rPr>
              <a:t>হালাল পশু আল্লাহর নামে উৎসর্গ করাকে কুরবানি বলে।</a:t>
            </a:r>
            <a:endParaRPr dirty="0" sz="36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04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1048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000" lang="bn-IN">
                <a:latin typeface="Nikosh" panose="02000000000000000000" pitchFamily="2" charset="0"/>
                <a:cs typeface="Nikosh" panose="02000000000000000000" pitchFamily="2" charset="0"/>
              </a:rPr>
              <a:t>দলিয় কাজ</a:t>
            </a:r>
            <a:endParaRPr dirty="0" sz="600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indent="0" marL="0">
              <a:buNone/>
            </a:pPr>
            <a:r>
              <a:rPr dirty="0" sz="3200" lang="bn-IN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নিন্মোক্ত নামে শ্রেণির সকলে বিভিক্ত  হয়ে যাও এবং নির্দিষ্ট কাজ সম্পন্ন কর।</a:t>
            </a:r>
            <a:endParaRPr dirty="0" sz="2400" lang="bn-IN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শাপলা 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- (কাদের  কুরবানি ফরয?)</a:t>
            </a: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 - (কোন কোন পশু দ্বারা কুরবানি করা যায়?)</a:t>
            </a: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 - (কুরবানি কখন করতে হয়?)</a:t>
            </a: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চামেলী - 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৫।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হাসনাহেনা 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-(কুরবানির পশু কুরবানির উপযুক্ত হওয়ার জন্য কি কি শর্ত রয়েছে?)</a:t>
            </a:r>
          </a:p>
          <a:p>
            <a:pPr indent="0" marL="0">
              <a:buNone/>
            </a:pP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৬।</a:t>
            </a:r>
            <a:r>
              <a:rPr dirty="0" lang="bn-IN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জুই </a:t>
            </a:r>
            <a:r>
              <a:rPr dirty="0" lang="bn-IN">
                <a:latin typeface="Nikosh" panose="02000000000000000000" pitchFamily="2" charset="0"/>
                <a:cs typeface="Nikosh" panose="02000000000000000000" pitchFamily="2" charset="0"/>
              </a:rPr>
              <a:t>- (কুরবানির পশুর  গোশতের হুকুম কি?)</a:t>
            </a:r>
            <a:endParaRPr dirty="0" lang="en-US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4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1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6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1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6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1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6"/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"/>
          <p:cNvSpPr txBox="1"/>
          <p:nvPr/>
        </p:nvSpPr>
        <p:spPr>
          <a:xfrm>
            <a:off x="1885071" y="281354"/>
            <a:ext cx="8707901" cy="18821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2800" lang="bn-IN" u="sng">
                <a:latin typeface="Nikosh" panose="02000000000000000000" pitchFamily="2" charset="0"/>
                <a:cs typeface="Nikosh" panose="02000000000000000000" pitchFamily="2" charset="0"/>
              </a:rPr>
              <a:t>শাপলা</a:t>
            </a:r>
          </a:p>
          <a:p>
            <a:pPr algn="ctr"/>
            <a:r>
              <a:rPr dirty="0" sz="2800" lang="bn-IN">
                <a:latin typeface="Nikosh" panose="02000000000000000000" pitchFamily="2" charset="0"/>
                <a:cs typeface="Nikosh" panose="02000000000000000000" pitchFamily="2" charset="0"/>
              </a:rPr>
              <a:t>(কাদের উপর কুরবানি করা ফরজ?)</a:t>
            </a:r>
          </a:p>
          <a:p>
            <a:pPr algn="ctr"/>
            <a:endParaRPr dirty="0" sz="2800" lang="bn-IN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dirty="0" lang="bn-IN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dirty="0" lang="en-US"/>
          </a:p>
        </p:txBody>
      </p:sp>
      <p:graphicFrame>
        <p:nvGraphicFramePr>
          <p:cNvPr id="4194304" name="Diagram 2"/>
          <p:cNvGraphicFramePr>
            <a:graphicFrameLocks/>
          </p:cNvGraphicFramePr>
          <p:nvPr/>
        </p:nvGraphicFramePr>
        <p:xfrm>
          <a:off x="2032000" y="1899131"/>
          <a:ext cx="8128000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0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8"/>
                                        <p:tgtEl>
                                          <p:spTgt spid="419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DOEL</dc:creator>
  <cp:lastModifiedBy>DOEL</cp:lastModifiedBy>
  <dcterms:created xsi:type="dcterms:W3CDTF">2019-06-23T22:32:27Z</dcterms:created>
  <dcterms:modified xsi:type="dcterms:W3CDTF">2020-09-26T15:29:01Z</dcterms:modified>
</cp:coreProperties>
</file>