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309" r:id="rId4"/>
    <p:sldId id="259" r:id="rId5"/>
    <p:sldId id="311" r:id="rId6"/>
    <p:sldId id="312" r:id="rId7"/>
    <p:sldId id="314" r:id="rId8"/>
    <p:sldId id="315" r:id="rId9"/>
    <p:sldId id="260" r:id="rId10"/>
    <p:sldId id="261" r:id="rId11"/>
    <p:sldId id="316" r:id="rId12"/>
    <p:sldId id="299" r:id="rId13"/>
    <p:sldId id="310" r:id="rId14"/>
    <p:sldId id="323" r:id="rId15"/>
    <p:sldId id="322" r:id="rId16"/>
    <p:sldId id="321" r:id="rId17"/>
    <p:sldId id="320" r:id="rId18"/>
    <p:sldId id="319" r:id="rId19"/>
    <p:sldId id="317" r:id="rId20"/>
    <p:sldId id="324" r:id="rId21"/>
    <p:sldId id="291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245FF-6836-4B16-95E2-57D9A1A58693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5B1F-39F6-48F6-BDE1-27154A230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0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2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6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0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5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3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0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0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1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65AE-F327-4318-B5A2-4FA536CE8890}" type="datetimeFigureOut">
              <a:rPr lang="en-US" smtClean="0"/>
              <a:t>27-Sep-20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3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67244" y="4639890"/>
            <a:ext cx="4753254" cy="1534159"/>
            <a:chOff x="3498756" y="1465944"/>
            <a:chExt cx="4753254" cy="1534159"/>
          </a:xfrm>
        </p:grpSpPr>
        <p:sp>
          <p:nvSpPr>
            <p:cNvPr id="7" name="Rounded Rectangle 6"/>
            <p:cNvSpPr/>
            <p:nvPr/>
          </p:nvSpPr>
          <p:spPr>
            <a:xfrm>
              <a:off x="3498756" y="2071189"/>
              <a:ext cx="4753254" cy="9289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" panose="020B0502040204020203" pitchFamily="34" charset="0"/>
                </a:rPr>
                <a:t>স্বাগত</a:t>
              </a:r>
              <a:r>
                <a:rPr lang="en-US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" panose="020B0502040204020203" pitchFamily="34" charset="0"/>
                </a:rPr>
                <a:t> </a:t>
              </a:r>
              <a:r>
                <a:rPr lang="en-US" sz="4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" panose="020B0502040204020203" pitchFamily="34" charset="0"/>
                </a:rPr>
                <a:t>সবাইকে</a:t>
              </a:r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384069" y="1766389"/>
              <a:ext cx="674856" cy="304799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rgbClr val="F9FD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09783" y="1766389"/>
              <a:ext cx="674856" cy="304799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777440" y="1465944"/>
              <a:ext cx="855588" cy="605245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604755" y="1766389"/>
              <a:ext cx="674856" cy="304799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315955" y="1766389"/>
              <a:ext cx="674856" cy="304799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rgbClr val="F9FD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437985">
            <a:off x="1959428" y="2322285"/>
            <a:ext cx="914400" cy="2743200"/>
            <a:chOff x="2119085" y="1016000"/>
            <a:chExt cx="914400" cy="2743200"/>
          </a:xfrm>
          <a:solidFill>
            <a:srgbClr val="7030A0"/>
          </a:solidFill>
        </p:grpSpPr>
        <p:sp>
          <p:nvSpPr>
            <p:cNvPr id="34" name="Oval 33"/>
            <p:cNvSpPr/>
            <p:nvPr/>
          </p:nvSpPr>
          <p:spPr>
            <a:xfrm>
              <a:off x="2119085" y="1016000"/>
              <a:ext cx="914400" cy="1378857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96457" y="2278743"/>
              <a:ext cx="174172" cy="1480457"/>
            </a:xfrm>
            <a:custGeom>
              <a:avLst/>
              <a:gdLst>
                <a:gd name="connsiteX0" fmla="*/ 29029 w 174172"/>
                <a:gd name="connsiteY0" fmla="*/ 14514 h 1480457"/>
                <a:gd name="connsiteX1" fmla="*/ 58057 w 174172"/>
                <a:gd name="connsiteY1" fmla="*/ 87086 h 1480457"/>
                <a:gd name="connsiteX2" fmla="*/ 145143 w 174172"/>
                <a:gd name="connsiteY2" fmla="*/ 130628 h 1480457"/>
                <a:gd name="connsiteX3" fmla="*/ 174172 w 174172"/>
                <a:gd name="connsiteY3" fmla="*/ 87086 h 1480457"/>
                <a:gd name="connsiteX4" fmla="*/ 145143 w 174172"/>
                <a:gd name="connsiteY4" fmla="*/ 0 h 1480457"/>
                <a:gd name="connsiteX5" fmla="*/ 29029 w 174172"/>
                <a:gd name="connsiteY5" fmla="*/ 43543 h 1480457"/>
                <a:gd name="connsiteX6" fmla="*/ 0 w 174172"/>
                <a:gd name="connsiteY6" fmla="*/ 87086 h 1480457"/>
                <a:gd name="connsiteX7" fmla="*/ 29029 w 174172"/>
                <a:gd name="connsiteY7" fmla="*/ 232228 h 1480457"/>
                <a:gd name="connsiteX8" fmla="*/ 72572 w 174172"/>
                <a:gd name="connsiteY8" fmla="*/ 275771 h 1480457"/>
                <a:gd name="connsiteX9" fmla="*/ 101600 w 174172"/>
                <a:gd name="connsiteY9" fmla="*/ 319314 h 1480457"/>
                <a:gd name="connsiteX10" fmla="*/ 116114 w 174172"/>
                <a:gd name="connsiteY10" fmla="*/ 377371 h 1480457"/>
                <a:gd name="connsiteX11" fmla="*/ 130629 w 174172"/>
                <a:gd name="connsiteY11" fmla="*/ 420914 h 1480457"/>
                <a:gd name="connsiteX12" fmla="*/ 87086 w 174172"/>
                <a:gd name="connsiteY12" fmla="*/ 928914 h 1480457"/>
                <a:gd name="connsiteX13" fmla="*/ 72572 w 174172"/>
                <a:gd name="connsiteY13" fmla="*/ 986971 h 1480457"/>
                <a:gd name="connsiteX14" fmla="*/ 43543 w 174172"/>
                <a:gd name="connsiteY14" fmla="*/ 1074057 h 1480457"/>
                <a:gd name="connsiteX15" fmla="*/ 58057 w 174172"/>
                <a:gd name="connsiteY15" fmla="*/ 1306286 h 1480457"/>
                <a:gd name="connsiteX16" fmla="*/ 72572 w 174172"/>
                <a:gd name="connsiteY16" fmla="*/ 1480457 h 148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172" h="1480457">
                  <a:moveTo>
                    <a:pt x="29029" y="14514"/>
                  </a:moveTo>
                  <a:cubicBezTo>
                    <a:pt x="38705" y="38705"/>
                    <a:pt x="42913" y="65885"/>
                    <a:pt x="58057" y="87086"/>
                  </a:cubicBezTo>
                  <a:cubicBezTo>
                    <a:pt x="75642" y="111705"/>
                    <a:pt x="118983" y="121908"/>
                    <a:pt x="145143" y="130628"/>
                  </a:cubicBezTo>
                  <a:cubicBezTo>
                    <a:pt x="154819" y="116114"/>
                    <a:pt x="174172" y="104530"/>
                    <a:pt x="174172" y="87086"/>
                  </a:cubicBezTo>
                  <a:cubicBezTo>
                    <a:pt x="174172" y="56487"/>
                    <a:pt x="145143" y="0"/>
                    <a:pt x="145143" y="0"/>
                  </a:cubicBezTo>
                  <a:cubicBezTo>
                    <a:pt x="93218" y="10385"/>
                    <a:pt x="66403" y="6169"/>
                    <a:pt x="29029" y="43543"/>
                  </a:cubicBezTo>
                  <a:cubicBezTo>
                    <a:pt x="16694" y="55878"/>
                    <a:pt x="9676" y="72572"/>
                    <a:pt x="0" y="87086"/>
                  </a:cubicBezTo>
                  <a:cubicBezTo>
                    <a:pt x="1230" y="95697"/>
                    <a:pt x="10603" y="204590"/>
                    <a:pt x="29029" y="232228"/>
                  </a:cubicBezTo>
                  <a:cubicBezTo>
                    <a:pt x="40415" y="249307"/>
                    <a:pt x="59431" y="260002"/>
                    <a:pt x="72572" y="275771"/>
                  </a:cubicBezTo>
                  <a:cubicBezTo>
                    <a:pt x="83739" y="289172"/>
                    <a:pt x="91924" y="304800"/>
                    <a:pt x="101600" y="319314"/>
                  </a:cubicBezTo>
                  <a:cubicBezTo>
                    <a:pt x="106438" y="338666"/>
                    <a:pt x="110634" y="358191"/>
                    <a:pt x="116114" y="377371"/>
                  </a:cubicBezTo>
                  <a:cubicBezTo>
                    <a:pt x="120317" y="392082"/>
                    <a:pt x="130629" y="405614"/>
                    <a:pt x="130629" y="420914"/>
                  </a:cubicBezTo>
                  <a:cubicBezTo>
                    <a:pt x="130629" y="604652"/>
                    <a:pt x="115186" y="750942"/>
                    <a:pt x="87086" y="928914"/>
                  </a:cubicBezTo>
                  <a:cubicBezTo>
                    <a:pt x="83975" y="948618"/>
                    <a:pt x="78304" y="967864"/>
                    <a:pt x="72572" y="986971"/>
                  </a:cubicBezTo>
                  <a:cubicBezTo>
                    <a:pt x="63779" y="1016279"/>
                    <a:pt x="43543" y="1074057"/>
                    <a:pt x="43543" y="1074057"/>
                  </a:cubicBezTo>
                  <a:cubicBezTo>
                    <a:pt x="48381" y="1151467"/>
                    <a:pt x="51338" y="1229017"/>
                    <a:pt x="58057" y="1306286"/>
                  </a:cubicBezTo>
                  <a:cubicBezTo>
                    <a:pt x="75993" y="1512549"/>
                    <a:pt x="72572" y="1316601"/>
                    <a:pt x="72572" y="1480457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20664833">
            <a:off x="754741" y="2336801"/>
            <a:ext cx="914400" cy="2772228"/>
            <a:chOff x="464456" y="1262743"/>
            <a:chExt cx="914400" cy="2772228"/>
          </a:xfrm>
          <a:solidFill>
            <a:schemeClr val="accent6"/>
          </a:solidFill>
        </p:grpSpPr>
        <p:sp>
          <p:nvSpPr>
            <p:cNvPr id="35" name="Oval 34"/>
            <p:cNvSpPr/>
            <p:nvPr/>
          </p:nvSpPr>
          <p:spPr>
            <a:xfrm>
              <a:off x="464456" y="1262743"/>
              <a:ext cx="914400" cy="1378857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56343" y="2481943"/>
              <a:ext cx="203200" cy="1553028"/>
            </a:xfrm>
            <a:custGeom>
              <a:avLst/>
              <a:gdLst>
                <a:gd name="connsiteX0" fmla="*/ 0 w 203200"/>
                <a:gd name="connsiteY0" fmla="*/ 0 h 1553028"/>
                <a:gd name="connsiteX1" fmla="*/ 58057 w 203200"/>
                <a:gd name="connsiteY1" fmla="*/ 116114 h 1553028"/>
                <a:gd name="connsiteX2" fmla="*/ 101600 w 203200"/>
                <a:gd name="connsiteY2" fmla="*/ 101600 h 1553028"/>
                <a:gd name="connsiteX3" fmla="*/ 130628 w 203200"/>
                <a:gd name="connsiteY3" fmla="*/ 58057 h 1553028"/>
                <a:gd name="connsiteX4" fmla="*/ 116114 w 203200"/>
                <a:gd name="connsiteY4" fmla="*/ 43543 h 1553028"/>
                <a:gd name="connsiteX5" fmla="*/ 159657 w 203200"/>
                <a:gd name="connsiteY5" fmla="*/ 188686 h 1553028"/>
                <a:gd name="connsiteX6" fmla="*/ 203200 w 203200"/>
                <a:gd name="connsiteY6" fmla="*/ 174171 h 1553028"/>
                <a:gd name="connsiteX7" fmla="*/ 188686 w 203200"/>
                <a:gd name="connsiteY7" fmla="*/ 72571 h 1553028"/>
                <a:gd name="connsiteX8" fmla="*/ 130628 w 203200"/>
                <a:gd name="connsiteY8" fmla="*/ 101600 h 1553028"/>
                <a:gd name="connsiteX9" fmla="*/ 43543 w 203200"/>
                <a:gd name="connsiteY9" fmla="*/ 174171 h 1553028"/>
                <a:gd name="connsiteX10" fmla="*/ 43543 w 203200"/>
                <a:gd name="connsiteY10" fmla="*/ 435428 h 1553028"/>
                <a:gd name="connsiteX11" fmla="*/ 72571 w 203200"/>
                <a:gd name="connsiteY11" fmla="*/ 508000 h 1553028"/>
                <a:gd name="connsiteX12" fmla="*/ 87086 w 203200"/>
                <a:gd name="connsiteY12" fmla="*/ 551543 h 1553028"/>
                <a:gd name="connsiteX13" fmla="*/ 145143 w 203200"/>
                <a:gd name="connsiteY13" fmla="*/ 653143 h 1553028"/>
                <a:gd name="connsiteX14" fmla="*/ 145143 w 203200"/>
                <a:gd name="connsiteY14" fmla="*/ 812800 h 1553028"/>
                <a:gd name="connsiteX15" fmla="*/ 101600 w 203200"/>
                <a:gd name="connsiteY15" fmla="*/ 841828 h 1553028"/>
                <a:gd name="connsiteX16" fmla="*/ 72571 w 203200"/>
                <a:gd name="connsiteY16" fmla="*/ 885371 h 1553028"/>
                <a:gd name="connsiteX17" fmla="*/ 58057 w 203200"/>
                <a:gd name="connsiteY17" fmla="*/ 943428 h 1553028"/>
                <a:gd name="connsiteX18" fmla="*/ 72571 w 203200"/>
                <a:gd name="connsiteY18" fmla="*/ 1378857 h 1553028"/>
                <a:gd name="connsiteX19" fmla="*/ 101600 w 203200"/>
                <a:gd name="connsiteY19" fmla="*/ 1524000 h 1553028"/>
                <a:gd name="connsiteX20" fmla="*/ 101600 w 203200"/>
                <a:gd name="connsiteY20" fmla="*/ 1553028 h 155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" h="1553028">
                  <a:moveTo>
                    <a:pt x="0" y="0"/>
                  </a:moveTo>
                  <a:cubicBezTo>
                    <a:pt x="7545" y="45269"/>
                    <a:pt x="-4142" y="105748"/>
                    <a:pt x="58057" y="116114"/>
                  </a:cubicBezTo>
                  <a:cubicBezTo>
                    <a:pt x="73148" y="118629"/>
                    <a:pt x="87086" y="106438"/>
                    <a:pt x="101600" y="101600"/>
                  </a:cubicBezTo>
                  <a:cubicBezTo>
                    <a:pt x="111276" y="87086"/>
                    <a:pt x="119461" y="71458"/>
                    <a:pt x="130628" y="58057"/>
                  </a:cubicBezTo>
                  <a:cubicBezTo>
                    <a:pt x="172657" y="7621"/>
                    <a:pt x="210253" y="-3527"/>
                    <a:pt x="116114" y="43543"/>
                  </a:cubicBezTo>
                  <a:cubicBezTo>
                    <a:pt x="117404" y="52575"/>
                    <a:pt x="119652" y="172684"/>
                    <a:pt x="159657" y="188686"/>
                  </a:cubicBezTo>
                  <a:cubicBezTo>
                    <a:pt x="173862" y="194368"/>
                    <a:pt x="188686" y="179009"/>
                    <a:pt x="203200" y="174171"/>
                  </a:cubicBezTo>
                  <a:cubicBezTo>
                    <a:pt x="198362" y="140304"/>
                    <a:pt x="212877" y="96761"/>
                    <a:pt x="188686" y="72571"/>
                  </a:cubicBezTo>
                  <a:cubicBezTo>
                    <a:pt x="173386" y="57271"/>
                    <a:pt x="149414" y="90865"/>
                    <a:pt x="130628" y="101600"/>
                  </a:cubicBezTo>
                  <a:cubicBezTo>
                    <a:pt x="83479" y="128542"/>
                    <a:pt x="83568" y="134146"/>
                    <a:pt x="43543" y="174171"/>
                  </a:cubicBezTo>
                  <a:cubicBezTo>
                    <a:pt x="8844" y="278265"/>
                    <a:pt x="14621" y="242615"/>
                    <a:pt x="43543" y="435428"/>
                  </a:cubicBezTo>
                  <a:cubicBezTo>
                    <a:pt x="47408" y="461194"/>
                    <a:pt x="63423" y="483605"/>
                    <a:pt x="72571" y="508000"/>
                  </a:cubicBezTo>
                  <a:cubicBezTo>
                    <a:pt x="77943" y="522325"/>
                    <a:pt x="81059" y="537481"/>
                    <a:pt x="87086" y="551543"/>
                  </a:cubicBezTo>
                  <a:cubicBezTo>
                    <a:pt x="109186" y="603108"/>
                    <a:pt x="115988" y="609411"/>
                    <a:pt x="145143" y="653143"/>
                  </a:cubicBezTo>
                  <a:cubicBezTo>
                    <a:pt x="165554" y="714378"/>
                    <a:pt x="177967" y="730742"/>
                    <a:pt x="145143" y="812800"/>
                  </a:cubicBezTo>
                  <a:cubicBezTo>
                    <a:pt x="138664" y="828996"/>
                    <a:pt x="116114" y="832152"/>
                    <a:pt x="101600" y="841828"/>
                  </a:cubicBezTo>
                  <a:cubicBezTo>
                    <a:pt x="91924" y="856342"/>
                    <a:pt x="79443" y="869337"/>
                    <a:pt x="72571" y="885371"/>
                  </a:cubicBezTo>
                  <a:cubicBezTo>
                    <a:pt x="64713" y="903706"/>
                    <a:pt x="58057" y="923480"/>
                    <a:pt x="58057" y="943428"/>
                  </a:cubicBezTo>
                  <a:cubicBezTo>
                    <a:pt x="58057" y="1088652"/>
                    <a:pt x="64515" y="1233857"/>
                    <a:pt x="72571" y="1378857"/>
                  </a:cubicBezTo>
                  <a:cubicBezTo>
                    <a:pt x="77894" y="1474676"/>
                    <a:pt x="88402" y="1444810"/>
                    <a:pt x="101600" y="1524000"/>
                  </a:cubicBezTo>
                  <a:cubicBezTo>
                    <a:pt x="103191" y="1533544"/>
                    <a:pt x="101600" y="1543352"/>
                    <a:pt x="101600" y="1553028"/>
                  </a:cubicBezTo>
                </a:path>
              </a:pathLst>
            </a:cu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Freeform 37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 rot="1437985">
            <a:off x="10573656" y="2474685"/>
            <a:ext cx="914400" cy="2743200"/>
            <a:chOff x="2119085" y="1016000"/>
            <a:chExt cx="914400" cy="2743200"/>
          </a:xfrm>
          <a:solidFill>
            <a:srgbClr val="7030A0"/>
          </a:solidFill>
        </p:grpSpPr>
        <p:sp>
          <p:nvSpPr>
            <p:cNvPr id="48" name="Oval 47"/>
            <p:cNvSpPr/>
            <p:nvPr/>
          </p:nvSpPr>
          <p:spPr>
            <a:xfrm>
              <a:off x="2119085" y="1016000"/>
              <a:ext cx="914400" cy="1378857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96457" y="2278743"/>
              <a:ext cx="174172" cy="1480457"/>
            </a:xfrm>
            <a:custGeom>
              <a:avLst/>
              <a:gdLst>
                <a:gd name="connsiteX0" fmla="*/ 29029 w 174172"/>
                <a:gd name="connsiteY0" fmla="*/ 14514 h 1480457"/>
                <a:gd name="connsiteX1" fmla="*/ 58057 w 174172"/>
                <a:gd name="connsiteY1" fmla="*/ 87086 h 1480457"/>
                <a:gd name="connsiteX2" fmla="*/ 145143 w 174172"/>
                <a:gd name="connsiteY2" fmla="*/ 130628 h 1480457"/>
                <a:gd name="connsiteX3" fmla="*/ 174172 w 174172"/>
                <a:gd name="connsiteY3" fmla="*/ 87086 h 1480457"/>
                <a:gd name="connsiteX4" fmla="*/ 145143 w 174172"/>
                <a:gd name="connsiteY4" fmla="*/ 0 h 1480457"/>
                <a:gd name="connsiteX5" fmla="*/ 29029 w 174172"/>
                <a:gd name="connsiteY5" fmla="*/ 43543 h 1480457"/>
                <a:gd name="connsiteX6" fmla="*/ 0 w 174172"/>
                <a:gd name="connsiteY6" fmla="*/ 87086 h 1480457"/>
                <a:gd name="connsiteX7" fmla="*/ 29029 w 174172"/>
                <a:gd name="connsiteY7" fmla="*/ 232228 h 1480457"/>
                <a:gd name="connsiteX8" fmla="*/ 72572 w 174172"/>
                <a:gd name="connsiteY8" fmla="*/ 275771 h 1480457"/>
                <a:gd name="connsiteX9" fmla="*/ 101600 w 174172"/>
                <a:gd name="connsiteY9" fmla="*/ 319314 h 1480457"/>
                <a:gd name="connsiteX10" fmla="*/ 116114 w 174172"/>
                <a:gd name="connsiteY10" fmla="*/ 377371 h 1480457"/>
                <a:gd name="connsiteX11" fmla="*/ 130629 w 174172"/>
                <a:gd name="connsiteY11" fmla="*/ 420914 h 1480457"/>
                <a:gd name="connsiteX12" fmla="*/ 87086 w 174172"/>
                <a:gd name="connsiteY12" fmla="*/ 928914 h 1480457"/>
                <a:gd name="connsiteX13" fmla="*/ 72572 w 174172"/>
                <a:gd name="connsiteY13" fmla="*/ 986971 h 1480457"/>
                <a:gd name="connsiteX14" fmla="*/ 43543 w 174172"/>
                <a:gd name="connsiteY14" fmla="*/ 1074057 h 1480457"/>
                <a:gd name="connsiteX15" fmla="*/ 58057 w 174172"/>
                <a:gd name="connsiteY15" fmla="*/ 1306286 h 1480457"/>
                <a:gd name="connsiteX16" fmla="*/ 72572 w 174172"/>
                <a:gd name="connsiteY16" fmla="*/ 1480457 h 148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172" h="1480457">
                  <a:moveTo>
                    <a:pt x="29029" y="14514"/>
                  </a:moveTo>
                  <a:cubicBezTo>
                    <a:pt x="38705" y="38705"/>
                    <a:pt x="42913" y="65885"/>
                    <a:pt x="58057" y="87086"/>
                  </a:cubicBezTo>
                  <a:cubicBezTo>
                    <a:pt x="75642" y="111705"/>
                    <a:pt x="118983" y="121908"/>
                    <a:pt x="145143" y="130628"/>
                  </a:cubicBezTo>
                  <a:cubicBezTo>
                    <a:pt x="154819" y="116114"/>
                    <a:pt x="174172" y="104530"/>
                    <a:pt x="174172" y="87086"/>
                  </a:cubicBezTo>
                  <a:cubicBezTo>
                    <a:pt x="174172" y="56487"/>
                    <a:pt x="145143" y="0"/>
                    <a:pt x="145143" y="0"/>
                  </a:cubicBezTo>
                  <a:cubicBezTo>
                    <a:pt x="93218" y="10385"/>
                    <a:pt x="66403" y="6169"/>
                    <a:pt x="29029" y="43543"/>
                  </a:cubicBezTo>
                  <a:cubicBezTo>
                    <a:pt x="16694" y="55878"/>
                    <a:pt x="9676" y="72572"/>
                    <a:pt x="0" y="87086"/>
                  </a:cubicBezTo>
                  <a:cubicBezTo>
                    <a:pt x="1230" y="95697"/>
                    <a:pt x="10603" y="204590"/>
                    <a:pt x="29029" y="232228"/>
                  </a:cubicBezTo>
                  <a:cubicBezTo>
                    <a:pt x="40415" y="249307"/>
                    <a:pt x="59431" y="260002"/>
                    <a:pt x="72572" y="275771"/>
                  </a:cubicBezTo>
                  <a:cubicBezTo>
                    <a:pt x="83739" y="289172"/>
                    <a:pt x="91924" y="304800"/>
                    <a:pt x="101600" y="319314"/>
                  </a:cubicBezTo>
                  <a:cubicBezTo>
                    <a:pt x="106438" y="338666"/>
                    <a:pt x="110634" y="358191"/>
                    <a:pt x="116114" y="377371"/>
                  </a:cubicBezTo>
                  <a:cubicBezTo>
                    <a:pt x="120317" y="392082"/>
                    <a:pt x="130629" y="405614"/>
                    <a:pt x="130629" y="420914"/>
                  </a:cubicBezTo>
                  <a:cubicBezTo>
                    <a:pt x="130629" y="604652"/>
                    <a:pt x="115186" y="750942"/>
                    <a:pt x="87086" y="928914"/>
                  </a:cubicBezTo>
                  <a:cubicBezTo>
                    <a:pt x="83975" y="948618"/>
                    <a:pt x="78304" y="967864"/>
                    <a:pt x="72572" y="986971"/>
                  </a:cubicBezTo>
                  <a:cubicBezTo>
                    <a:pt x="63779" y="1016279"/>
                    <a:pt x="43543" y="1074057"/>
                    <a:pt x="43543" y="1074057"/>
                  </a:cubicBezTo>
                  <a:cubicBezTo>
                    <a:pt x="48381" y="1151467"/>
                    <a:pt x="51338" y="1229017"/>
                    <a:pt x="58057" y="1306286"/>
                  </a:cubicBezTo>
                  <a:cubicBezTo>
                    <a:pt x="75993" y="1512549"/>
                    <a:pt x="72572" y="1316601"/>
                    <a:pt x="72572" y="1480457"/>
                  </a:cubicBezTo>
                </a:path>
              </a:pathLst>
            </a:cu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20664833">
            <a:off x="9368969" y="2489201"/>
            <a:ext cx="914400" cy="2772228"/>
            <a:chOff x="464456" y="1262743"/>
            <a:chExt cx="914400" cy="2772228"/>
          </a:xfrm>
          <a:solidFill>
            <a:schemeClr val="accent6"/>
          </a:solidFill>
        </p:grpSpPr>
        <p:sp>
          <p:nvSpPr>
            <p:cNvPr id="51" name="Oval 50"/>
            <p:cNvSpPr/>
            <p:nvPr/>
          </p:nvSpPr>
          <p:spPr>
            <a:xfrm>
              <a:off x="464456" y="1262743"/>
              <a:ext cx="914400" cy="1378857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6343" y="2481943"/>
              <a:ext cx="203200" cy="1553028"/>
            </a:xfrm>
            <a:custGeom>
              <a:avLst/>
              <a:gdLst>
                <a:gd name="connsiteX0" fmla="*/ 0 w 203200"/>
                <a:gd name="connsiteY0" fmla="*/ 0 h 1553028"/>
                <a:gd name="connsiteX1" fmla="*/ 58057 w 203200"/>
                <a:gd name="connsiteY1" fmla="*/ 116114 h 1553028"/>
                <a:gd name="connsiteX2" fmla="*/ 101600 w 203200"/>
                <a:gd name="connsiteY2" fmla="*/ 101600 h 1553028"/>
                <a:gd name="connsiteX3" fmla="*/ 130628 w 203200"/>
                <a:gd name="connsiteY3" fmla="*/ 58057 h 1553028"/>
                <a:gd name="connsiteX4" fmla="*/ 116114 w 203200"/>
                <a:gd name="connsiteY4" fmla="*/ 43543 h 1553028"/>
                <a:gd name="connsiteX5" fmla="*/ 159657 w 203200"/>
                <a:gd name="connsiteY5" fmla="*/ 188686 h 1553028"/>
                <a:gd name="connsiteX6" fmla="*/ 203200 w 203200"/>
                <a:gd name="connsiteY6" fmla="*/ 174171 h 1553028"/>
                <a:gd name="connsiteX7" fmla="*/ 188686 w 203200"/>
                <a:gd name="connsiteY7" fmla="*/ 72571 h 1553028"/>
                <a:gd name="connsiteX8" fmla="*/ 130628 w 203200"/>
                <a:gd name="connsiteY8" fmla="*/ 101600 h 1553028"/>
                <a:gd name="connsiteX9" fmla="*/ 43543 w 203200"/>
                <a:gd name="connsiteY9" fmla="*/ 174171 h 1553028"/>
                <a:gd name="connsiteX10" fmla="*/ 43543 w 203200"/>
                <a:gd name="connsiteY10" fmla="*/ 435428 h 1553028"/>
                <a:gd name="connsiteX11" fmla="*/ 72571 w 203200"/>
                <a:gd name="connsiteY11" fmla="*/ 508000 h 1553028"/>
                <a:gd name="connsiteX12" fmla="*/ 87086 w 203200"/>
                <a:gd name="connsiteY12" fmla="*/ 551543 h 1553028"/>
                <a:gd name="connsiteX13" fmla="*/ 145143 w 203200"/>
                <a:gd name="connsiteY13" fmla="*/ 653143 h 1553028"/>
                <a:gd name="connsiteX14" fmla="*/ 145143 w 203200"/>
                <a:gd name="connsiteY14" fmla="*/ 812800 h 1553028"/>
                <a:gd name="connsiteX15" fmla="*/ 101600 w 203200"/>
                <a:gd name="connsiteY15" fmla="*/ 841828 h 1553028"/>
                <a:gd name="connsiteX16" fmla="*/ 72571 w 203200"/>
                <a:gd name="connsiteY16" fmla="*/ 885371 h 1553028"/>
                <a:gd name="connsiteX17" fmla="*/ 58057 w 203200"/>
                <a:gd name="connsiteY17" fmla="*/ 943428 h 1553028"/>
                <a:gd name="connsiteX18" fmla="*/ 72571 w 203200"/>
                <a:gd name="connsiteY18" fmla="*/ 1378857 h 1553028"/>
                <a:gd name="connsiteX19" fmla="*/ 101600 w 203200"/>
                <a:gd name="connsiteY19" fmla="*/ 1524000 h 1553028"/>
                <a:gd name="connsiteX20" fmla="*/ 101600 w 203200"/>
                <a:gd name="connsiteY20" fmla="*/ 1553028 h 155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" h="1553028">
                  <a:moveTo>
                    <a:pt x="0" y="0"/>
                  </a:moveTo>
                  <a:cubicBezTo>
                    <a:pt x="7545" y="45269"/>
                    <a:pt x="-4142" y="105748"/>
                    <a:pt x="58057" y="116114"/>
                  </a:cubicBezTo>
                  <a:cubicBezTo>
                    <a:pt x="73148" y="118629"/>
                    <a:pt x="87086" y="106438"/>
                    <a:pt x="101600" y="101600"/>
                  </a:cubicBezTo>
                  <a:cubicBezTo>
                    <a:pt x="111276" y="87086"/>
                    <a:pt x="119461" y="71458"/>
                    <a:pt x="130628" y="58057"/>
                  </a:cubicBezTo>
                  <a:cubicBezTo>
                    <a:pt x="172657" y="7621"/>
                    <a:pt x="210253" y="-3527"/>
                    <a:pt x="116114" y="43543"/>
                  </a:cubicBezTo>
                  <a:cubicBezTo>
                    <a:pt x="117404" y="52575"/>
                    <a:pt x="119652" y="172684"/>
                    <a:pt x="159657" y="188686"/>
                  </a:cubicBezTo>
                  <a:cubicBezTo>
                    <a:pt x="173862" y="194368"/>
                    <a:pt x="188686" y="179009"/>
                    <a:pt x="203200" y="174171"/>
                  </a:cubicBezTo>
                  <a:cubicBezTo>
                    <a:pt x="198362" y="140304"/>
                    <a:pt x="212877" y="96761"/>
                    <a:pt x="188686" y="72571"/>
                  </a:cubicBezTo>
                  <a:cubicBezTo>
                    <a:pt x="173386" y="57271"/>
                    <a:pt x="149414" y="90865"/>
                    <a:pt x="130628" y="101600"/>
                  </a:cubicBezTo>
                  <a:cubicBezTo>
                    <a:pt x="83479" y="128542"/>
                    <a:pt x="83568" y="134146"/>
                    <a:pt x="43543" y="174171"/>
                  </a:cubicBezTo>
                  <a:cubicBezTo>
                    <a:pt x="8844" y="278265"/>
                    <a:pt x="14621" y="242615"/>
                    <a:pt x="43543" y="435428"/>
                  </a:cubicBezTo>
                  <a:cubicBezTo>
                    <a:pt x="47408" y="461194"/>
                    <a:pt x="63423" y="483605"/>
                    <a:pt x="72571" y="508000"/>
                  </a:cubicBezTo>
                  <a:cubicBezTo>
                    <a:pt x="77943" y="522325"/>
                    <a:pt x="81059" y="537481"/>
                    <a:pt x="87086" y="551543"/>
                  </a:cubicBezTo>
                  <a:cubicBezTo>
                    <a:pt x="109186" y="603108"/>
                    <a:pt x="115988" y="609411"/>
                    <a:pt x="145143" y="653143"/>
                  </a:cubicBezTo>
                  <a:cubicBezTo>
                    <a:pt x="165554" y="714378"/>
                    <a:pt x="177967" y="730742"/>
                    <a:pt x="145143" y="812800"/>
                  </a:cubicBezTo>
                  <a:cubicBezTo>
                    <a:pt x="138664" y="828996"/>
                    <a:pt x="116114" y="832152"/>
                    <a:pt x="101600" y="841828"/>
                  </a:cubicBezTo>
                  <a:cubicBezTo>
                    <a:pt x="91924" y="856342"/>
                    <a:pt x="79443" y="869337"/>
                    <a:pt x="72571" y="885371"/>
                  </a:cubicBezTo>
                  <a:cubicBezTo>
                    <a:pt x="64713" y="903706"/>
                    <a:pt x="58057" y="923480"/>
                    <a:pt x="58057" y="943428"/>
                  </a:cubicBezTo>
                  <a:cubicBezTo>
                    <a:pt x="58057" y="1088652"/>
                    <a:pt x="64515" y="1233857"/>
                    <a:pt x="72571" y="1378857"/>
                  </a:cubicBezTo>
                  <a:cubicBezTo>
                    <a:pt x="77894" y="1474676"/>
                    <a:pt x="88402" y="1444810"/>
                    <a:pt x="101600" y="1524000"/>
                  </a:cubicBezTo>
                  <a:cubicBezTo>
                    <a:pt x="103191" y="1533544"/>
                    <a:pt x="101600" y="1543352"/>
                    <a:pt x="101600" y="1553028"/>
                  </a:cubicBezTo>
                </a:path>
              </a:pathLst>
            </a:cu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Cloud 44"/>
          <p:cNvSpPr/>
          <p:nvPr/>
        </p:nvSpPr>
        <p:spPr>
          <a:xfrm>
            <a:off x="5282902" y="415041"/>
            <a:ext cx="2394630" cy="13998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0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06139"/>
            <a:ext cx="115533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3" y="1030084"/>
            <a:ext cx="584925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92618" y="1048501"/>
            <a:ext cx="2552288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২৭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0025" y="1048501"/>
            <a:ext cx="199472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" y="1886986"/>
            <a:ext cx="11509830" cy="460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07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06139"/>
            <a:ext cx="115533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সিঁড়ি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89247"/>
            <a:ext cx="1159691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সিঁড়ি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খেলব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30407"/>
              </p:ext>
            </p:extLst>
          </p:nvPr>
        </p:nvGraphicFramePr>
        <p:xfrm>
          <a:off x="3091544" y="3060677"/>
          <a:ext cx="4644570" cy="341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10">
                  <a:extLst>
                    <a:ext uri="{9D8B030D-6E8A-4147-A177-3AD203B41FA5}">
                      <a16:colId xmlns:a16="http://schemas.microsoft.com/office/drawing/2014/main" val="1182965552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3256572135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2177635275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740697758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2302943754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2852318799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4205973869"/>
                    </a:ext>
                  </a:extLst>
                </a:gridCol>
              </a:tblGrid>
              <a:tr h="612915"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আ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rgbClr val="FF0000"/>
                          </a:solidFill>
                          <a:effectLst/>
                        </a:rPr>
                        <a:t>ম</a:t>
                      </a:r>
                      <a:endParaRPr lang="en-US" sz="40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925597"/>
                  </a:ext>
                </a:extLst>
              </a:tr>
              <a:tr h="612915">
                <a:tc rowSpan="2" gridSpan="2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ধু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পা</a:t>
                      </a:r>
                      <a:endParaRPr lang="en-US" sz="40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634610"/>
                  </a:ext>
                </a:extLst>
              </a:tr>
              <a:tr h="612915">
                <a:tc gridSpan="2" vMerge="1">
                  <a:txBody>
                    <a:bodyPr/>
                    <a:lstStyle/>
                    <a:p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4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নি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rgbClr val="FF0000"/>
                          </a:solidFill>
                          <a:effectLst/>
                        </a:rPr>
                        <a:t>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42799"/>
                  </a:ext>
                </a:extLst>
              </a:tr>
              <a:tr h="612915">
                <a:tc gridSpan="2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ন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ল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96660"/>
                  </a:ext>
                </a:extLst>
              </a:tr>
              <a:tr h="612915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8787"/>
                  </a:ext>
                </a:extLst>
              </a:tr>
            </a:tbl>
          </a:graphicData>
        </a:graphic>
      </p:graphicFrame>
      <p:sp>
        <p:nvSpPr>
          <p:cNvPr id="13" name="Rectangle 7"/>
          <p:cNvSpPr/>
          <p:nvPr/>
        </p:nvSpPr>
        <p:spPr>
          <a:xfrm>
            <a:off x="319314" y="1974123"/>
            <a:ext cx="1159691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আরেকজন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070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</a:rPr>
              <a:t>৫.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মুখে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মুখে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বলি</a:t>
            </a:r>
            <a:r>
              <a:rPr lang="en-US" sz="2800" dirty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106772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4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</a:rPr>
              <a:t>৫.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প্রশ্নগুলো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লিখি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1990656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0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</a:rPr>
              <a:t>৫.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প্রশ্নগুলো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লিখি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1976146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</a:rPr>
              <a:t>৫.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প্রশ্নগুলো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লিখি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1990660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9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</a:rPr>
              <a:t>৫.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প্রশ্নগুলো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লিখি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1990660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</a:rPr>
              <a:t>৫.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প্রশ্নগুলো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লিখি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005174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9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</a:rPr>
              <a:t>৫.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প্রশ্নগুলো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লিখি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005174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</a:rPr>
              <a:t>মূল্যায়ন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dirty="0" err="1">
                <a:solidFill>
                  <a:srgbClr val="0070C0"/>
                </a:solidFill>
              </a:rPr>
              <a:t>মৌখিক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</a:rPr>
              <a:t>৫.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প্রশ্নগুলো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</a:rPr>
              <a:t>মুখেমুখে</a:t>
            </a:r>
            <a:r>
              <a:rPr lang="en-US" sz="2800" dirty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বলি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106772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9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2"/>
          <p:cNvSpPr txBox="1"/>
          <p:nvPr/>
        </p:nvSpPr>
        <p:spPr>
          <a:xfrm>
            <a:off x="3425763" y="4842727"/>
            <a:ext cx="5354328" cy="163121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রফিকুল হাসান</a:t>
            </a:r>
            <a:endParaRPr lang="en-US" sz="2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খোনকারখিল সরকারি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সদর,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rafiquecox1@gmail.com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AutoShape 4" descr="২য় শ্রেণীর বাংলা বই pdf |আমার বাংলা বই দ্বিতীয় শ্রেণী pdf | দ্বিতীয়  শ্রেণীর বাংলা বই"/>
          <p:cNvSpPr>
            <a:spLocks noChangeAspect="1" noChangeArrowheads="1"/>
          </p:cNvSpPr>
          <p:nvPr/>
        </p:nvSpPr>
        <p:spPr bwMode="auto">
          <a:xfrm>
            <a:off x="155575" y="-914400"/>
            <a:ext cx="15144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362" y="1024414"/>
            <a:ext cx="3895130" cy="3818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155363" y="433769"/>
            <a:ext cx="3895128" cy="5231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</a:rPr>
              <a:t>মূল্যায়ন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</a:rPr>
              <a:t>লিখিত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</a:rPr>
              <a:t>৫.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প্রশ্নগুলো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লিখি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106772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জলপরির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8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26241" y="3638359"/>
            <a:ext cx="11553372" cy="18243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/>
              </a:rPr>
              <a:t>১. </a:t>
            </a:r>
            <a:r>
              <a:rPr lang="en-US" sz="4000" dirty="0" smtClean="0">
                <a:latin typeface="NikoshBAN"/>
              </a:rPr>
              <a:t>‘</a:t>
            </a:r>
            <a:r>
              <a:rPr lang="bn-BD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জলপরি </a:t>
            </a:r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ও </a:t>
            </a:r>
            <a:r>
              <a:rPr lang="bn-BD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কাঠুরে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’</a:t>
            </a:r>
            <a:r>
              <a:rPr lang="bn-BD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গল্প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অবলম্বনে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জলপরি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সম্পর্কে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৪টি </a:t>
            </a:r>
            <a:r>
              <a:rPr lang="en-US" sz="4000" dirty="0" err="1" smtClean="0">
                <a:latin typeface="NikoshBAN"/>
              </a:rPr>
              <a:t>বাক্য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লিখ</a:t>
            </a:r>
            <a:r>
              <a:rPr lang="en-US" sz="4000" dirty="0" smtClean="0">
                <a:latin typeface="NikoshBAN"/>
              </a:rPr>
              <a:t>।</a:t>
            </a:r>
            <a:endParaRPr lang="en-US" sz="4000" dirty="0">
              <a:latin typeface="NikoshBAN"/>
            </a:endParaRPr>
          </a:p>
        </p:txBody>
      </p:sp>
      <p:sp>
        <p:nvSpPr>
          <p:cNvPr id="1048602" name="TextBox 8"/>
          <p:cNvSpPr txBox="1"/>
          <p:nvPr/>
        </p:nvSpPr>
        <p:spPr>
          <a:xfrm>
            <a:off x="319314" y="347689"/>
            <a:ext cx="11553372" cy="5632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400" dirty="0">
                <a:solidFill>
                  <a:schemeClr val="accent2"/>
                </a:solidFill>
              </a:rPr>
              <a:t>পরিকল্পিত </a:t>
            </a:r>
            <a:r>
              <a:rPr lang="en-US" sz="3400" dirty="0" smtClean="0">
                <a:solidFill>
                  <a:schemeClr val="accent2"/>
                </a:solidFill>
              </a:rPr>
              <a:t>কাজ</a:t>
            </a:r>
            <a:endParaRPr lang="en-US" sz="3400" dirty="0">
              <a:solidFill>
                <a:schemeClr val="accent2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53" y="1040245"/>
            <a:ext cx="2592493" cy="252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388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486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2304024" y="5783760"/>
            <a:ext cx="7375922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 হবে পরবর্তী ক্লাসে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58DB027-B25B-994B-B850-E140BAEA5265}"/>
              </a:ext>
            </a:extLst>
          </p:cNvPr>
          <p:cNvSpPr txBox="1"/>
          <p:nvPr/>
        </p:nvSpPr>
        <p:spPr>
          <a:xfrm>
            <a:off x="3091543" y="562428"/>
            <a:ext cx="5800884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 অনেক ধন্যবাদ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90725"/>
            <a:ext cx="38100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14"/>
          <p:cNvSpPr txBox="1"/>
          <p:nvPr/>
        </p:nvSpPr>
        <p:spPr>
          <a:xfrm>
            <a:off x="3312885" y="5032802"/>
            <a:ext cx="5580082" cy="1323439"/>
          </a:xfrm>
          <a:prstGeom prst="rect">
            <a:avLst/>
          </a:prstGeom>
          <a:solidFill>
            <a:srgbClr val="F8F7B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– বাংলা</a:t>
            </a:r>
          </a:p>
          <a:p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য়বস্তু – জলপরি ও </a:t>
            </a:r>
            <a:r>
              <a:rPr lang="bn-BD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endParaRPr lang="bn-BD" sz="2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পাঠ্যাংশ-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পৃষ্ঠা: 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</a:t>
            </a:r>
            <a:endParaRPr lang="bn-BD" sz="2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utoShape 4" descr="২য় শ্রেণীর বাংলা বই pdf |আমার বাংলা বই দ্বিতীয় শ্রেণী pdf | দ্বিতীয়  শ্রেণীর বাংলা বই"/>
          <p:cNvSpPr>
            <a:spLocks noChangeAspect="1" noChangeArrowheads="1"/>
          </p:cNvSpPr>
          <p:nvPr/>
        </p:nvSpPr>
        <p:spPr bwMode="auto">
          <a:xfrm>
            <a:off x="155575" y="-914400"/>
            <a:ext cx="15144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8" y="1178794"/>
            <a:ext cx="3148936" cy="3715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6220" y="369992"/>
            <a:ext cx="4013413" cy="564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9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319315" y="337050"/>
            <a:ext cx="11567886" cy="535531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7371" y="1011126"/>
            <a:ext cx="11422742" cy="54767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7030A0"/>
                </a:solidFill>
              </a:rPr>
              <a:t>শোনা</a:t>
            </a:r>
            <a:r>
              <a:rPr lang="en-US" sz="2300" b="1" dirty="0" smtClean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১.৩.৩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শুনে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বুঝতে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২.২.১ </a:t>
            </a:r>
            <a:r>
              <a:rPr lang="en-US" sz="2300" dirty="0" err="1" smtClean="0">
                <a:solidFill>
                  <a:schemeClr val="tx1"/>
                </a:solidFill>
              </a:rPr>
              <a:t>গল্প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শুনে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বুঝতে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পারবে</a:t>
            </a:r>
            <a:r>
              <a:rPr lang="en-US" sz="2300" dirty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7030A0"/>
                </a:solidFill>
              </a:rPr>
              <a:t>বলা</a:t>
            </a:r>
            <a:r>
              <a:rPr lang="en-US" sz="2300" b="1" dirty="0" smtClean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১.৩.২ </a:t>
            </a:r>
            <a:r>
              <a:rPr lang="en-US" sz="2300" dirty="0" err="1" smtClean="0">
                <a:solidFill>
                  <a:schemeClr val="tx1"/>
                </a:solidFill>
              </a:rPr>
              <a:t>কোনো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বিষয়ে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করতে</a:t>
            </a:r>
            <a:r>
              <a:rPr lang="en-US" sz="2300" dirty="0" smtClean="0">
                <a:solidFill>
                  <a:schemeClr val="tx1"/>
                </a:solidFill>
              </a:rPr>
              <a:t> ও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প্রশ্নের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উত্তর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দিতে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৪.১.১ </a:t>
            </a:r>
            <a:r>
              <a:rPr lang="en-US" sz="2300" dirty="0" err="1" smtClean="0">
                <a:solidFill>
                  <a:schemeClr val="tx1"/>
                </a:solidFill>
              </a:rPr>
              <a:t>অধীত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বিষয়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অনুভূতি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শুদ্ধভাবে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ব্যক্ত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করতে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7030A0"/>
                </a:solidFill>
              </a:rPr>
              <a:t>পড়া</a:t>
            </a:r>
            <a:r>
              <a:rPr lang="en-US" sz="2300" b="1" dirty="0">
                <a:solidFill>
                  <a:srgbClr val="7030A0"/>
                </a:solidFill>
              </a:rPr>
              <a:t>:</a:t>
            </a:r>
            <a:endParaRPr lang="en-US" sz="23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১.৫.২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প্রশ্নবোধক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চিহ্নটি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চিনে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বাক্য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পড়তে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২.৪.২ </a:t>
            </a:r>
            <a:r>
              <a:rPr lang="en-US" sz="2300" dirty="0" err="1" smtClean="0">
                <a:solidFill>
                  <a:schemeClr val="tx1"/>
                </a:solidFill>
              </a:rPr>
              <a:t>গল্প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পড়ে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বুঝতে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7030A0"/>
                </a:solidFill>
              </a:rPr>
              <a:t>লেখা</a:t>
            </a:r>
            <a:r>
              <a:rPr lang="en-US" sz="2300" b="1" dirty="0" smtClean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২.৩.৩ </a:t>
            </a:r>
            <a:r>
              <a:rPr lang="en-US" sz="2300" dirty="0" err="1" smtClean="0">
                <a:solidFill>
                  <a:schemeClr val="tx1"/>
                </a:solidFill>
              </a:rPr>
              <a:t>গল্প-সংশ্লিষ্ট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প্রশ্নের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উত্তর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লিখতে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২.৩.৫ </a:t>
            </a:r>
            <a:r>
              <a:rPr lang="en-US" sz="23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বিষয়ে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সহজ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বর্ণনা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করতে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4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দেখি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মনে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আছে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কিনা</a:t>
            </a:r>
            <a:r>
              <a:rPr lang="en-US" sz="3200" dirty="0" smtClean="0">
                <a:solidFill>
                  <a:srgbClr val="0070C0"/>
                </a:solidFill>
              </a:rPr>
              <a:t>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9314" y="1189246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/>
              <a:t>যুক্তবর্ণগুলো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আলাদা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স্রো</a:t>
            </a:r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en-US" sz="3600" dirty="0" smtClean="0">
                <a:solidFill>
                  <a:schemeClr val="tx1"/>
                </a:solidFill>
              </a:rPr>
              <a:t>=	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ক্ষ</a:t>
            </a:r>
            <a:r>
              <a:rPr lang="en-US" sz="3600" dirty="0"/>
              <a:t>	</a:t>
            </a:r>
            <a:r>
              <a:rPr lang="en-US" sz="3600" dirty="0" smtClean="0"/>
              <a:t>	=	</a:t>
            </a:r>
          </a:p>
          <a:p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ন্ধ্যা</a:t>
            </a:r>
            <a:r>
              <a:rPr lang="en-US" sz="3600" dirty="0"/>
              <a:t>	</a:t>
            </a:r>
            <a:r>
              <a:rPr lang="en-US" sz="3600" dirty="0" smtClean="0"/>
              <a:t>	=	</a:t>
            </a:r>
          </a:p>
        </p:txBody>
      </p:sp>
    </p:spTree>
    <p:extLst>
      <p:ext uri="{BB962C8B-B14F-4D97-AF65-F5344CB8AC3E}">
        <p14:creationId xmlns:p14="http://schemas.microsoft.com/office/powerpoint/2010/main" val="223209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পুনরালোচনা</a:t>
            </a:r>
            <a:r>
              <a:rPr lang="en-US" sz="3200" dirty="0" smtClean="0">
                <a:solidFill>
                  <a:srgbClr val="0070C0"/>
                </a:solidFill>
              </a:rPr>
              <a:t>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9314" y="1189246"/>
            <a:ext cx="11553372" cy="5078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৩. </a:t>
            </a:r>
            <a:r>
              <a:rPr lang="en-US" sz="3600" dirty="0" err="1" smtClean="0"/>
              <a:t>যুক্তবর্ণগুলো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নিই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যুক্তবর্ণ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/>
              <a:t> </a:t>
            </a:r>
            <a:r>
              <a:rPr lang="en-US" sz="3600" dirty="0" err="1" smtClean="0"/>
              <a:t>তৈরী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পড়ি</a:t>
            </a:r>
            <a:r>
              <a:rPr lang="en-US" sz="3600" dirty="0" smtClean="0"/>
              <a:t>।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স্রো</a:t>
            </a:r>
            <a:r>
              <a:rPr lang="en-US" sz="3600" dirty="0" err="1" smtClean="0"/>
              <a:t>ত</a:t>
            </a:r>
            <a:r>
              <a:rPr lang="en-US" sz="3600" dirty="0"/>
              <a:t>	</a:t>
            </a:r>
            <a:r>
              <a:rPr lang="en-US" sz="3600" dirty="0" smtClean="0"/>
              <a:t>						</a:t>
            </a:r>
            <a:r>
              <a:rPr lang="en-US" sz="3600" dirty="0" err="1" smtClean="0"/>
              <a:t>অজ</a:t>
            </a:r>
            <a:r>
              <a:rPr lang="en-US" sz="3600" dirty="0" err="1" smtClean="0">
                <a:solidFill>
                  <a:srgbClr val="FF0000"/>
                </a:solidFill>
              </a:rPr>
              <a:t>স্র</a:t>
            </a:r>
            <a:r>
              <a:rPr lang="en-US" sz="3600" dirty="0" smtClean="0"/>
              <a:t>,	</a:t>
            </a:r>
            <a:r>
              <a:rPr lang="en-US" sz="3600" dirty="0" err="1" smtClean="0"/>
              <a:t>সহ</a:t>
            </a:r>
            <a:r>
              <a:rPr lang="en-US" sz="3600" dirty="0" err="1" smtClean="0">
                <a:solidFill>
                  <a:srgbClr val="FF0000"/>
                </a:solidFill>
              </a:rPr>
              <a:t>স্র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err="1" smtClean="0"/>
              <a:t>কিছু</a:t>
            </a:r>
            <a:r>
              <a:rPr lang="en-US" sz="3600" dirty="0" err="1" smtClean="0">
                <a:solidFill>
                  <a:srgbClr val="FF0000"/>
                </a:solidFill>
              </a:rPr>
              <a:t>ক্ষ</a:t>
            </a:r>
            <a:r>
              <a:rPr lang="en-US" sz="3600" dirty="0" err="1" smtClean="0"/>
              <a:t>ণ</a:t>
            </a:r>
            <a:r>
              <a:rPr lang="en-US" sz="3600" dirty="0"/>
              <a:t>	</a:t>
            </a:r>
            <a:r>
              <a:rPr lang="en-US" sz="3600" dirty="0" smtClean="0"/>
              <a:t>						</a:t>
            </a:r>
            <a:r>
              <a:rPr lang="en-US" sz="3600" dirty="0" err="1" smtClean="0"/>
              <a:t>কক্ষ</a:t>
            </a:r>
            <a:r>
              <a:rPr lang="en-US" sz="3600" dirty="0" smtClean="0"/>
              <a:t>,	</a:t>
            </a:r>
            <a:r>
              <a:rPr lang="en-US" sz="3600" dirty="0" err="1" smtClean="0"/>
              <a:t>শিক্ষা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স</a:t>
            </a:r>
            <a:r>
              <a:rPr lang="en-US" sz="3600" dirty="0" err="1" smtClean="0">
                <a:solidFill>
                  <a:srgbClr val="FF0000"/>
                </a:solidFill>
              </a:rPr>
              <a:t>ন্ধ্যা</a:t>
            </a:r>
            <a:r>
              <a:rPr lang="en-US" sz="3600" dirty="0"/>
              <a:t>	</a:t>
            </a:r>
            <a:r>
              <a:rPr lang="en-US" sz="3600" dirty="0" smtClean="0"/>
              <a:t>						</a:t>
            </a:r>
            <a:r>
              <a:rPr lang="en-US" sz="3600" dirty="0" err="1" smtClean="0"/>
              <a:t>গ</a:t>
            </a:r>
            <a:r>
              <a:rPr lang="en-US" sz="3600" dirty="0" err="1" smtClean="0">
                <a:solidFill>
                  <a:srgbClr val="FF0000"/>
                </a:solidFill>
              </a:rPr>
              <a:t>ন্ধ</a:t>
            </a:r>
            <a:r>
              <a:rPr lang="en-US" sz="3600" dirty="0" smtClean="0"/>
              <a:t>,		</a:t>
            </a:r>
            <a:r>
              <a:rPr lang="en-US" sz="3600" dirty="0" err="1" smtClean="0"/>
              <a:t>ব</a:t>
            </a:r>
            <a:r>
              <a:rPr lang="en-US" sz="3600" dirty="0" err="1" smtClean="0">
                <a:solidFill>
                  <a:srgbClr val="FF0000"/>
                </a:solidFill>
              </a:rPr>
              <a:t>ন্ধ</a:t>
            </a:r>
            <a:r>
              <a:rPr lang="en-US" sz="3600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5085" y="4458620"/>
            <a:ext cx="783772" cy="63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ক্ষ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5085" y="3409088"/>
            <a:ext cx="783772" cy="63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স্র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85" y="5508152"/>
            <a:ext cx="783772" cy="63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ন্ধ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6400" y="4458620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6400" y="3409088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স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6400" y="5508152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ন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1715" y="4458620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1714" y="3409088"/>
            <a:ext cx="1777999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র-</a:t>
            </a:r>
            <a:r>
              <a:rPr lang="en-US" sz="4000" dirty="0" err="1" smtClean="0">
                <a:solidFill>
                  <a:schemeClr val="tx1"/>
                </a:solidFill>
              </a:rPr>
              <a:t>ফলা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1715" y="5508152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ধ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2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</a:rPr>
              <a:t>পুনরালোচনা</a:t>
            </a:r>
            <a:r>
              <a:rPr lang="en-US" sz="3200" dirty="0" smtClean="0">
                <a:solidFill>
                  <a:srgbClr val="0070C0"/>
                </a:solidFill>
              </a:rPr>
              <a:t>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45440" y="1189246"/>
            <a:ext cx="1152724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৪.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9314" y="2178351"/>
            <a:ext cx="11553372" cy="63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গরিব</a:t>
            </a:r>
            <a:r>
              <a:rPr lang="en-US" sz="4000" dirty="0" smtClean="0">
                <a:solidFill>
                  <a:srgbClr val="FF0000"/>
                </a:solidFill>
              </a:rPr>
              <a:t>	</a:t>
            </a: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নদী</a:t>
            </a:r>
            <a:r>
              <a:rPr lang="en-US" sz="4000" dirty="0" smtClean="0">
                <a:solidFill>
                  <a:srgbClr val="FF0000"/>
                </a:solidFill>
              </a:rPr>
              <a:t>			</a:t>
            </a:r>
            <a:r>
              <a:rPr lang="en-US" sz="4000" dirty="0" err="1" smtClean="0">
                <a:solidFill>
                  <a:srgbClr val="FF0000"/>
                </a:solidFill>
              </a:rPr>
              <a:t>কুড়াল</a:t>
            </a:r>
            <a:r>
              <a:rPr lang="en-US" sz="4000" dirty="0" smtClean="0">
                <a:solidFill>
                  <a:srgbClr val="FF0000"/>
                </a:solidFill>
              </a:rPr>
              <a:t>		</a:t>
            </a:r>
            <a:r>
              <a:rPr lang="en-US" sz="4000" dirty="0" err="1" smtClean="0">
                <a:solidFill>
                  <a:srgbClr val="FF0000"/>
                </a:solidFill>
              </a:rPr>
              <a:t>কিছুক্ষণ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বাক্য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মিলিয়ে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দেখি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45440" y="1063718"/>
            <a:ext cx="1152724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৪.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9314" y="1835578"/>
            <a:ext cx="11553372" cy="46668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গরিব</a:t>
            </a:r>
            <a:r>
              <a:rPr lang="en-US" sz="4000" dirty="0" smtClean="0"/>
              <a:t> 		= 	</a:t>
            </a:r>
            <a:r>
              <a:rPr lang="en-US" sz="4000" dirty="0" err="1" smtClean="0"/>
              <a:t>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গরিব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কাঠুরে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নদী</a:t>
            </a:r>
            <a:r>
              <a:rPr lang="en-US" sz="4000" dirty="0" smtClean="0"/>
              <a:t>			=	</a:t>
            </a:r>
            <a:r>
              <a:rPr lang="en-US" sz="4000" dirty="0" err="1" smtClean="0"/>
              <a:t>কুড়ালটি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নদী</a:t>
            </a:r>
            <a:r>
              <a:rPr lang="en-US" sz="4000" dirty="0" err="1" smtClean="0"/>
              <a:t>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পড়ে</a:t>
            </a:r>
            <a:r>
              <a:rPr lang="en-US" sz="4000" dirty="0" smtClean="0"/>
              <a:t> </a:t>
            </a:r>
            <a:r>
              <a:rPr lang="en-US" sz="4000" dirty="0" err="1" smtClean="0"/>
              <a:t>গেল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কুড়াল</a:t>
            </a:r>
            <a:r>
              <a:rPr lang="en-US" sz="4000" dirty="0" smtClean="0"/>
              <a:t>		=	</a:t>
            </a:r>
            <a:r>
              <a:rPr lang="en-US" sz="4000" dirty="0" err="1" smtClean="0"/>
              <a:t>এটি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কুড়াল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কিছুক্ষণ</a:t>
            </a:r>
            <a:r>
              <a:rPr lang="en-US" sz="4000" dirty="0" smtClean="0"/>
              <a:t>		=	</a:t>
            </a:r>
            <a:r>
              <a:rPr lang="en-US" sz="4000" dirty="0" err="1" smtClean="0"/>
              <a:t>সে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কিছুক্ষণ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বসে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থাকল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4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232228" y="316912"/>
            <a:ext cx="11669485" cy="535531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b="1" cap="none" dirty="0" smtClean="0">
                <a:ln w="0"/>
                <a:solidFill>
                  <a:srgbClr val="0070C0"/>
                </a:solidFill>
              </a:rPr>
              <a:t>চল আমরা একটি ভিডিও দেখি...</a:t>
            </a:r>
            <a:endParaRPr lang="en-US" sz="3200" b="1" cap="none" dirty="0">
              <a:ln w="0"/>
              <a:solidFill>
                <a:srgbClr val="0070C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Hattimatim Tim Tara mature pare d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653" y="990987"/>
            <a:ext cx="11542031" cy="55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9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14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486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578</Words>
  <Application>Microsoft Office PowerPoint</Application>
  <PresentationFormat>Widescreen</PresentationFormat>
  <Paragraphs>145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Bahnschrift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চল আমরা একটি ভিডিও দেখি...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170</cp:revision>
  <dcterms:created xsi:type="dcterms:W3CDTF">2020-09-19T06:47:51Z</dcterms:created>
  <dcterms:modified xsi:type="dcterms:W3CDTF">2020-09-26T23:49:42Z</dcterms:modified>
</cp:coreProperties>
</file>