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76" r:id="rId5"/>
    <p:sldId id="275" r:id="rId6"/>
    <p:sldId id="266" r:id="rId7"/>
    <p:sldId id="261" r:id="rId8"/>
    <p:sldId id="262" r:id="rId9"/>
    <p:sldId id="263" r:id="rId10"/>
    <p:sldId id="272" r:id="rId11"/>
    <p:sldId id="273" r:id="rId12"/>
    <p:sldId id="274" r:id="rId13"/>
    <p:sldId id="264" r:id="rId14"/>
    <p:sldId id="265" r:id="rId15"/>
    <p:sldId id="267" r:id="rId16"/>
    <p:sldId id="269" r:id="rId17"/>
    <p:sldId id="270" r:id="rId18"/>
    <p:sldId id="271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00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301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4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9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4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6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7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1"/>
            <a:ext cx="7162800" cy="1219199"/>
          </a:xfrm>
          <a:prstGeom prst="rect">
            <a:avLst/>
          </a:prstGeom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71600"/>
            <a:ext cx="3657600" cy="3790498"/>
          </a:xfrm>
          <a:prstGeom prst="rect">
            <a:avLst/>
          </a:prstGeom>
        </p:spPr>
      </p:pic>
      <p:pic>
        <p:nvPicPr>
          <p:cNvPr id="16" name="Picture 15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181600"/>
            <a:ext cx="8153400" cy="1222066"/>
          </a:xfrm>
          <a:prstGeom prst="rect">
            <a:avLst/>
          </a:prstGeom>
        </p:spPr>
      </p:pic>
      <p:sp>
        <p:nvSpPr>
          <p:cNvPr id="17" name="L-Shape 16"/>
          <p:cNvSpPr/>
          <p:nvPr/>
        </p:nvSpPr>
        <p:spPr>
          <a:xfrm rot="16200000">
            <a:off x="7772400" y="5486400"/>
            <a:ext cx="1447800" cy="129540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-Shape 17"/>
          <p:cNvSpPr/>
          <p:nvPr/>
        </p:nvSpPr>
        <p:spPr>
          <a:xfrm>
            <a:off x="0" y="5562600"/>
            <a:ext cx="1447800" cy="1295400"/>
          </a:xfrm>
          <a:prstGeom prst="corne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00200" y="-457200"/>
            <a:ext cx="64770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-457200"/>
            <a:ext cx="5486400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2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6666 L -0.625 -0.0777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900" y="-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0555 L 0.56667 -0.0166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75" y="5218383"/>
            <a:ext cx="8096534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জনসংখ্যার দিক থেকেও এশিয়া পৃথিবীর সবচেয়ে বড় মহাদেশ।পৃথিবীর প্রায় ৬০ভাগ লোক এ মহাদেশে বাস করে।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world-population-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685" y="404956"/>
            <a:ext cx="8092115" cy="476305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810000" y="519808"/>
            <a:ext cx="4800600" cy="3048000"/>
          </a:xfrm>
          <a:custGeom>
            <a:avLst/>
            <a:gdLst>
              <a:gd name="connsiteX0" fmla="*/ 1523073 w 4163111"/>
              <a:gd name="connsiteY0" fmla="*/ 73654 h 2366159"/>
              <a:gd name="connsiteX1" fmla="*/ 1509005 w 4163111"/>
              <a:gd name="connsiteY1" fmla="*/ 31451 h 2366159"/>
              <a:gd name="connsiteX2" fmla="*/ 1466802 w 4163111"/>
              <a:gd name="connsiteY2" fmla="*/ 3316 h 2366159"/>
              <a:gd name="connsiteX3" fmla="*/ 1438667 w 4163111"/>
              <a:gd name="connsiteY3" fmla="*/ 45519 h 2366159"/>
              <a:gd name="connsiteX4" fmla="*/ 1410532 w 4163111"/>
              <a:gd name="connsiteY4" fmla="*/ 129925 h 2366159"/>
              <a:gd name="connsiteX5" fmla="*/ 1368328 w 4163111"/>
              <a:gd name="connsiteY5" fmla="*/ 143993 h 2366159"/>
              <a:gd name="connsiteX6" fmla="*/ 1101042 w 4163111"/>
              <a:gd name="connsiteY6" fmla="*/ 129925 h 2366159"/>
              <a:gd name="connsiteX7" fmla="*/ 960365 w 4163111"/>
              <a:gd name="connsiteY7" fmla="*/ 115858 h 2366159"/>
              <a:gd name="connsiteX8" fmla="*/ 932230 w 4163111"/>
              <a:gd name="connsiteY8" fmla="*/ 87722 h 2366159"/>
              <a:gd name="connsiteX9" fmla="*/ 763418 w 4163111"/>
              <a:gd name="connsiteY9" fmla="*/ 143993 h 2366159"/>
              <a:gd name="connsiteX10" fmla="*/ 749350 w 4163111"/>
              <a:gd name="connsiteY10" fmla="*/ 200264 h 2366159"/>
              <a:gd name="connsiteX11" fmla="*/ 707147 w 4163111"/>
              <a:gd name="connsiteY11" fmla="*/ 101790 h 2366159"/>
              <a:gd name="connsiteX12" fmla="*/ 664944 w 4163111"/>
              <a:gd name="connsiteY12" fmla="*/ 87722 h 2366159"/>
              <a:gd name="connsiteX13" fmla="*/ 594605 w 4163111"/>
              <a:gd name="connsiteY13" fmla="*/ 45519 h 2366159"/>
              <a:gd name="connsiteX14" fmla="*/ 552402 w 4163111"/>
              <a:gd name="connsiteY14" fmla="*/ 59587 h 2366159"/>
              <a:gd name="connsiteX15" fmla="*/ 510199 w 4163111"/>
              <a:gd name="connsiteY15" fmla="*/ 87722 h 2366159"/>
              <a:gd name="connsiteX16" fmla="*/ 467996 w 4163111"/>
              <a:gd name="connsiteY16" fmla="*/ 101790 h 2366159"/>
              <a:gd name="connsiteX17" fmla="*/ 482064 w 4163111"/>
              <a:gd name="connsiteY17" fmla="*/ 228399 h 2366159"/>
              <a:gd name="connsiteX18" fmla="*/ 566470 w 4163111"/>
              <a:gd name="connsiteY18" fmla="*/ 214331 h 2366159"/>
              <a:gd name="connsiteX19" fmla="*/ 594605 w 4163111"/>
              <a:gd name="connsiteY19" fmla="*/ 298738 h 2366159"/>
              <a:gd name="connsiteX20" fmla="*/ 552402 w 4163111"/>
              <a:gd name="connsiteY20" fmla="*/ 284670 h 2366159"/>
              <a:gd name="connsiteX21" fmla="*/ 510199 w 4163111"/>
              <a:gd name="connsiteY21" fmla="*/ 312805 h 2366159"/>
              <a:gd name="connsiteX22" fmla="*/ 496132 w 4163111"/>
              <a:gd name="connsiteY22" fmla="*/ 397211 h 2366159"/>
              <a:gd name="connsiteX23" fmla="*/ 383590 w 4163111"/>
              <a:gd name="connsiteY23" fmla="*/ 411279 h 2366159"/>
              <a:gd name="connsiteX24" fmla="*/ 369522 w 4163111"/>
              <a:gd name="connsiteY24" fmla="*/ 453482 h 2366159"/>
              <a:gd name="connsiteX25" fmla="*/ 355455 w 4163111"/>
              <a:gd name="connsiteY25" fmla="*/ 580091 h 2366159"/>
              <a:gd name="connsiteX26" fmla="*/ 313252 w 4163111"/>
              <a:gd name="connsiteY26" fmla="*/ 566024 h 2366159"/>
              <a:gd name="connsiteX27" fmla="*/ 285116 w 4163111"/>
              <a:gd name="connsiteY27" fmla="*/ 523821 h 2366159"/>
              <a:gd name="connsiteX28" fmla="*/ 256981 w 4163111"/>
              <a:gd name="connsiteY28" fmla="*/ 495685 h 2366159"/>
              <a:gd name="connsiteX29" fmla="*/ 242913 w 4163111"/>
              <a:gd name="connsiteY29" fmla="*/ 537888 h 2366159"/>
              <a:gd name="connsiteX30" fmla="*/ 200710 w 4163111"/>
              <a:gd name="connsiteY30" fmla="*/ 551956 h 2366159"/>
              <a:gd name="connsiteX31" fmla="*/ 158507 w 4163111"/>
              <a:gd name="connsiteY31" fmla="*/ 594159 h 2366159"/>
              <a:gd name="connsiteX32" fmla="*/ 130372 w 4163111"/>
              <a:gd name="connsiteY32" fmla="*/ 678565 h 2366159"/>
              <a:gd name="connsiteX33" fmla="*/ 144439 w 4163111"/>
              <a:gd name="connsiteY33" fmla="*/ 720768 h 2366159"/>
              <a:gd name="connsiteX34" fmla="*/ 172575 w 4163111"/>
              <a:gd name="connsiteY34" fmla="*/ 748904 h 2366159"/>
              <a:gd name="connsiteX35" fmla="*/ 88168 w 4163111"/>
              <a:gd name="connsiteY35" fmla="*/ 791107 h 2366159"/>
              <a:gd name="connsiteX36" fmla="*/ 102236 w 4163111"/>
              <a:gd name="connsiteY36" fmla="*/ 917716 h 2366159"/>
              <a:gd name="connsiteX37" fmla="*/ 200710 w 4163111"/>
              <a:gd name="connsiteY37" fmla="*/ 1030258 h 2366159"/>
              <a:gd name="connsiteX38" fmla="*/ 214778 w 4163111"/>
              <a:gd name="connsiteY38" fmla="*/ 1185002 h 2366159"/>
              <a:gd name="connsiteX39" fmla="*/ 200710 w 4163111"/>
              <a:gd name="connsiteY39" fmla="*/ 1142799 h 2366159"/>
              <a:gd name="connsiteX40" fmla="*/ 158507 w 4163111"/>
              <a:gd name="connsiteY40" fmla="*/ 1114664 h 2366159"/>
              <a:gd name="connsiteX41" fmla="*/ 116304 w 4163111"/>
              <a:gd name="connsiteY41" fmla="*/ 1044325 h 2366159"/>
              <a:gd name="connsiteX42" fmla="*/ 88168 w 4163111"/>
              <a:gd name="connsiteY42" fmla="*/ 1002122 h 2366159"/>
              <a:gd name="connsiteX43" fmla="*/ 45965 w 4163111"/>
              <a:gd name="connsiteY43" fmla="*/ 988054 h 2366159"/>
              <a:gd name="connsiteX44" fmla="*/ 31898 w 4163111"/>
              <a:gd name="connsiteY44" fmla="*/ 1030258 h 2366159"/>
              <a:gd name="connsiteX45" fmla="*/ 3762 w 4163111"/>
              <a:gd name="connsiteY45" fmla="*/ 1058393 h 2366159"/>
              <a:gd name="connsiteX46" fmla="*/ 17830 w 4163111"/>
              <a:gd name="connsiteY46" fmla="*/ 1170934 h 2366159"/>
              <a:gd name="connsiteX47" fmla="*/ 31898 w 4163111"/>
              <a:gd name="connsiteY47" fmla="*/ 1213138 h 2366159"/>
              <a:gd name="connsiteX48" fmla="*/ 116304 w 4163111"/>
              <a:gd name="connsiteY48" fmla="*/ 1241273 h 2366159"/>
              <a:gd name="connsiteX49" fmla="*/ 130372 w 4163111"/>
              <a:gd name="connsiteY49" fmla="*/ 1367882 h 2366159"/>
              <a:gd name="connsiteX50" fmla="*/ 144439 w 4163111"/>
              <a:gd name="connsiteY50" fmla="*/ 1410085 h 2366159"/>
              <a:gd name="connsiteX51" fmla="*/ 158507 w 4163111"/>
              <a:gd name="connsiteY51" fmla="*/ 1480424 h 2366159"/>
              <a:gd name="connsiteX52" fmla="*/ 214778 w 4163111"/>
              <a:gd name="connsiteY52" fmla="*/ 1564830 h 2366159"/>
              <a:gd name="connsiteX53" fmla="*/ 285116 w 4163111"/>
              <a:gd name="connsiteY53" fmla="*/ 1621101 h 2366159"/>
              <a:gd name="connsiteX54" fmla="*/ 355455 w 4163111"/>
              <a:gd name="connsiteY54" fmla="*/ 1663304 h 2366159"/>
              <a:gd name="connsiteX55" fmla="*/ 397658 w 4163111"/>
              <a:gd name="connsiteY55" fmla="*/ 1691439 h 2366159"/>
              <a:gd name="connsiteX56" fmla="*/ 482064 w 4163111"/>
              <a:gd name="connsiteY56" fmla="*/ 1719574 h 2366159"/>
              <a:gd name="connsiteX57" fmla="*/ 622741 w 4163111"/>
              <a:gd name="connsiteY57" fmla="*/ 1691439 h 2366159"/>
              <a:gd name="connsiteX58" fmla="*/ 707147 w 4163111"/>
              <a:gd name="connsiteY58" fmla="*/ 1649236 h 2366159"/>
              <a:gd name="connsiteX59" fmla="*/ 890027 w 4163111"/>
              <a:gd name="connsiteY59" fmla="*/ 1621101 h 2366159"/>
              <a:gd name="connsiteX60" fmla="*/ 918162 w 4163111"/>
              <a:gd name="connsiteY60" fmla="*/ 1705507 h 2366159"/>
              <a:gd name="connsiteX61" fmla="*/ 932230 w 4163111"/>
              <a:gd name="connsiteY61" fmla="*/ 1747710 h 2366159"/>
              <a:gd name="connsiteX62" fmla="*/ 932230 w 4163111"/>
              <a:gd name="connsiteY62" fmla="*/ 1747710 h 2366159"/>
              <a:gd name="connsiteX63" fmla="*/ 974433 w 4163111"/>
              <a:gd name="connsiteY63" fmla="*/ 1775845 h 2366159"/>
              <a:gd name="connsiteX64" fmla="*/ 1058839 w 4163111"/>
              <a:gd name="connsiteY64" fmla="*/ 1803981 h 2366159"/>
              <a:gd name="connsiteX65" fmla="*/ 1086975 w 4163111"/>
              <a:gd name="connsiteY65" fmla="*/ 1832116 h 2366159"/>
              <a:gd name="connsiteX66" fmla="*/ 1129178 w 4163111"/>
              <a:gd name="connsiteY66" fmla="*/ 1846184 h 2366159"/>
              <a:gd name="connsiteX67" fmla="*/ 1143245 w 4163111"/>
              <a:gd name="connsiteY67" fmla="*/ 1902454 h 2366159"/>
              <a:gd name="connsiteX68" fmla="*/ 1157313 w 4163111"/>
              <a:gd name="connsiteY68" fmla="*/ 1944658 h 2366159"/>
              <a:gd name="connsiteX69" fmla="*/ 1185448 w 4163111"/>
              <a:gd name="connsiteY69" fmla="*/ 2043131 h 2366159"/>
              <a:gd name="connsiteX70" fmla="*/ 1241719 w 4163111"/>
              <a:gd name="connsiteY70" fmla="*/ 2197876 h 2366159"/>
              <a:gd name="connsiteX71" fmla="*/ 1326125 w 4163111"/>
              <a:gd name="connsiteY71" fmla="*/ 2169741 h 2366159"/>
              <a:gd name="connsiteX72" fmla="*/ 1354261 w 4163111"/>
              <a:gd name="connsiteY72" fmla="*/ 2211944 h 2366159"/>
              <a:gd name="connsiteX73" fmla="*/ 1382396 w 4163111"/>
              <a:gd name="connsiteY73" fmla="*/ 2310418 h 2366159"/>
              <a:gd name="connsiteX74" fmla="*/ 1396464 w 4163111"/>
              <a:gd name="connsiteY74" fmla="*/ 2352621 h 2366159"/>
              <a:gd name="connsiteX75" fmla="*/ 1635615 w 4163111"/>
              <a:gd name="connsiteY75" fmla="*/ 2338553 h 2366159"/>
              <a:gd name="connsiteX76" fmla="*/ 1663750 w 4163111"/>
              <a:gd name="connsiteY76" fmla="*/ 2254147 h 2366159"/>
              <a:gd name="connsiteX77" fmla="*/ 1832562 w 4163111"/>
              <a:gd name="connsiteY77" fmla="*/ 2226011 h 2366159"/>
              <a:gd name="connsiteX78" fmla="*/ 1860698 w 4163111"/>
              <a:gd name="connsiteY78" fmla="*/ 2197876 h 2366159"/>
              <a:gd name="connsiteX79" fmla="*/ 1945104 w 4163111"/>
              <a:gd name="connsiteY79" fmla="*/ 2085334 h 2366159"/>
              <a:gd name="connsiteX80" fmla="*/ 1846630 w 4163111"/>
              <a:gd name="connsiteY80" fmla="*/ 2029064 h 2366159"/>
              <a:gd name="connsiteX81" fmla="*/ 1832562 w 4163111"/>
              <a:gd name="connsiteY81" fmla="*/ 1972793 h 2366159"/>
              <a:gd name="connsiteX82" fmla="*/ 1860698 w 4163111"/>
              <a:gd name="connsiteY82" fmla="*/ 1930590 h 2366159"/>
              <a:gd name="connsiteX83" fmla="*/ 1945104 w 4163111"/>
              <a:gd name="connsiteY83" fmla="*/ 1888387 h 2366159"/>
              <a:gd name="connsiteX84" fmla="*/ 1973239 w 4163111"/>
              <a:gd name="connsiteY84" fmla="*/ 1860251 h 2366159"/>
              <a:gd name="connsiteX85" fmla="*/ 2043578 w 4163111"/>
              <a:gd name="connsiteY85" fmla="*/ 1916522 h 2366159"/>
              <a:gd name="connsiteX86" fmla="*/ 2085781 w 4163111"/>
              <a:gd name="connsiteY86" fmla="*/ 1944658 h 2366159"/>
              <a:gd name="connsiteX87" fmla="*/ 2142052 w 4163111"/>
              <a:gd name="connsiteY87" fmla="*/ 1930590 h 2366159"/>
              <a:gd name="connsiteX88" fmla="*/ 2156119 w 4163111"/>
              <a:gd name="connsiteY88" fmla="*/ 1874319 h 2366159"/>
              <a:gd name="connsiteX89" fmla="*/ 2212390 w 4163111"/>
              <a:gd name="connsiteY89" fmla="*/ 1747710 h 2366159"/>
              <a:gd name="connsiteX90" fmla="*/ 2156119 w 4163111"/>
              <a:gd name="connsiteY90" fmla="*/ 1480424 h 2366159"/>
              <a:gd name="connsiteX91" fmla="*/ 2099848 w 4163111"/>
              <a:gd name="connsiteY91" fmla="*/ 1494491 h 2366159"/>
              <a:gd name="connsiteX92" fmla="*/ 2085781 w 4163111"/>
              <a:gd name="connsiteY92" fmla="*/ 1536694 h 2366159"/>
              <a:gd name="connsiteX93" fmla="*/ 2043578 w 4163111"/>
              <a:gd name="connsiteY93" fmla="*/ 1691439 h 2366159"/>
              <a:gd name="connsiteX94" fmla="*/ 2001375 w 4163111"/>
              <a:gd name="connsiteY94" fmla="*/ 1705507 h 2366159"/>
              <a:gd name="connsiteX95" fmla="*/ 1931036 w 4163111"/>
              <a:gd name="connsiteY95" fmla="*/ 1691439 h 2366159"/>
              <a:gd name="connsiteX96" fmla="*/ 1916968 w 4163111"/>
              <a:gd name="connsiteY96" fmla="*/ 1649236 h 2366159"/>
              <a:gd name="connsiteX97" fmla="*/ 1902901 w 4163111"/>
              <a:gd name="connsiteY97" fmla="*/ 1494491 h 2366159"/>
              <a:gd name="connsiteX98" fmla="*/ 1818495 w 4163111"/>
              <a:gd name="connsiteY98" fmla="*/ 1536694 h 2366159"/>
              <a:gd name="connsiteX99" fmla="*/ 1790359 w 4163111"/>
              <a:gd name="connsiteY99" fmla="*/ 1508559 h 2366159"/>
              <a:gd name="connsiteX100" fmla="*/ 1818495 w 4163111"/>
              <a:gd name="connsiteY100" fmla="*/ 1480424 h 2366159"/>
              <a:gd name="connsiteX101" fmla="*/ 1874765 w 4163111"/>
              <a:gd name="connsiteY101" fmla="*/ 1396018 h 2366159"/>
              <a:gd name="connsiteX102" fmla="*/ 1888833 w 4163111"/>
              <a:gd name="connsiteY102" fmla="*/ 1227205 h 2366159"/>
              <a:gd name="connsiteX103" fmla="*/ 1931036 w 4163111"/>
              <a:gd name="connsiteY103" fmla="*/ 1185002 h 2366159"/>
              <a:gd name="connsiteX104" fmla="*/ 1959172 w 4163111"/>
              <a:gd name="connsiteY104" fmla="*/ 1100596 h 2366159"/>
              <a:gd name="connsiteX105" fmla="*/ 1973239 w 4163111"/>
              <a:gd name="connsiteY105" fmla="*/ 1058393 h 2366159"/>
              <a:gd name="connsiteX106" fmla="*/ 1987307 w 4163111"/>
              <a:gd name="connsiteY106" fmla="*/ 973987 h 2366159"/>
              <a:gd name="connsiteX107" fmla="*/ 2015442 w 4163111"/>
              <a:gd name="connsiteY107" fmla="*/ 931784 h 2366159"/>
              <a:gd name="connsiteX108" fmla="*/ 2085781 w 4163111"/>
              <a:gd name="connsiteY108" fmla="*/ 875513 h 2366159"/>
              <a:gd name="connsiteX109" fmla="*/ 2170187 w 4163111"/>
              <a:gd name="connsiteY109" fmla="*/ 861445 h 2366159"/>
              <a:gd name="connsiteX110" fmla="*/ 2268661 w 4163111"/>
              <a:gd name="connsiteY110" fmla="*/ 903648 h 2366159"/>
              <a:gd name="connsiteX111" fmla="*/ 2282728 w 4163111"/>
              <a:gd name="connsiteY111" fmla="*/ 945851 h 2366159"/>
              <a:gd name="connsiteX112" fmla="*/ 2324932 w 4163111"/>
              <a:gd name="connsiteY112" fmla="*/ 931784 h 2366159"/>
              <a:gd name="connsiteX113" fmla="*/ 2395270 w 4163111"/>
              <a:gd name="connsiteY113" fmla="*/ 988054 h 2366159"/>
              <a:gd name="connsiteX114" fmla="*/ 2423405 w 4163111"/>
              <a:gd name="connsiteY114" fmla="*/ 1044325 h 2366159"/>
              <a:gd name="connsiteX115" fmla="*/ 2451541 w 4163111"/>
              <a:gd name="connsiteY115" fmla="*/ 1156867 h 2366159"/>
              <a:gd name="connsiteX116" fmla="*/ 2493744 w 4163111"/>
              <a:gd name="connsiteY116" fmla="*/ 1185002 h 2366159"/>
              <a:gd name="connsiteX117" fmla="*/ 2535947 w 4163111"/>
              <a:gd name="connsiteY117" fmla="*/ 1170934 h 2366159"/>
              <a:gd name="connsiteX118" fmla="*/ 2550015 w 4163111"/>
              <a:gd name="connsiteY118" fmla="*/ 1128731 h 2366159"/>
              <a:gd name="connsiteX119" fmla="*/ 2578150 w 4163111"/>
              <a:gd name="connsiteY119" fmla="*/ 973987 h 2366159"/>
              <a:gd name="connsiteX120" fmla="*/ 2592218 w 4163111"/>
              <a:gd name="connsiteY120" fmla="*/ 917716 h 2366159"/>
              <a:gd name="connsiteX121" fmla="*/ 2648488 w 4163111"/>
              <a:gd name="connsiteY121" fmla="*/ 805174 h 2366159"/>
              <a:gd name="connsiteX122" fmla="*/ 2718827 w 4163111"/>
              <a:gd name="connsiteY122" fmla="*/ 847378 h 2366159"/>
              <a:gd name="connsiteX123" fmla="*/ 2761030 w 4163111"/>
              <a:gd name="connsiteY123" fmla="*/ 833310 h 2366159"/>
              <a:gd name="connsiteX124" fmla="*/ 2789165 w 4163111"/>
              <a:gd name="connsiteY124" fmla="*/ 805174 h 2366159"/>
              <a:gd name="connsiteX125" fmla="*/ 2873572 w 4163111"/>
              <a:gd name="connsiteY125" fmla="*/ 847378 h 2366159"/>
              <a:gd name="connsiteX126" fmla="*/ 2986113 w 4163111"/>
              <a:gd name="connsiteY126" fmla="*/ 875513 h 2366159"/>
              <a:gd name="connsiteX127" fmla="*/ 3028316 w 4163111"/>
              <a:gd name="connsiteY127" fmla="*/ 889581 h 2366159"/>
              <a:gd name="connsiteX128" fmla="*/ 3056452 w 4163111"/>
              <a:gd name="connsiteY128" fmla="*/ 917716 h 2366159"/>
              <a:gd name="connsiteX129" fmla="*/ 3070519 w 4163111"/>
              <a:gd name="connsiteY129" fmla="*/ 959919 h 2366159"/>
              <a:gd name="connsiteX130" fmla="*/ 3084587 w 4163111"/>
              <a:gd name="connsiteY130" fmla="*/ 1156867 h 2366159"/>
              <a:gd name="connsiteX131" fmla="*/ 3112722 w 4163111"/>
              <a:gd name="connsiteY131" fmla="*/ 1199070 h 2366159"/>
              <a:gd name="connsiteX132" fmla="*/ 3154925 w 4163111"/>
              <a:gd name="connsiteY132" fmla="*/ 1185002 h 2366159"/>
              <a:gd name="connsiteX133" fmla="*/ 3168993 w 4163111"/>
              <a:gd name="connsiteY133" fmla="*/ 1142799 h 2366159"/>
              <a:gd name="connsiteX134" fmla="*/ 3197128 w 4163111"/>
              <a:gd name="connsiteY134" fmla="*/ 1100596 h 2366159"/>
              <a:gd name="connsiteX135" fmla="*/ 3253399 w 4163111"/>
              <a:gd name="connsiteY135" fmla="*/ 1044325 h 2366159"/>
              <a:gd name="connsiteX136" fmla="*/ 3295602 w 4163111"/>
              <a:gd name="connsiteY136" fmla="*/ 1002122 h 2366159"/>
              <a:gd name="connsiteX137" fmla="*/ 3365941 w 4163111"/>
              <a:gd name="connsiteY137" fmla="*/ 1016190 h 2366159"/>
              <a:gd name="connsiteX138" fmla="*/ 3436279 w 4163111"/>
              <a:gd name="connsiteY138" fmla="*/ 1213138 h 2366159"/>
              <a:gd name="connsiteX139" fmla="*/ 3464415 w 4163111"/>
              <a:gd name="connsiteY139" fmla="*/ 1185002 h 2366159"/>
              <a:gd name="connsiteX140" fmla="*/ 3478482 w 4163111"/>
              <a:gd name="connsiteY140" fmla="*/ 1142799 h 2366159"/>
              <a:gd name="connsiteX141" fmla="*/ 3506618 w 4163111"/>
              <a:gd name="connsiteY141" fmla="*/ 1227205 h 2366159"/>
              <a:gd name="connsiteX142" fmla="*/ 3548821 w 4163111"/>
              <a:gd name="connsiteY142" fmla="*/ 1297544 h 2366159"/>
              <a:gd name="connsiteX143" fmla="*/ 3647295 w 4163111"/>
              <a:gd name="connsiteY143" fmla="*/ 1213138 h 2366159"/>
              <a:gd name="connsiteX144" fmla="*/ 3675430 w 4163111"/>
              <a:gd name="connsiteY144" fmla="*/ 1185002 h 2366159"/>
              <a:gd name="connsiteX145" fmla="*/ 3703565 w 4163111"/>
              <a:gd name="connsiteY145" fmla="*/ 1142799 h 2366159"/>
              <a:gd name="connsiteX146" fmla="*/ 3745768 w 4163111"/>
              <a:gd name="connsiteY146" fmla="*/ 1128731 h 2366159"/>
              <a:gd name="connsiteX147" fmla="*/ 3773904 w 4163111"/>
              <a:gd name="connsiteY147" fmla="*/ 1100596 h 2366159"/>
              <a:gd name="connsiteX148" fmla="*/ 3858310 w 4163111"/>
              <a:gd name="connsiteY148" fmla="*/ 1142799 h 2366159"/>
              <a:gd name="connsiteX149" fmla="*/ 3872378 w 4163111"/>
              <a:gd name="connsiteY149" fmla="*/ 1185002 h 2366159"/>
              <a:gd name="connsiteX150" fmla="*/ 3998987 w 4163111"/>
              <a:gd name="connsiteY150" fmla="*/ 1142799 h 2366159"/>
              <a:gd name="connsiteX151" fmla="*/ 4041190 w 4163111"/>
              <a:gd name="connsiteY151" fmla="*/ 1128731 h 2366159"/>
              <a:gd name="connsiteX152" fmla="*/ 4027122 w 4163111"/>
              <a:gd name="connsiteY152" fmla="*/ 1283476 h 2366159"/>
              <a:gd name="connsiteX153" fmla="*/ 3970852 w 4163111"/>
              <a:gd name="connsiteY153" fmla="*/ 1367882 h 2366159"/>
              <a:gd name="connsiteX154" fmla="*/ 3914581 w 4163111"/>
              <a:gd name="connsiteY154" fmla="*/ 1466356 h 2366159"/>
              <a:gd name="connsiteX155" fmla="*/ 3914581 w 4163111"/>
              <a:gd name="connsiteY155" fmla="*/ 1635168 h 2366159"/>
              <a:gd name="connsiteX156" fmla="*/ 4013055 w 4163111"/>
              <a:gd name="connsiteY156" fmla="*/ 1705507 h 2366159"/>
              <a:gd name="connsiteX157" fmla="*/ 4055258 w 4163111"/>
              <a:gd name="connsiteY157" fmla="*/ 1733642 h 2366159"/>
              <a:gd name="connsiteX158" fmla="*/ 4083393 w 4163111"/>
              <a:gd name="connsiteY158" fmla="*/ 1761778 h 2366159"/>
              <a:gd name="connsiteX159" fmla="*/ 4125596 w 4163111"/>
              <a:gd name="connsiteY159" fmla="*/ 1775845 h 2366159"/>
              <a:gd name="connsiteX160" fmla="*/ 4125596 w 4163111"/>
              <a:gd name="connsiteY160" fmla="*/ 1691439 h 2366159"/>
              <a:gd name="connsiteX161" fmla="*/ 4139664 w 4163111"/>
              <a:gd name="connsiteY161" fmla="*/ 1452288 h 2366159"/>
              <a:gd name="connsiteX162" fmla="*/ 4111528 w 4163111"/>
              <a:gd name="connsiteY162" fmla="*/ 1044325 h 2366159"/>
              <a:gd name="connsiteX163" fmla="*/ 4097461 w 4163111"/>
              <a:gd name="connsiteY163" fmla="*/ 959919 h 2366159"/>
              <a:gd name="connsiteX164" fmla="*/ 4055258 w 4163111"/>
              <a:gd name="connsiteY164" fmla="*/ 945851 h 2366159"/>
              <a:gd name="connsiteX165" fmla="*/ 3914581 w 4163111"/>
              <a:gd name="connsiteY165" fmla="*/ 959919 h 2366159"/>
              <a:gd name="connsiteX166" fmla="*/ 3844242 w 4163111"/>
              <a:gd name="connsiteY166" fmla="*/ 973987 h 2366159"/>
              <a:gd name="connsiteX167" fmla="*/ 3830175 w 4163111"/>
              <a:gd name="connsiteY167" fmla="*/ 903648 h 2366159"/>
              <a:gd name="connsiteX168" fmla="*/ 3816107 w 4163111"/>
              <a:gd name="connsiteY168" fmla="*/ 861445 h 2366159"/>
              <a:gd name="connsiteX169" fmla="*/ 3773904 w 4163111"/>
              <a:gd name="connsiteY169" fmla="*/ 875513 h 2366159"/>
              <a:gd name="connsiteX170" fmla="*/ 3745768 w 4163111"/>
              <a:gd name="connsiteY170" fmla="*/ 903648 h 2366159"/>
              <a:gd name="connsiteX171" fmla="*/ 3717633 w 4163111"/>
              <a:gd name="connsiteY171" fmla="*/ 875513 h 2366159"/>
              <a:gd name="connsiteX172" fmla="*/ 3787972 w 4163111"/>
              <a:gd name="connsiteY172" fmla="*/ 791107 h 2366159"/>
              <a:gd name="connsiteX173" fmla="*/ 3731701 w 4163111"/>
              <a:gd name="connsiteY173" fmla="*/ 664498 h 2366159"/>
              <a:gd name="connsiteX174" fmla="*/ 3661362 w 4163111"/>
              <a:gd name="connsiteY174" fmla="*/ 678565 h 2366159"/>
              <a:gd name="connsiteX175" fmla="*/ 3619159 w 4163111"/>
              <a:gd name="connsiteY175" fmla="*/ 664498 h 2366159"/>
              <a:gd name="connsiteX176" fmla="*/ 3562888 w 4163111"/>
              <a:gd name="connsiteY176" fmla="*/ 594159 h 2366159"/>
              <a:gd name="connsiteX177" fmla="*/ 3520685 w 4163111"/>
              <a:gd name="connsiteY177" fmla="*/ 566024 h 2366159"/>
              <a:gd name="connsiteX178" fmla="*/ 3478482 w 4163111"/>
              <a:gd name="connsiteY178" fmla="*/ 706701 h 2366159"/>
              <a:gd name="connsiteX179" fmla="*/ 3464415 w 4163111"/>
              <a:gd name="connsiteY179" fmla="*/ 748904 h 2366159"/>
              <a:gd name="connsiteX180" fmla="*/ 3450347 w 4163111"/>
              <a:gd name="connsiteY180" fmla="*/ 819242 h 2366159"/>
              <a:gd name="connsiteX181" fmla="*/ 3394076 w 4163111"/>
              <a:gd name="connsiteY181" fmla="*/ 805174 h 2366159"/>
              <a:gd name="connsiteX182" fmla="*/ 3380008 w 4163111"/>
              <a:gd name="connsiteY182" fmla="*/ 748904 h 2366159"/>
              <a:gd name="connsiteX183" fmla="*/ 3365941 w 4163111"/>
              <a:gd name="connsiteY183" fmla="*/ 706701 h 2366159"/>
              <a:gd name="connsiteX184" fmla="*/ 3380008 w 4163111"/>
              <a:gd name="connsiteY184" fmla="*/ 608227 h 2366159"/>
              <a:gd name="connsiteX185" fmla="*/ 3394076 w 4163111"/>
              <a:gd name="connsiteY185" fmla="*/ 566024 h 2366159"/>
              <a:gd name="connsiteX186" fmla="*/ 3365941 w 4163111"/>
              <a:gd name="connsiteY186" fmla="*/ 397211 h 2366159"/>
              <a:gd name="connsiteX187" fmla="*/ 3380008 w 4163111"/>
              <a:gd name="connsiteY187" fmla="*/ 326873 h 2366159"/>
              <a:gd name="connsiteX188" fmla="*/ 3436279 w 4163111"/>
              <a:gd name="connsiteY188" fmla="*/ 270602 h 2366159"/>
              <a:gd name="connsiteX189" fmla="*/ 3492550 w 4163111"/>
              <a:gd name="connsiteY189" fmla="*/ 200264 h 2366159"/>
              <a:gd name="connsiteX190" fmla="*/ 3506618 w 4163111"/>
              <a:gd name="connsiteY190" fmla="*/ 256534 h 2366159"/>
              <a:gd name="connsiteX191" fmla="*/ 3520685 w 4163111"/>
              <a:gd name="connsiteY191" fmla="*/ 369076 h 2366159"/>
              <a:gd name="connsiteX192" fmla="*/ 3633227 w 4163111"/>
              <a:gd name="connsiteY192" fmla="*/ 411279 h 2366159"/>
              <a:gd name="connsiteX193" fmla="*/ 3675430 w 4163111"/>
              <a:gd name="connsiteY193" fmla="*/ 397211 h 2366159"/>
              <a:gd name="connsiteX194" fmla="*/ 3717633 w 4163111"/>
              <a:gd name="connsiteY194" fmla="*/ 270602 h 2366159"/>
              <a:gd name="connsiteX195" fmla="*/ 3773904 w 4163111"/>
              <a:gd name="connsiteY195" fmla="*/ 256534 h 2366159"/>
              <a:gd name="connsiteX196" fmla="*/ 3802039 w 4163111"/>
              <a:gd name="connsiteY196" fmla="*/ 101790 h 2366159"/>
              <a:gd name="connsiteX197" fmla="*/ 3759836 w 4163111"/>
              <a:gd name="connsiteY197" fmla="*/ 87722 h 2366159"/>
              <a:gd name="connsiteX198" fmla="*/ 3675430 w 4163111"/>
              <a:gd name="connsiteY198" fmla="*/ 73654 h 2366159"/>
              <a:gd name="connsiteX199" fmla="*/ 3576956 w 4163111"/>
              <a:gd name="connsiteY199" fmla="*/ 45519 h 2366159"/>
              <a:gd name="connsiteX200" fmla="*/ 3464415 w 4163111"/>
              <a:gd name="connsiteY200" fmla="*/ 31451 h 2366159"/>
              <a:gd name="connsiteX201" fmla="*/ 3422212 w 4163111"/>
              <a:gd name="connsiteY201" fmla="*/ 17384 h 2366159"/>
              <a:gd name="connsiteX202" fmla="*/ 3267467 w 4163111"/>
              <a:gd name="connsiteY202" fmla="*/ 45519 h 2366159"/>
              <a:gd name="connsiteX203" fmla="*/ 2578150 w 4163111"/>
              <a:gd name="connsiteY203" fmla="*/ 31451 h 2366159"/>
              <a:gd name="connsiteX204" fmla="*/ 2268661 w 4163111"/>
              <a:gd name="connsiteY204" fmla="*/ 17384 h 2366159"/>
              <a:gd name="connsiteX205" fmla="*/ 1945104 w 4163111"/>
              <a:gd name="connsiteY205" fmla="*/ 31451 h 2366159"/>
              <a:gd name="connsiteX206" fmla="*/ 1649682 w 4163111"/>
              <a:gd name="connsiteY206" fmla="*/ 59587 h 2366159"/>
              <a:gd name="connsiteX207" fmla="*/ 1523073 w 4163111"/>
              <a:gd name="connsiteY207" fmla="*/ 73654 h 236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</a:cxnLst>
            <a:rect l="l" t="t" r="r" b="b"/>
            <a:pathLst>
              <a:path w="4163111" h="2366159">
                <a:moveTo>
                  <a:pt x="1523073" y="73654"/>
                </a:moveTo>
                <a:cubicBezTo>
                  <a:pt x="1499627" y="68965"/>
                  <a:pt x="1518268" y="43030"/>
                  <a:pt x="1509005" y="31451"/>
                </a:cubicBezTo>
                <a:cubicBezTo>
                  <a:pt x="1498443" y="18249"/>
                  <a:pt x="1483381" y="0"/>
                  <a:pt x="1466802" y="3316"/>
                </a:cubicBezTo>
                <a:cubicBezTo>
                  <a:pt x="1450223" y="6632"/>
                  <a:pt x="1445534" y="30069"/>
                  <a:pt x="1438667" y="45519"/>
                </a:cubicBezTo>
                <a:cubicBezTo>
                  <a:pt x="1426622" y="72620"/>
                  <a:pt x="1438667" y="120547"/>
                  <a:pt x="1410532" y="129925"/>
                </a:cubicBezTo>
                <a:lnTo>
                  <a:pt x="1368328" y="143993"/>
                </a:lnTo>
                <a:lnTo>
                  <a:pt x="1101042" y="129925"/>
                </a:lnTo>
                <a:cubicBezTo>
                  <a:pt x="1054027" y="126683"/>
                  <a:pt x="1006084" y="127288"/>
                  <a:pt x="960365" y="115858"/>
                </a:cubicBezTo>
                <a:cubicBezTo>
                  <a:pt x="947498" y="112641"/>
                  <a:pt x="941608" y="97101"/>
                  <a:pt x="932230" y="87722"/>
                </a:cubicBezTo>
                <a:cubicBezTo>
                  <a:pt x="778311" y="101715"/>
                  <a:pt x="789399" y="53059"/>
                  <a:pt x="763418" y="143993"/>
                </a:cubicBezTo>
                <a:cubicBezTo>
                  <a:pt x="758107" y="162583"/>
                  <a:pt x="754039" y="181507"/>
                  <a:pt x="749350" y="200264"/>
                </a:cubicBezTo>
                <a:cubicBezTo>
                  <a:pt x="740903" y="166475"/>
                  <a:pt x="737506" y="126077"/>
                  <a:pt x="707147" y="101790"/>
                </a:cubicBezTo>
                <a:cubicBezTo>
                  <a:pt x="695568" y="92527"/>
                  <a:pt x="679012" y="92411"/>
                  <a:pt x="664944" y="87722"/>
                </a:cubicBezTo>
                <a:cubicBezTo>
                  <a:pt x="642657" y="65436"/>
                  <a:pt x="631128" y="45519"/>
                  <a:pt x="594605" y="45519"/>
                </a:cubicBezTo>
                <a:cubicBezTo>
                  <a:pt x="579776" y="45519"/>
                  <a:pt x="566470" y="54898"/>
                  <a:pt x="552402" y="59587"/>
                </a:cubicBezTo>
                <a:cubicBezTo>
                  <a:pt x="523511" y="175158"/>
                  <a:pt x="559969" y="97676"/>
                  <a:pt x="510199" y="87722"/>
                </a:cubicBezTo>
                <a:cubicBezTo>
                  <a:pt x="495658" y="84814"/>
                  <a:pt x="482064" y="97101"/>
                  <a:pt x="467996" y="101790"/>
                </a:cubicBezTo>
                <a:cubicBezTo>
                  <a:pt x="472685" y="143993"/>
                  <a:pt x="454102" y="196443"/>
                  <a:pt x="482064" y="228399"/>
                </a:cubicBezTo>
                <a:cubicBezTo>
                  <a:pt x="500847" y="249865"/>
                  <a:pt x="542282" y="199213"/>
                  <a:pt x="566470" y="214331"/>
                </a:cubicBezTo>
                <a:cubicBezTo>
                  <a:pt x="591619" y="230050"/>
                  <a:pt x="622741" y="308117"/>
                  <a:pt x="594605" y="298738"/>
                </a:cubicBezTo>
                <a:lnTo>
                  <a:pt x="552402" y="284670"/>
                </a:lnTo>
                <a:cubicBezTo>
                  <a:pt x="538334" y="294048"/>
                  <a:pt x="517760" y="297683"/>
                  <a:pt x="510199" y="312805"/>
                </a:cubicBezTo>
                <a:cubicBezTo>
                  <a:pt x="497443" y="338317"/>
                  <a:pt x="518647" y="379699"/>
                  <a:pt x="496132" y="397211"/>
                </a:cubicBezTo>
                <a:cubicBezTo>
                  <a:pt x="466290" y="420422"/>
                  <a:pt x="421104" y="406590"/>
                  <a:pt x="383590" y="411279"/>
                </a:cubicBezTo>
                <a:cubicBezTo>
                  <a:pt x="378901" y="425347"/>
                  <a:pt x="371960" y="438855"/>
                  <a:pt x="369522" y="453482"/>
                </a:cubicBezTo>
                <a:cubicBezTo>
                  <a:pt x="362541" y="495367"/>
                  <a:pt x="374445" y="542111"/>
                  <a:pt x="355455" y="580091"/>
                </a:cubicBezTo>
                <a:cubicBezTo>
                  <a:pt x="348824" y="593354"/>
                  <a:pt x="327320" y="570713"/>
                  <a:pt x="313252" y="566024"/>
                </a:cubicBezTo>
                <a:cubicBezTo>
                  <a:pt x="303873" y="551956"/>
                  <a:pt x="295678" y="537023"/>
                  <a:pt x="285116" y="523821"/>
                </a:cubicBezTo>
                <a:cubicBezTo>
                  <a:pt x="276831" y="513464"/>
                  <a:pt x="269564" y="491491"/>
                  <a:pt x="256981" y="495685"/>
                </a:cubicBezTo>
                <a:cubicBezTo>
                  <a:pt x="242913" y="500374"/>
                  <a:pt x="253398" y="527403"/>
                  <a:pt x="242913" y="537888"/>
                </a:cubicBezTo>
                <a:cubicBezTo>
                  <a:pt x="232428" y="548373"/>
                  <a:pt x="214778" y="547267"/>
                  <a:pt x="200710" y="551956"/>
                </a:cubicBezTo>
                <a:cubicBezTo>
                  <a:pt x="186642" y="566024"/>
                  <a:pt x="168169" y="576768"/>
                  <a:pt x="158507" y="594159"/>
                </a:cubicBezTo>
                <a:cubicBezTo>
                  <a:pt x="144104" y="620084"/>
                  <a:pt x="130372" y="678565"/>
                  <a:pt x="130372" y="678565"/>
                </a:cubicBezTo>
                <a:cubicBezTo>
                  <a:pt x="135061" y="692633"/>
                  <a:pt x="136810" y="708053"/>
                  <a:pt x="144439" y="720768"/>
                </a:cubicBezTo>
                <a:cubicBezTo>
                  <a:pt x="151263" y="732141"/>
                  <a:pt x="172575" y="735641"/>
                  <a:pt x="172575" y="748904"/>
                </a:cubicBezTo>
                <a:cubicBezTo>
                  <a:pt x="172575" y="780258"/>
                  <a:pt x="96362" y="789059"/>
                  <a:pt x="88168" y="791107"/>
                </a:cubicBezTo>
                <a:cubicBezTo>
                  <a:pt x="92857" y="833310"/>
                  <a:pt x="88808" y="877432"/>
                  <a:pt x="102236" y="917716"/>
                </a:cubicBezTo>
                <a:cubicBezTo>
                  <a:pt x="125682" y="988053"/>
                  <a:pt x="151474" y="997433"/>
                  <a:pt x="200710" y="1030258"/>
                </a:cubicBezTo>
                <a:cubicBezTo>
                  <a:pt x="239876" y="1089007"/>
                  <a:pt x="253169" y="1089025"/>
                  <a:pt x="214778" y="1185002"/>
                </a:cubicBezTo>
                <a:cubicBezTo>
                  <a:pt x="209271" y="1198770"/>
                  <a:pt x="209973" y="1154378"/>
                  <a:pt x="200710" y="1142799"/>
                </a:cubicBezTo>
                <a:cubicBezTo>
                  <a:pt x="190148" y="1129597"/>
                  <a:pt x="172575" y="1124042"/>
                  <a:pt x="158507" y="1114664"/>
                </a:cubicBezTo>
                <a:cubicBezTo>
                  <a:pt x="134077" y="1041375"/>
                  <a:pt x="160441" y="1099496"/>
                  <a:pt x="116304" y="1044325"/>
                </a:cubicBezTo>
                <a:cubicBezTo>
                  <a:pt x="105742" y="1031123"/>
                  <a:pt x="101370" y="1012684"/>
                  <a:pt x="88168" y="1002122"/>
                </a:cubicBezTo>
                <a:cubicBezTo>
                  <a:pt x="76589" y="992859"/>
                  <a:pt x="60033" y="992743"/>
                  <a:pt x="45965" y="988054"/>
                </a:cubicBezTo>
                <a:cubicBezTo>
                  <a:pt x="41276" y="1002122"/>
                  <a:pt x="39527" y="1017542"/>
                  <a:pt x="31898" y="1030258"/>
                </a:cubicBezTo>
                <a:cubicBezTo>
                  <a:pt x="25074" y="1041631"/>
                  <a:pt x="5082" y="1045196"/>
                  <a:pt x="3762" y="1058393"/>
                </a:cubicBezTo>
                <a:cubicBezTo>
                  <a:pt x="0" y="1096011"/>
                  <a:pt x="11067" y="1133738"/>
                  <a:pt x="17830" y="1170934"/>
                </a:cubicBezTo>
                <a:cubicBezTo>
                  <a:pt x="20483" y="1185524"/>
                  <a:pt x="19831" y="1204519"/>
                  <a:pt x="31898" y="1213138"/>
                </a:cubicBezTo>
                <a:cubicBezTo>
                  <a:pt x="56031" y="1230376"/>
                  <a:pt x="88169" y="1231895"/>
                  <a:pt x="116304" y="1241273"/>
                </a:cubicBezTo>
                <a:cubicBezTo>
                  <a:pt x="120993" y="1283476"/>
                  <a:pt x="123391" y="1325997"/>
                  <a:pt x="130372" y="1367882"/>
                </a:cubicBezTo>
                <a:cubicBezTo>
                  <a:pt x="132810" y="1382509"/>
                  <a:pt x="140843" y="1395699"/>
                  <a:pt x="144439" y="1410085"/>
                </a:cubicBezTo>
                <a:cubicBezTo>
                  <a:pt x="150238" y="1433282"/>
                  <a:pt x="148613" y="1458657"/>
                  <a:pt x="158507" y="1480424"/>
                </a:cubicBezTo>
                <a:cubicBezTo>
                  <a:pt x="172500" y="1511208"/>
                  <a:pt x="196021" y="1536695"/>
                  <a:pt x="214778" y="1564830"/>
                </a:cubicBezTo>
                <a:cubicBezTo>
                  <a:pt x="251139" y="1619371"/>
                  <a:pt x="226873" y="1601686"/>
                  <a:pt x="285116" y="1621101"/>
                </a:cubicBezTo>
                <a:cubicBezTo>
                  <a:pt x="340072" y="1676055"/>
                  <a:pt x="282407" y="1626780"/>
                  <a:pt x="355455" y="1663304"/>
                </a:cubicBezTo>
                <a:cubicBezTo>
                  <a:pt x="370577" y="1670865"/>
                  <a:pt x="382208" y="1684572"/>
                  <a:pt x="397658" y="1691439"/>
                </a:cubicBezTo>
                <a:cubicBezTo>
                  <a:pt x="424759" y="1703484"/>
                  <a:pt x="482064" y="1719574"/>
                  <a:pt x="482064" y="1719574"/>
                </a:cubicBezTo>
                <a:cubicBezTo>
                  <a:pt x="518360" y="1714389"/>
                  <a:pt x="583454" y="1711083"/>
                  <a:pt x="622741" y="1691439"/>
                </a:cubicBezTo>
                <a:cubicBezTo>
                  <a:pt x="731823" y="1636898"/>
                  <a:pt x="601068" y="1684596"/>
                  <a:pt x="707147" y="1649236"/>
                </a:cubicBezTo>
                <a:cubicBezTo>
                  <a:pt x="761993" y="1594390"/>
                  <a:pt x="778540" y="1556067"/>
                  <a:pt x="890027" y="1621101"/>
                </a:cubicBezTo>
                <a:cubicBezTo>
                  <a:pt x="915644" y="1636044"/>
                  <a:pt x="908784" y="1677372"/>
                  <a:pt x="918162" y="1705507"/>
                </a:cubicBezTo>
                <a:lnTo>
                  <a:pt x="932230" y="1747710"/>
                </a:lnTo>
                <a:lnTo>
                  <a:pt x="932230" y="1747710"/>
                </a:lnTo>
                <a:cubicBezTo>
                  <a:pt x="946298" y="1757088"/>
                  <a:pt x="958983" y="1768978"/>
                  <a:pt x="974433" y="1775845"/>
                </a:cubicBezTo>
                <a:cubicBezTo>
                  <a:pt x="1001534" y="1787890"/>
                  <a:pt x="1058839" y="1803981"/>
                  <a:pt x="1058839" y="1803981"/>
                </a:cubicBezTo>
                <a:cubicBezTo>
                  <a:pt x="1068218" y="1813359"/>
                  <a:pt x="1075602" y="1825292"/>
                  <a:pt x="1086975" y="1832116"/>
                </a:cubicBezTo>
                <a:cubicBezTo>
                  <a:pt x="1099691" y="1839745"/>
                  <a:pt x="1119915" y="1834605"/>
                  <a:pt x="1129178" y="1846184"/>
                </a:cubicBezTo>
                <a:cubicBezTo>
                  <a:pt x="1141256" y="1861281"/>
                  <a:pt x="1137934" y="1883864"/>
                  <a:pt x="1143245" y="1902454"/>
                </a:cubicBezTo>
                <a:cubicBezTo>
                  <a:pt x="1147319" y="1916712"/>
                  <a:pt x="1153052" y="1930454"/>
                  <a:pt x="1157313" y="1944658"/>
                </a:cubicBezTo>
                <a:cubicBezTo>
                  <a:pt x="1167122" y="1977356"/>
                  <a:pt x="1176070" y="2010307"/>
                  <a:pt x="1185448" y="2043131"/>
                </a:cubicBezTo>
                <a:cubicBezTo>
                  <a:pt x="1188850" y="2077153"/>
                  <a:pt x="1158629" y="2207108"/>
                  <a:pt x="1241719" y="2197876"/>
                </a:cubicBezTo>
                <a:cubicBezTo>
                  <a:pt x="1271195" y="2194601"/>
                  <a:pt x="1297990" y="2179119"/>
                  <a:pt x="1326125" y="2169741"/>
                </a:cubicBezTo>
                <a:cubicBezTo>
                  <a:pt x="1335504" y="2183809"/>
                  <a:pt x="1346700" y="2196822"/>
                  <a:pt x="1354261" y="2211944"/>
                </a:cubicBezTo>
                <a:cubicBezTo>
                  <a:pt x="1365502" y="2234425"/>
                  <a:pt x="1376388" y="2289391"/>
                  <a:pt x="1382396" y="2310418"/>
                </a:cubicBezTo>
                <a:cubicBezTo>
                  <a:pt x="1386470" y="2324676"/>
                  <a:pt x="1391775" y="2338553"/>
                  <a:pt x="1396464" y="2352621"/>
                </a:cubicBezTo>
                <a:cubicBezTo>
                  <a:pt x="1476181" y="2347932"/>
                  <a:pt x="1560684" y="2366159"/>
                  <a:pt x="1635615" y="2338553"/>
                </a:cubicBezTo>
                <a:cubicBezTo>
                  <a:pt x="1663444" y="2328300"/>
                  <a:pt x="1635615" y="2263526"/>
                  <a:pt x="1663750" y="2254147"/>
                </a:cubicBezTo>
                <a:cubicBezTo>
                  <a:pt x="1746237" y="2226651"/>
                  <a:pt x="1691215" y="2241717"/>
                  <a:pt x="1832562" y="2226011"/>
                </a:cubicBezTo>
                <a:cubicBezTo>
                  <a:pt x="1841941" y="2216633"/>
                  <a:pt x="1852740" y="2208487"/>
                  <a:pt x="1860698" y="2197876"/>
                </a:cubicBezTo>
                <a:cubicBezTo>
                  <a:pt x="1956143" y="2070616"/>
                  <a:pt x="1880577" y="2149861"/>
                  <a:pt x="1945104" y="2085334"/>
                </a:cubicBezTo>
                <a:cubicBezTo>
                  <a:pt x="1909681" y="1979066"/>
                  <a:pt x="1969390" y="2116749"/>
                  <a:pt x="1846630" y="2029064"/>
                </a:cubicBezTo>
                <a:cubicBezTo>
                  <a:pt x="1830897" y="2017826"/>
                  <a:pt x="1837251" y="1991550"/>
                  <a:pt x="1832562" y="1972793"/>
                </a:cubicBezTo>
                <a:cubicBezTo>
                  <a:pt x="1841941" y="1958725"/>
                  <a:pt x="1848743" y="1942545"/>
                  <a:pt x="1860698" y="1930590"/>
                </a:cubicBezTo>
                <a:cubicBezTo>
                  <a:pt x="1887970" y="1903318"/>
                  <a:pt x="1910777" y="1899829"/>
                  <a:pt x="1945104" y="1888387"/>
                </a:cubicBezTo>
                <a:cubicBezTo>
                  <a:pt x="1954482" y="1879008"/>
                  <a:pt x="1960233" y="1862852"/>
                  <a:pt x="1973239" y="1860251"/>
                </a:cubicBezTo>
                <a:cubicBezTo>
                  <a:pt x="2018882" y="1851122"/>
                  <a:pt x="2021582" y="1894526"/>
                  <a:pt x="2043578" y="1916522"/>
                </a:cubicBezTo>
                <a:cubicBezTo>
                  <a:pt x="2055533" y="1928477"/>
                  <a:pt x="2071713" y="1935279"/>
                  <a:pt x="2085781" y="1944658"/>
                </a:cubicBezTo>
                <a:cubicBezTo>
                  <a:pt x="2104538" y="1939969"/>
                  <a:pt x="2128381" y="1944262"/>
                  <a:pt x="2142052" y="1930590"/>
                </a:cubicBezTo>
                <a:cubicBezTo>
                  <a:pt x="2155723" y="1916919"/>
                  <a:pt x="2150563" y="1892838"/>
                  <a:pt x="2156119" y="1874319"/>
                </a:cubicBezTo>
                <a:cubicBezTo>
                  <a:pt x="2183512" y="1783007"/>
                  <a:pt x="2171276" y="1809382"/>
                  <a:pt x="2212390" y="1747710"/>
                </a:cubicBezTo>
                <a:cubicBezTo>
                  <a:pt x="2210421" y="1712275"/>
                  <a:pt x="2276254" y="1480424"/>
                  <a:pt x="2156119" y="1480424"/>
                </a:cubicBezTo>
                <a:cubicBezTo>
                  <a:pt x="2136785" y="1480424"/>
                  <a:pt x="2118605" y="1489802"/>
                  <a:pt x="2099848" y="1494491"/>
                </a:cubicBezTo>
                <a:cubicBezTo>
                  <a:pt x="2095159" y="1508559"/>
                  <a:pt x="2088434" y="1522105"/>
                  <a:pt x="2085781" y="1536694"/>
                </a:cubicBezTo>
                <a:cubicBezTo>
                  <a:pt x="2077372" y="1582943"/>
                  <a:pt x="2089215" y="1654929"/>
                  <a:pt x="2043578" y="1691439"/>
                </a:cubicBezTo>
                <a:cubicBezTo>
                  <a:pt x="2031999" y="1700702"/>
                  <a:pt x="2015443" y="1700818"/>
                  <a:pt x="2001375" y="1705507"/>
                </a:cubicBezTo>
                <a:cubicBezTo>
                  <a:pt x="1977929" y="1700818"/>
                  <a:pt x="1950931" y="1704702"/>
                  <a:pt x="1931036" y="1691439"/>
                </a:cubicBezTo>
                <a:cubicBezTo>
                  <a:pt x="1918698" y="1683214"/>
                  <a:pt x="1919065" y="1663916"/>
                  <a:pt x="1916968" y="1649236"/>
                </a:cubicBezTo>
                <a:cubicBezTo>
                  <a:pt x="1909643" y="1597962"/>
                  <a:pt x="1907590" y="1546073"/>
                  <a:pt x="1902901" y="1494491"/>
                </a:cubicBezTo>
                <a:cubicBezTo>
                  <a:pt x="1889224" y="1503609"/>
                  <a:pt x="1840898" y="1541175"/>
                  <a:pt x="1818495" y="1536694"/>
                </a:cubicBezTo>
                <a:cubicBezTo>
                  <a:pt x="1805489" y="1534093"/>
                  <a:pt x="1799738" y="1517937"/>
                  <a:pt x="1790359" y="1508559"/>
                </a:cubicBezTo>
                <a:cubicBezTo>
                  <a:pt x="1799738" y="1499181"/>
                  <a:pt x="1810537" y="1491035"/>
                  <a:pt x="1818495" y="1480424"/>
                </a:cubicBezTo>
                <a:cubicBezTo>
                  <a:pt x="1838784" y="1453373"/>
                  <a:pt x="1874765" y="1396018"/>
                  <a:pt x="1874765" y="1396018"/>
                </a:cubicBezTo>
                <a:cubicBezTo>
                  <a:pt x="1879454" y="1339747"/>
                  <a:pt x="1874284" y="1281764"/>
                  <a:pt x="1888833" y="1227205"/>
                </a:cubicBezTo>
                <a:cubicBezTo>
                  <a:pt x="1893959" y="1207982"/>
                  <a:pt x="1921374" y="1202393"/>
                  <a:pt x="1931036" y="1185002"/>
                </a:cubicBezTo>
                <a:cubicBezTo>
                  <a:pt x="1945439" y="1159077"/>
                  <a:pt x="1949794" y="1128731"/>
                  <a:pt x="1959172" y="1100596"/>
                </a:cubicBezTo>
                <a:cubicBezTo>
                  <a:pt x="1963861" y="1086528"/>
                  <a:pt x="1970801" y="1073020"/>
                  <a:pt x="1973239" y="1058393"/>
                </a:cubicBezTo>
                <a:cubicBezTo>
                  <a:pt x="1977928" y="1030258"/>
                  <a:pt x="1978287" y="1001047"/>
                  <a:pt x="1987307" y="973987"/>
                </a:cubicBezTo>
                <a:cubicBezTo>
                  <a:pt x="1992654" y="957947"/>
                  <a:pt x="2004880" y="944986"/>
                  <a:pt x="2015442" y="931784"/>
                </a:cubicBezTo>
                <a:cubicBezTo>
                  <a:pt x="2029412" y="914321"/>
                  <a:pt x="2065839" y="882160"/>
                  <a:pt x="2085781" y="875513"/>
                </a:cubicBezTo>
                <a:cubicBezTo>
                  <a:pt x="2112841" y="866493"/>
                  <a:pt x="2142052" y="866134"/>
                  <a:pt x="2170187" y="861445"/>
                </a:cubicBezTo>
                <a:cubicBezTo>
                  <a:pt x="2203976" y="869892"/>
                  <a:pt x="2244374" y="873289"/>
                  <a:pt x="2268661" y="903648"/>
                </a:cubicBezTo>
                <a:cubicBezTo>
                  <a:pt x="2277924" y="915227"/>
                  <a:pt x="2278039" y="931783"/>
                  <a:pt x="2282728" y="945851"/>
                </a:cubicBezTo>
                <a:cubicBezTo>
                  <a:pt x="2296796" y="941162"/>
                  <a:pt x="2310103" y="931784"/>
                  <a:pt x="2324932" y="931784"/>
                </a:cubicBezTo>
                <a:cubicBezTo>
                  <a:pt x="2395535" y="931784"/>
                  <a:pt x="2375128" y="941057"/>
                  <a:pt x="2395270" y="988054"/>
                </a:cubicBezTo>
                <a:cubicBezTo>
                  <a:pt x="2403531" y="1007329"/>
                  <a:pt x="2414027" y="1025568"/>
                  <a:pt x="2423405" y="1044325"/>
                </a:cubicBezTo>
                <a:cubicBezTo>
                  <a:pt x="2424106" y="1047829"/>
                  <a:pt x="2440005" y="1142447"/>
                  <a:pt x="2451541" y="1156867"/>
                </a:cubicBezTo>
                <a:cubicBezTo>
                  <a:pt x="2462103" y="1170069"/>
                  <a:pt x="2479676" y="1175624"/>
                  <a:pt x="2493744" y="1185002"/>
                </a:cubicBezTo>
                <a:cubicBezTo>
                  <a:pt x="2507812" y="1180313"/>
                  <a:pt x="2525462" y="1181419"/>
                  <a:pt x="2535947" y="1170934"/>
                </a:cubicBezTo>
                <a:cubicBezTo>
                  <a:pt x="2546432" y="1160449"/>
                  <a:pt x="2546419" y="1143117"/>
                  <a:pt x="2550015" y="1128731"/>
                </a:cubicBezTo>
                <a:cubicBezTo>
                  <a:pt x="2565098" y="1068398"/>
                  <a:pt x="2565612" y="1036677"/>
                  <a:pt x="2578150" y="973987"/>
                </a:cubicBezTo>
                <a:cubicBezTo>
                  <a:pt x="2581942" y="955028"/>
                  <a:pt x="2588759" y="936738"/>
                  <a:pt x="2592218" y="917716"/>
                </a:cubicBezTo>
                <a:cubicBezTo>
                  <a:pt x="2613076" y="802998"/>
                  <a:pt x="2572730" y="830427"/>
                  <a:pt x="2648488" y="805174"/>
                </a:cubicBezTo>
                <a:cubicBezTo>
                  <a:pt x="2670775" y="827461"/>
                  <a:pt x="2682304" y="847378"/>
                  <a:pt x="2718827" y="847378"/>
                </a:cubicBezTo>
                <a:cubicBezTo>
                  <a:pt x="2733656" y="847378"/>
                  <a:pt x="2746962" y="837999"/>
                  <a:pt x="2761030" y="833310"/>
                </a:cubicBezTo>
                <a:cubicBezTo>
                  <a:pt x="2770408" y="823931"/>
                  <a:pt x="2776082" y="807355"/>
                  <a:pt x="2789165" y="805174"/>
                </a:cubicBezTo>
                <a:cubicBezTo>
                  <a:pt x="2852524" y="794614"/>
                  <a:pt x="2835729" y="824672"/>
                  <a:pt x="2873572" y="847378"/>
                </a:cubicBezTo>
                <a:cubicBezTo>
                  <a:pt x="2896538" y="861157"/>
                  <a:pt x="2968829" y="871192"/>
                  <a:pt x="2986113" y="875513"/>
                </a:cubicBezTo>
                <a:cubicBezTo>
                  <a:pt x="3000499" y="879110"/>
                  <a:pt x="3014248" y="884892"/>
                  <a:pt x="3028316" y="889581"/>
                </a:cubicBezTo>
                <a:cubicBezTo>
                  <a:pt x="3037695" y="898959"/>
                  <a:pt x="3049628" y="906343"/>
                  <a:pt x="3056452" y="917716"/>
                </a:cubicBezTo>
                <a:cubicBezTo>
                  <a:pt x="3064081" y="930431"/>
                  <a:pt x="3068786" y="945192"/>
                  <a:pt x="3070519" y="959919"/>
                </a:cubicBezTo>
                <a:cubicBezTo>
                  <a:pt x="3078209" y="1025285"/>
                  <a:pt x="3073149" y="1092052"/>
                  <a:pt x="3084587" y="1156867"/>
                </a:cubicBezTo>
                <a:cubicBezTo>
                  <a:pt x="3087525" y="1173517"/>
                  <a:pt x="3103344" y="1185002"/>
                  <a:pt x="3112722" y="1199070"/>
                </a:cubicBezTo>
                <a:cubicBezTo>
                  <a:pt x="3126790" y="1194381"/>
                  <a:pt x="3144440" y="1195487"/>
                  <a:pt x="3154925" y="1185002"/>
                </a:cubicBezTo>
                <a:cubicBezTo>
                  <a:pt x="3165410" y="1174517"/>
                  <a:pt x="3162361" y="1156062"/>
                  <a:pt x="3168993" y="1142799"/>
                </a:cubicBezTo>
                <a:cubicBezTo>
                  <a:pt x="3176554" y="1127677"/>
                  <a:pt x="3186125" y="1113433"/>
                  <a:pt x="3197128" y="1100596"/>
                </a:cubicBezTo>
                <a:cubicBezTo>
                  <a:pt x="3214391" y="1080456"/>
                  <a:pt x="3234642" y="1063082"/>
                  <a:pt x="3253399" y="1044325"/>
                </a:cubicBezTo>
                <a:lnTo>
                  <a:pt x="3295602" y="1002122"/>
                </a:lnTo>
                <a:cubicBezTo>
                  <a:pt x="3319048" y="1006811"/>
                  <a:pt x="3342744" y="1010391"/>
                  <a:pt x="3365941" y="1016190"/>
                </a:cubicBezTo>
                <a:cubicBezTo>
                  <a:pt x="3465313" y="1041033"/>
                  <a:pt x="3411475" y="1051908"/>
                  <a:pt x="3436279" y="1213138"/>
                </a:cubicBezTo>
                <a:cubicBezTo>
                  <a:pt x="3445658" y="1203759"/>
                  <a:pt x="3457591" y="1196375"/>
                  <a:pt x="3464415" y="1185002"/>
                </a:cubicBezTo>
                <a:cubicBezTo>
                  <a:pt x="3472044" y="1172287"/>
                  <a:pt x="3467997" y="1132314"/>
                  <a:pt x="3478482" y="1142799"/>
                </a:cubicBezTo>
                <a:cubicBezTo>
                  <a:pt x="3499453" y="1163770"/>
                  <a:pt x="3497240" y="1199070"/>
                  <a:pt x="3506618" y="1227205"/>
                </a:cubicBezTo>
                <a:cubicBezTo>
                  <a:pt x="3524880" y="1281992"/>
                  <a:pt x="3510198" y="1258921"/>
                  <a:pt x="3548821" y="1297544"/>
                </a:cubicBezTo>
                <a:cubicBezTo>
                  <a:pt x="3684287" y="1162078"/>
                  <a:pt x="3540164" y="1298844"/>
                  <a:pt x="3647295" y="1213138"/>
                </a:cubicBezTo>
                <a:cubicBezTo>
                  <a:pt x="3657652" y="1204852"/>
                  <a:pt x="3667145" y="1195359"/>
                  <a:pt x="3675430" y="1185002"/>
                </a:cubicBezTo>
                <a:cubicBezTo>
                  <a:pt x="3685992" y="1171800"/>
                  <a:pt x="3690363" y="1153361"/>
                  <a:pt x="3703565" y="1142799"/>
                </a:cubicBezTo>
                <a:cubicBezTo>
                  <a:pt x="3715144" y="1133536"/>
                  <a:pt x="3731700" y="1133420"/>
                  <a:pt x="3745768" y="1128731"/>
                </a:cubicBezTo>
                <a:cubicBezTo>
                  <a:pt x="3755147" y="1119353"/>
                  <a:pt x="3760898" y="1103197"/>
                  <a:pt x="3773904" y="1100596"/>
                </a:cubicBezTo>
                <a:cubicBezTo>
                  <a:pt x="3796304" y="1096116"/>
                  <a:pt x="3844635" y="1133682"/>
                  <a:pt x="3858310" y="1142799"/>
                </a:cubicBezTo>
                <a:cubicBezTo>
                  <a:pt x="3862999" y="1156867"/>
                  <a:pt x="3861893" y="1174517"/>
                  <a:pt x="3872378" y="1185002"/>
                </a:cubicBezTo>
                <a:cubicBezTo>
                  <a:pt x="3920126" y="1232750"/>
                  <a:pt x="3962750" y="1154878"/>
                  <a:pt x="3998987" y="1142799"/>
                </a:cubicBezTo>
                <a:lnTo>
                  <a:pt x="4041190" y="1128731"/>
                </a:lnTo>
                <a:cubicBezTo>
                  <a:pt x="4036501" y="1180313"/>
                  <a:pt x="4041737" y="1233786"/>
                  <a:pt x="4027122" y="1283476"/>
                </a:cubicBezTo>
                <a:cubicBezTo>
                  <a:pt x="4017581" y="1315916"/>
                  <a:pt x="3985974" y="1337638"/>
                  <a:pt x="3970852" y="1367882"/>
                </a:cubicBezTo>
                <a:cubicBezTo>
                  <a:pt x="3935155" y="1439275"/>
                  <a:pt x="3954349" y="1406704"/>
                  <a:pt x="3914581" y="1466356"/>
                </a:cubicBezTo>
                <a:cubicBezTo>
                  <a:pt x="3897893" y="1533106"/>
                  <a:pt x="3885308" y="1554668"/>
                  <a:pt x="3914581" y="1635168"/>
                </a:cubicBezTo>
                <a:cubicBezTo>
                  <a:pt x="3928104" y="1672356"/>
                  <a:pt x="3984852" y="1689391"/>
                  <a:pt x="4013055" y="1705507"/>
                </a:cubicBezTo>
                <a:cubicBezTo>
                  <a:pt x="4027735" y="1713895"/>
                  <a:pt x="4042056" y="1723080"/>
                  <a:pt x="4055258" y="1733642"/>
                </a:cubicBezTo>
                <a:cubicBezTo>
                  <a:pt x="4065615" y="1741928"/>
                  <a:pt x="4072020" y="1754954"/>
                  <a:pt x="4083393" y="1761778"/>
                </a:cubicBezTo>
                <a:cubicBezTo>
                  <a:pt x="4096108" y="1769407"/>
                  <a:pt x="4111528" y="1771156"/>
                  <a:pt x="4125596" y="1775845"/>
                </a:cubicBezTo>
                <a:cubicBezTo>
                  <a:pt x="4163111" y="1663304"/>
                  <a:pt x="4125596" y="1803980"/>
                  <a:pt x="4125596" y="1691439"/>
                </a:cubicBezTo>
                <a:cubicBezTo>
                  <a:pt x="4125596" y="1611584"/>
                  <a:pt x="4134975" y="1532005"/>
                  <a:pt x="4139664" y="1452288"/>
                </a:cubicBezTo>
                <a:cubicBezTo>
                  <a:pt x="4128695" y="1221938"/>
                  <a:pt x="4135946" y="1215256"/>
                  <a:pt x="4111528" y="1044325"/>
                </a:cubicBezTo>
                <a:cubicBezTo>
                  <a:pt x="4107494" y="1016088"/>
                  <a:pt x="4111612" y="984684"/>
                  <a:pt x="4097461" y="959919"/>
                </a:cubicBezTo>
                <a:cubicBezTo>
                  <a:pt x="4090104" y="947044"/>
                  <a:pt x="4069326" y="950540"/>
                  <a:pt x="4055258" y="945851"/>
                </a:cubicBezTo>
                <a:cubicBezTo>
                  <a:pt x="4008366" y="950540"/>
                  <a:pt x="3960300" y="948489"/>
                  <a:pt x="3914581" y="959919"/>
                </a:cubicBezTo>
                <a:cubicBezTo>
                  <a:pt x="3826304" y="981988"/>
                  <a:pt x="3954544" y="1010752"/>
                  <a:pt x="3844242" y="973987"/>
                </a:cubicBezTo>
                <a:cubicBezTo>
                  <a:pt x="3839553" y="950541"/>
                  <a:pt x="3835974" y="926845"/>
                  <a:pt x="3830175" y="903648"/>
                </a:cubicBezTo>
                <a:cubicBezTo>
                  <a:pt x="3826579" y="889262"/>
                  <a:pt x="3829370" y="868076"/>
                  <a:pt x="3816107" y="861445"/>
                </a:cubicBezTo>
                <a:cubicBezTo>
                  <a:pt x="3802844" y="854814"/>
                  <a:pt x="3787972" y="870824"/>
                  <a:pt x="3773904" y="875513"/>
                </a:cubicBezTo>
                <a:cubicBezTo>
                  <a:pt x="3764525" y="884891"/>
                  <a:pt x="3756125" y="895363"/>
                  <a:pt x="3745768" y="903648"/>
                </a:cubicBezTo>
                <a:cubicBezTo>
                  <a:pt x="3699679" y="940519"/>
                  <a:pt x="3685512" y="950462"/>
                  <a:pt x="3717633" y="875513"/>
                </a:cubicBezTo>
                <a:cubicBezTo>
                  <a:pt x="3732323" y="841237"/>
                  <a:pt x="3762620" y="816459"/>
                  <a:pt x="3787972" y="791107"/>
                </a:cubicBezTo>
                <a:cubicBezTo>
                  <a:pt x="3770182" y="613216"/>
                  <a:pt x="3819318" y="642594"/>
                  <a:pt x="3731701" y="664498"/>
                </a:cubicBezTo>
                <a:cubicBezTo>
                  <a:pt x="3708504" y="670297"/>
                  <a:pt x="3684808" y="673876"/>
                  <a:pt x="3661362" y="678565"/>
                </a:cubicBezTo>
                <a:cubicBezTo>
                  <a:pt x="3647294" y="673876"/>
                  <a:pt x="3631874" y="672127"/>
                  <a:pt x="3619159" y="664498"/>
                </a:cubicBezTo>
                <a:cubicBezTo>
                  <a:pt x="3584360" y="643619"/>
                  <a:pt x="3591636" y="622907"/>
                  <a:pt x="3562888" y="594159"/>
                </a:cubicBezTo>
                <a:cubicBezTo>
                  <a:pt x="3550933" y="582204"/>
                  <a:pt x="3534753" y="575402"/>
                  <a:pt x="3520685" y="566024"/>
                </a:cubicBezTo>
                <a:cubicBezTo>
                  <a:pt x="3472068" y="663257"/>
                  <a:pt x="3506505" y="580593"/>
                  <a:pt x="3478482" y="706701"/>
                </a:cubicBezTo>
                <a:cubicBezTo>
                  <a:pt x="3475265" y="721176"/>
                  <a:pt x="3468011" y="734518"/>
                  <a:pt x="3464415" y="748904"/>
                </a:cubicBezTo>
                <a:cubicBezTo>
                  <a:pt x="3458616" y="772100"/>
                  <a:pt x="3455036" y="795796"/>
                  <a:pt x="3450347" y="819242"/>
                </a:cubicBezTo>
                <a:cubicBezTo>
                  <a:pt x="3431590" y="814553"/>
                  <a:pt x="3407748" y="818845"/>
                  <a:pt x="3394076" y="805174"/>
                </a:cubicBezTo>
                <a:cubicBezTo>
                  <a:pt x="3380405" y="791503"/>
                  <a:pt x="3385319" y="767494"/>
                  <a:pt x="3380008" y="748904"/>
                </a:cubicBezTo>
                <a:cubicBezTo>
                  <a:pt x="3375934" y="734646"/>
                  <a:pt x="3370630" y="720769"/>
                  <a:pt x="3365941" y="706701"/>
                </a:cubicBezTo>
                <a:cubicBezTo>
                  <a:pt x="3370630" y="673876"/>
                  <a:pt x="3373505" y="640741"/>
                  <a:pt x="3380008" y="608227"/>
                </a:cubicBezTo>
                <a:cubicBezTo>
                  <a:pt x="3382916" y="593686"/>
                  <a:pt x="3394076" y="580853"/>
                  <a:pt x="3394076" y="566024"/>
                </a:cubicBezTo>
                <a:cubicBezTo>
                  <a:pt x="3394076" y="500165"/>
                  <a:pt x="3380756" y="456474"/>
                  <a:pt x="3365941" y="397211"/>
                </a:cubicBezTo>
                <a:cubicBezTo>
                  <a:pt x="3370630" y="373765"/>
                  <a:pt x="3368396" y="347774"/>
                  <a:pt x="3380008" y="326873"/>
                </a:cubicBezTo>
                <a:cubicBezTo>
                  <a:pt x="3392890" y="303685"/>
                  <a:pt x="3417522" y="289359"/>
                  <a:pt x="3436279" y="270602"/>
                </a:cubicBezTo>
                <a:cubicBezTo>
                  <a:pt x="3476372" y="230509"/>
                  <a:pt x="3457056" y="253506"/>
                  <a:pt x="3492550" y="200264"/>
                </a:cubicBezTo>
                <a:cubicBezTo>
                  <a:pt x="3497239" y="219021"/>
                  <a:pt x="3503440" y="237463"/>
                  <a:pt x="3506618" y="256534"/>
                </a:cubicBezTo>
                <a:cubicBezTo>
                  <a:pt x="3512833" y="293826"/>
                  <a:pt x="3506644" y="333974"/>
                  <a:pt x="3520685" y="369076"/>
                </a:cubicBezTo>
                <a:cubicBezTo>
                  <a:pt x="3533284" y="400574"/>
                  <a:pt x="3616312" y="407896"/>
                  <a:pt x="3633227" y="411279"/>
                </a:cubicBezTo>
                <a:cubicBezTo>
                  <a:pt x="3647295" y="406590"/>
                  <a:pt x="3666167" y="408790"/>
                  <a:pt x="3675430" y="397211"/>
                </a:cubicBezTo>
                <a:cubicBezTo>
                  <a:pt x="3755504" y="297119"/>
                  <a:pt x="3604106" y="384131"/>
                  <a:pt x="3717633" y="270602"/>
                </a:cubicBezTo>
                <a:cubicBezTo>
                  <a:pt x="3731304" y="256931"/>
                  <a:pt x="3755147" y="261223"/>
                  <a:pt x="3773904" y="256534"/>
                </a:cubicBezTo>
                <a:cubicBezTo>
                  <a:pt x="3827445" y="202993"/>
                  <a:pt x="3847829" y="204817"/>
                  <a:pt x="3802039" y="101790"/>
                </a:cubicBezTo>
                <a:cubicBezTo>
                  <a:pt x="3796016" y="88239"/>
                  <a:pt x="3774312" y="90939"/>
                  <a:pt x="3759836" y="87722"/>
                </a:cubicBezTo>
                <a:cubicBezTo>
                  <a:pt x="3731992" y="81534"/>
                  <a:pt x="3703274" y="79842"/>
                  <a:pt x="3675430" y="73654"/>
                </a:cubicBezTo>
                <a:cubicBezTo>
                  <a:pt x="3575090" y="51357"/>
                  <a:pt x="3699499" y="65943"/>
                  <a:pt x="3576956" y="45519"/>
                </a:cubicBezTo>
                <a:cubicBezTo>
                  <a:pt x="3539665" y="39304"/>
                  <a:pt x="3501929" y="36140"/>
                  <a:pt x="3464415" y="31451"/>
                </a:cubicBezTo>
                <a:cubicBezTo>
                  <a:pt x="3450347" y="26762"/>
                  <a:pt x="3437041" y="17384"/>
                  <a:pt x="3422212" y="17384"/>
                </a:cubicBezTo>
                <a:cubicBezTo>
                  <a:pt x="3342673" y="17384"/>
                  <a:pt x="3326820" y="25734"/>
                  <a:pt x="3267467" y="45519"/>
                </a:cubicBezTo>
                <a:lnTo>
                  <a:pt x="2578150" y="31451"/>
                </a:lnTo>
                <a:cubicBezTo>
                  <a:pt x="2474921" y="28543"/>
                  <a:pt x="2371931" y="17384"/>
                  <a:pt x="2268661" y="17384"/>
                </a:cubicBezTo>
                <a:cubicBezTo>
                  <a:pt x="2160707" y="17384"/>
                  <a:pt x="2052956" y="26762"/>
                  <a:pt x="1945104" y="31451"/>
                </a:cubicBezTo>
                <a:cubicBezTo>
                  <a:pt x="1815847" y="74538"/>
                  <a:pt x="1956790" y="31668"/>
                  <a:pt x="1649682" y="59587"/>
                </a:cubicBezTo>
                <a:cubicBezTo>
                  <a:pt x="1432392" y="79340"/>
                  <a:pt x="1546519" y="78343"/>
                  <a:pt x="1523073" y="7365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03585" y="418208"/>
            <a:ext cx="1576316" cy="1016000"/>
          </a:xfrm>
          <a:custGeom>
            <a:avLst/>
            <a:gdLst>
              <a:gd name="connsiteX0" fmla="*/ 2097 w 1254122"/>
              <a:gd name="connsiteY0" fmla="*/ 279867 h 722338"/>
              <a:gd name="connsiteX1" fmla="*/ 58368 w 1254122"/>
              <a:gd name="connsiteY1" fmla="*/ 448680 h 722338"/>
              <a:gd name="connsiteX2" fmla="*/ 100571 w 1254122"/>
              <a:gd name="connsiteY2" fmla="*/ 490883 h 722338"/>
              <a:gd name="connsiteX3" fmla="*/ 142774 w 1254122"/>
              <a:gd name="connsiteY3" fmla="*/ 504951 h 722338"/>
              <a:gd name="connsiteX4" fmla="*/ 311587 w 1254122"/>
              <a:gd name="connsiteY4" fmla="*/ 519018 h 722338"/>
              <a:gd name="connsiteX5" fmla="*/ 325654 w 1254122"/>
              <a:gd name="connsiteY5" fmla="*/ 617492 h 722338"/>
              <a:gd name="connsiteX6" fmla="*/ 367857 w 1254122"/>
              <a:gd name="connsiteY6" fmla="*/ 631560 h 722338"/>
              <a:gd name="connsiteX7" fmla="*/ 395993 w 1254122"/>
              <a:gd name="connsiteY7" fmla="*/ 659695 h 722338"/>
              <a:gd name="connsiteX8" fmla="*/ 438196 w 1254122"/>
              <a:gd name="connsiteY8" fmla="*/ 673763 h 722338"/>
              <a:gd name="connsiteX9" fmla="*/ 536670 w 1254122"/>
              <a:gd name="connsiteY9" fmla="*/ 715966 h 722338"/>
              <a:gd name="connsiteX10" fmla="*/ 649211 w 1254122"/>
              <a:gd name="connsiteY10" fmla="*/ 701898 h 722338"/>
              <a:gd name="connsiteX11" fmla="*/ 663279 w 1254122"/>
              <a:gd name="connsiteY11" fmla="*/ 659695 h 722338"/>
              <a:gd name="connsiteX12" fmla="*/ 719550 w 1254122"/>
              <a:gd name="connsiteY12" fmla="*/ 575289 h 722338"/>
              <a:gd name="connsiteX13" fmla="*/ 733617 w 1254122"/>
              <a:gd name="connsiteY13" fmla="*/ 533086 h 722338"/>
              <a:gd name="connsiteX14" fmla="*/ 747685 w 1254122"/>
              <a:gd name="connsiteY14" fmla="*/ 434612 h 722338"/>
              <a:gd name="connsiteX15" fmla="*/ 775821 w 1254122"/>
              <a:gd name="connsiteY15" fmla="*/ 406477 h 722338"/>
              <a:gd name="connsiteX16" fmla="*/ 888362 w 1254122"/>
              <a:gd name="connsiteY16" fmla="*/ 434612 h 722338"/>
              <a:gd name="connsiteX17" fmla="*/ 930565 w 1254122"/>
              <a:gd name="connsiteY17" fmla="*/ 462747 h 722338"/>
              <a:gd name="connsiteX18" fmla="*/ 1169716 w 1254122"/>
              <a:gd name="connsiteY18" fmla="*/ 448680 h 722338"/>
              <a:gd name="connsiteX19" fmla="*/ 1211919 w 1254122"/>
              <a:gd name="connsiteY19" fmla="*/ 434612 h 722338"/>
              <a:gd name="connsiteX20" fmla="*/ 1254122 w 1254122"/>
              <a:gd name="connsiteY20" fmla="*/ 350206 h 722338"/>
              <a:gd name="connsiteX21" fmla="*/ 1240054 w 1254122"/>
              <a:gd name="connsiteY21" fmla="*/ 279867 h 722338"/>
              <a:gd name="connsiteX22" fmla="*/ 1197851 w 1254122"/>
              <a:gd name="connsiteY22" fmla="*/ 265800 h 722338"/>
              <a:gd name="connsiteX23" fmla="*/ 1169716 w 1254122"/>
              <a:gd name="connsiteY23" fmla="*/ 223597 h 722338"/>
              <a:gd name="connsiteX24" fmla="*/ 1141581 w 1254122"/>
              <a:gd name="connsiteY24" fmla="*/ 125123 h 722338"/>
              <a:gd name="connsiteX25" fmla="*/ 1113445 w 1254122"/>
              <a:gd name="connsiteY25" fmla="*/ 96987 h 722338"/>
              <a:gd name="connsiteX26" fmla="*/ 1099377 w 1254122"/>
              <a:gd name="connsiteY26" fmla="*/ 54784 h 722338"/>
              <a:gd name="connsiteX27" fmla="*/ 1014971 w 1254122"/>
              <a:gd name="connsiteY27" fmla="*/ 12581 h 722338"/>
              <a:gd name="connsiteX28" fmla="*/ 944633 w 1254122"/>
              <a:gd name="connsiteY28" fmla="*/ 54784 h 722338"/>
              <a:gd name="connsiteX29" fmla="*/ 916497 w 1254122"/>
              <a:gd name="connsiteY29" fmla="*/ 82920 h 722338"/>
              <a:gd name="connsiteX30" fmla="*/ 803956 w 1254122"/>
              <a:gd name="connsiteY30" fmla="*/ 96987 h 722338"/>
              <a:gd name="connsiteX31" fmla="*/ 775821 w 1254122"/>
              <a:gd name="connsiteY31" fmla="*/ 125123 h 722338"/>
              <a:gd name="connsiteX32" fmla="*/ 733617 w 1254122"/>
              <a:gd name="connsiteY32" fmla="*/ 139191 h 722338"/>
              <a:gd name="connsiteX33" fmla="*/ 438196 w 1254122"/>
              <a:gd name="connsiteY33" fmla="*/ 111055 h 722338"/>
              <a:gd name="connsiteX34" fmla="*/ 395993 w 1254122"/>
              <a:gd name="connsiteY34" fmla="*/ 125123 h 722338"/>
              <a:gd name="connsiteX35" fmla="*/ 311587 w 1254122"/>
              <a:gd name="connsiteY35" fmla="*/ 167326 h 722338"/>
              <a:gd name="connsiteX36" fmla="*/ 114639 w 1254122"/>
              <a:gd name="connsiteY36" fmla="*/ 209529 h 722338"/>
              <a:gd name="connsiteX37" fmla="*/ 30233 w 1254122"/>
              <a:gd name="connsiteY37" fmla="*/ 223597 h 722338"/>
              <a:gd name="connsiteX38" fmla="*/ 2097 w 1254122"/>
              <a:gd name="connsiteY38" fmla="*/ 279867 h 722338"/>
              <a:gd name="connsiteX39" fmla="*/ 16165 w 1254122"/>
              <a:gd name="connsiteY39" fmla="*/ 322071 h 722338"/>
              <a:gd name="connsiteX40" fmla="*/ 16165 w 1254122"/>
              <a:gd name="connsiteY40" fmla="*/ 350206 h 72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54122" h="722338">
                <a:moveTo>
                  <a:pt x="2097" y="279867"/>
                </a:moveTo>
                <a:cubicBezTo>
                  <a:pt x="103887" y="313797"/>
                  <a:pt x="6460" y="267001"/>
                  <a:pt x="58368" y="448680"/>
                </a:cubicBezTo>
                <a:cubicBezTo>
                  <a:pt x="63833" y="467809"/>
                  <a:pt x="84018" y="479847"/>
                  <a:pt x="100571" y="490883"/>
                </a:cubicBezTo>
                <a:cubicBezTo>
                  <a:pt x="112909" y="499108"/>
                  <a:pt x="128075" y="502991"/>
                  <a:pt x="142774" y="504951"/>
                </a:cubicBezTo>
                <a:cubicBezTo>
                  <a:pt x="198745" y="512414"/>
                  <a:pt x="255316" y="514329"/>
                  <a:pt x="311587" y="519018"/>
                </a:cubicBezTo>
                <a:cubicBezTo>
                  <a:pt x="316276" y="551843"/>
                  <a:pt x="310826" y="587835"/>
                  <a:pt x="325654" y="617492"/>
                </a:cubicBezTo>
                <a:cubicBezTo>
                  <a:pt x="332285" y="630755"/>
                  <a:pt x="355141" y="623931"/>
                  <a:pt x="367857" y="631560"/>
                </a:cubicBezTo>
                <a:cubicBezTo>
                  <a:pt x="379230" y="638384"/>
                  <a:pt x="384620" y="652871"/>
                  <a:pt x="395993" y="659695"/>
                </a:cubicBezTo>
                <a:cubicBezTo>
                  <a:pt x="408709" y="667324"/>
                  <a:pt x="424933" y="667131"/>
                  <a:pt x="438196" y="673763"/>
                </a:cubicBezTo>
                <a:cubicBezTo>
                  <a:pt x="535345" y="722338"/>
                  <a:pt x="419559" y="686688"/>
                  <a:pt x="536670" y="715966"/>
                </a:cubicBezTo>
                <a:cubicBezTo>
                  <a:pt x="574184" y="711277"/>
                  <a:pt x="614664" y="717252"/>
                  <a:pt x="649211" y="701898"/>
                </a:cubicBezTo>
                <a:cubicBezTo>
                  <a:pt x="662762" y="695875"/>
                  <a:pt x="657438" y="673325"/>
                  <a:pt x="663279" y="659695"/>
                </a:cubicBezTo>
                <a:cubicBezTo>
                  <a:pt x="688830" y="600076"/>
                  <a:pt x="681971" y="612867"/>
                  <a:pt x="719550" y="575289"/>
                </a:cubicBezTo>
                <a:cubicBezTo>
                  <a:pt x="724239" y="561221"/>
                  <a:pt x="730709" y="547627"/>
                  <a:pt x="733617" y="533086"/>
                </a:cubicBezTo>
                <a:cubicBezTo>
                  <a:pt x="740120" y="500572"/>
                  <a:pt x="737199" y="466068"/>
                  <a:pt x="747685" y="434612"/>
                </a:cubicBezTo>
                <a:cubicBezTo>
                  <a:pt x="751879" y="422029"/>
                  <a:pt x="766442" y="415855"/>
                  <a:pt x="775821" y="406477"/>
                </a:cubicBezTo>
                <a:cubicBezTo>
                  <a:pt x="802579" y="411828"/>
                  <a:pt x="859521" y="420191"/>
                  <a:pt x="888362" y="434612"/>
                </a:cubicBezTo>
                <a:cubicBezTo>
                  <a:pt x="903484" y="442173"/>
                  <a:pt x="916497" y="453369"/>
                  <a:pt x="930565" y="462747"/>
                </a:cubicBezTo>
                <a:cubicBezTo>
                  <a:pt x="1010282" y="458058"/>
                  <a:pt x="1090258" y="456626"/>
                  <a:pt x="1169716" y="448680"/>
                </a:cubicBezTo>
                <a:cubicBezTo>
                  <a:pt x="1184471" y="447205"/>
                  <a:pt x="1200340" y="443875"/>
                  <a:pt x="1211919" y="434612"/>
                </a:cubicBezTo>
                <a:cubicBezTo>
                  <a:pt x="1236710" y="414779"/>
                  <a:pt x="1244855" y="378007"/>
                  <a:pt x="1254122" y="350206"/>
                </a:cubicBezTo>
                <a:cubicBezTo>
                  <a:pt x="1249433" y="326760"/>
                  <a:pt x="1253317" y="299762"/>
                  <a:pt x="1240054" y="279867"/>
                </a:cubicBezTo>
                <a:cubicBezTo>
                  <a:pt x="1231829" y="267529"/>
                  <a:pt x="1209430" y="275063"/>
                  <a:pt x="1197851" y="265800"/>
                </a:cubicBezTo>
                <a:cubicBezTo>
                  <a:pt x="1184649" y="255238"/>
                  <a:pt x="1179094" y="237665"/>
                  <a:pt x="1169716" y="223597"/>
                </a:cubicBezTo>
                <a:cubicBezTo>
                  <a:pt x="1167089" y="213091"/>
                  <a:pt x="1150228" y="139535"/>
                  <a:pt x="1141581" y="125123"/>
                </a:cubicBezTo>
                <a:cubicBezTo>
                  <a:pt x="1134757" y="113750"/>
                  <a:pt x="1122824" y="106366"/>
                  <a:pt x="1113445" y="96987"/>
                </a:cubicBezTo>
                <a:cubicBezTo>
                  <a:pt x="1108756" y="82919"/>
                  <a:pt x="1108640" y="66363"/>
                  <a:pt x="1099377" y="54784"/>
                </a:cubicBezTo>
                <a:cubicBezTo>
                  <a:pt x="1079544" y="29993"/>
                  <a:pt x="1042772" y="21848"/>
                  <a:pt x="1014971" y="12581"/>
                </a:cubicBezTo>
                <a:cubicBezTo>
                  <a:pt x="943685" y="83870"/>
                  <a:pt x="1035940" y="0"/>
                  <a:pt x="944633" y="54784"/>
                </a:cubicBezTo>
                <a:cubicBezTo>
                  <a:pt x="933260" y="61608"/>
                  <a:pt x="929201" y="79109"/>
                  <a:pt x="916497" y="82920"/>
                </a:cubicBezTo>
                <a:cubicBezTo>
                  <a:pt x="880286" y="93783"/>
                  <a:pt x="841470" y="92298"/>
                  <a:pt x="803956" y="96987"/>
                </a:cubicBezTo>
                <a:cubicBezTo>
                  <a:pt x="794578" y="106366"/>
                  <a:pt x="787194" y="118299"/>
                  <a:pt x="775821" y="125123"/>
                </a:cubicBezTo>
                <a:cubicBezTo>
                  <a:pt x="763105" y="132753"/>
                  <a:pt x="748433" y="139808"/>
                  <a:pt x="733617" y="139191"/>
                </a:cubicBezTo>
                <a:cubicBezTo>
                  <a:pt x="634783" y="135073"/>
                  <a:pt x="536670" y="120434"/>
                  <a:pt x="438196" y="111055"/>
                </a:cubicBezTo>
                <a:cubicBezTo>
                  <a:pt x="424128" y="115744"/>
                  <a:pt x="409256" y="118491"/>
                  <a:pt x="395993" y="125123"/>
                </a:cubicBezTo>
                <a:cubicBezTo>
                  <a:pt x="286911" y="179664"/>
                  <a:pt x="417666" y="131966"/>
                  <a:pt x="311587" y="167326"/>
                </a:cubicBezTo>
                <a:cubicBezTo>
                  <a:pt x="242187" y="236724"/>
                  <a:pt x="302357" y="188671"/>
                  <a:pt x="114639" y="209529"/>
                </a:cubicBezTo>
                <a:cubicBezTo>
                  <a:pt x="86290" y="212679"/>
                  <a:pt x="58368" y="218908"/>
                  <a:pt x="30233" y="223597"/>
                </a:cubicBezTo>
                <a:cubicBezTo>
                  <a:pt x="20854" y="242354"/>
                  <a:pt x="5063" y="259107"/>
                  <a:pt x="2097" y="279867"/>
                </a:cubicBezTo>
                <a:cubicBezTo>
                  <a:pt x="0" y="294547"/>
                  <a:pt x="13257" y="307530"/>
                  <a:pt x="16165" y="322071"/>
                </a:cubicBezTo>
                <a:cubicBezTo>
                  <a:pt x="18004" y="331267"/>
                  <a:pt x="16165" y="340828"/>
                  <a:pt x="16165" y="350206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0985" y="993940"/>
            <a:ext cx="2292824" cy="1964267"/>
          </a:xfrm>
          <a:custGeom>
            <a:avLst/>
            <a:gdLst>
              <a:gd name="connsiteX0" fmla="*/ 1885071 w 1946133"/>
              <a:gd name="connsiteY0" fmla="*/ 703385 h 1688123"/>
              <a:gd name="connsiteX1" fmla="*/ 1899139 w 1946133"/>
              <a:gd name="connsiteY1" fmla="*/ 492369 h 1688123"/>
              <a:gd name="connsiteX2" fmla="*/ 1814733 w 1946133"/>
              <a:gd name="connsiteY2" fmla="*/ 478302 h 1688123"/>
              <a:gd name="connsiteX3" fmla="*/ 1772530 w 1946133"/>
              <a:gd name="connsiteY3" fmla="*/ 393895 h 1688123"/>
              <a:gd name="connsiteX4" fmla="*/ 1744394 w 1946133"/>
              <a:gd name="connsiteY4" fmla="*/ 365760 h 1688123"/>
              <a:gd name="connsiteX5" fmla="*/ 1561514 w 1946133"/>
              <a:gd name="connsiteY5" fmla="*/ 337625 h 1688123"/>
              <a:gd name="connsiteX6" fmla="*/ 1505244 w 1946133"/>
              <a:gd name="connsiteY6" fmla="*/ 267286 h 1688123"/>
              <a:gd name="connsiteX7" fmla="*/ 1491176 w 1946133"/>
              <a:gd name="connsiteY7" fmla="*/ 225083 h 1688123"/>
              <a:gd name="connsiteX8" fmla="*/ 1420837 w 1946133"/>
              <a:gd name="connsiteY8" fmla="*/ 168812 h 1688123"/>
              <a:gd name="connsiteX9" fmla="*/ 1392702 w 1946133"/>
              <a:gd name="connsiteY9" fmla="*/ 126609 h 1688123"/>
              <a:gd name="connsiteX10" fmla="*/ 1350499 w 1946133"/>
              <a:gd name="connsiteY10" fmla="*/ 28135 h 1688123"/>
              <a:gd name="connsiteX11" fmla="*/ 1308296 w 1946133"/>
              <a:gd name="connsiteY11" fmla="*/ 0 h 1688123"/>
              <a:gd name="connsiteX12" fmla="*/ 1266093 w 1946133"/>
              <a:gd name="connsiteY12" fmla="*/ 14068 h 1688123"/>
              <a:gd name="connsiteX13" fmla="*/ 1266093 w 1946133"/>
              <a:gd name="connsiteY13" fmla="*/ 126609 h 1688123"/>
              <a:gd name="connsiteX14" fmla="*/ 1167619 w 1946133"/>
              <a:gd name="connsiteY14" fmla="*/ 84406 h 1688123"/>
              <a:gd name="connsiteX15" fmla="*/ 1125416 w 1946133"/>
              <a:gd name="connsiteY15" fmla="*/ 42203 h 1688123"/>
              <a:gd name="connsiteX16" fmla="*/ 998807 w 1946133"/>
              <a:gd name="connsiteY16" fmla="*/ 56271 h 1688123"/>
              <a:gd name="connsiteX17" fmla="*/ 914400 w 1946133"/>
              <a:gd name="connsiteY17" fmla="*/ 84406 h 1688123"/>
              <a:gd name="connsiteX18" fmla="*/ 801859 w 1946133"/>
              <a:gd name="connsiteY18" fmla="*/ 98474 h 1688123"/>
              <a:gd name="connsiteX19" fmla="*/ 647114 w 1946133"/>
              <a:gd name="connsiteY19" fmla="*/ 182880 h 1688123"/>
              <a:gd name="connsiteX20" fmla="*/ 604911 w 1946133"/>
              <a:gd name="connsiteY20" fmla="*/ 267286 h 1688123"/>
              <a:gd name="connsiteX21" fmla="*/ 548640 w 1946133"/>
              <a:gd name="connsiteY21" fmla="*/ 253219 h 1688123"/>
              <a:gd name="connsiteX22" fmla="*/ 450167 w 1946133"/>
              <a:gd name="connsiteY22" fmla="*/ 267286 h 1688123"/>
              <a:gd name="connsiteX23" fmla="*/ 365760 w 1946133"/>
              <a:gd name="connsiteY23" fmla="*/ 281354 h 1688123"/>
              <a:gd name="connsiteX24" fmla="*/ 351693 w 1946133"/>
              <a:gd name="connsiteY24" fmla="*/ 323557 h 1688123"/>
              <a:gd name="connsiteX25" fmla="*/ 337625 w 1946133"/>
              <a:gd name="connsiteY25" fmla="*/ 379828 h 1688123"/>
              <a:gd name="connsiteX26" fmla="*/ 239151 w 1946133"/>
              <a:gd name="connsiteY26" fmla="*/ 365760 h 1688123"/>
              <a:gd name="connsiteX27" fmla="*/ 196948 w 1946133"/>
              <a:gd name="connsiteY27" fmla="*/ 337625 h 1688123"/>
              <a:gd name="connsiteX28" fmla="*/ 154745 w 1946133"/>
              <a:gd name="connsiteY28" fmla="*/ 323557 h 1688123"/>
              <a:gd name="connsiteX29" fmla="*/ 112542 w 1946133"/>
              <a:gd name="connsiteY29" fmla="*/ 407963 h 1688123"/>
              <a:gd name="connsiteX30" fmla="*/ 28136 w 1946133"/>
              <a:gd name="connsiteY30" fmla="*/ 436099 h 1688123"/>
              <a:gd name="connsiteX31" fmla="*/ 14068 w 1946133"/>
              <a:gd name="connsiteY31" fmla="*/ 548640 h 1688123"/>
              <a:gd name="connsiteX32" fmla="*/ 0 w 1946133"/>
              <a:gd name="connsiteY32" fmla="*/ 590843 h 1688123"/>
              <a:gd name="connsiteX33" fmla="*/ 14068 w 1946133"/>
              <a:gd name="connsiteY33" fmla="*/ 1350499 h 1688123"/>
              <a:gd name="connsiteX34" fmla="*/ 42204 w 1946133"/>
              <a:gd name="connsiteY34" fmla="*/ 1378634 h 1688123"/>
              <a:gd name="connsiteX35" fmla="*/ 182880 w 1946133"/>
              <a:gd name="connsiteY35" fmla="*/ 1392702 h 1688123"/>
              <a:gd name="connsiteX36" fmla="*/ 267287 w 1946133"/>
              <a:gd name="connsiteY36" fmla="*/ 1378634 h 1688123"/>
              <a:gd name="connsiteX37" fmla="*/ 309490 w 1946133"/>
              <a:gd name="connsiteY37" fmla="*/ 1364566 h 1688123"/>
              <a:gd name="connsiteX38" fmla="*/ 337625 w 1946133"/>
              <a:gd name="connsiteY38" fmla="*/ 1392702 h 1688123"/>
              <a:gd name="connsiteX39" fmla="*/ 365760 w 1946133"/>
              <a:gd name="connsiteY39" fmla="*/ 1434905 h 1688123"/>
              <a:gd name="connsiteX40" fmla="*/ 407964 w 1946133"/>
              <a:gd name="connsiteY40" fmla="*/ 1505243 h 1688123"/>
              <a:gd name="connsiteX41" fmla="*/ 450167 w 1946133"/>
              <a:gd name="connsiteY41" fmla="*/ 1519311 h 1688123"/>
              <a:gd name="connsiteX42" fmla="*/ 576776 w 1946133"/>
              <a:gd name="connsiteY42" fmla="*/ 1547446 h 1688123"/>
              <a:gd name="connsiteX43" fmla="*/ 604911 w 1946133"/>
              <a:gd name="connsiteY43" fmla="*/ 1575582 h 1688123"/>
              <a:gd name="connsiteX44" fmla="*/ 675250 w 1946133"/>
              <a:gd name="connsiteY44" fmla="*/ 1631852 h 1688123"/>
              <a:gd name="connsiteX45" fmla="*/ 773724 w 1946133"/>
              <a:gd name="connsiteY45" fmla="*/ 1617785 h 1688123"/>
              <a:gd name="connsiteX46" fmla="*/ 815927 w 1946133"/>
              <a:gd name="connsiteY46" fmla="*/ 1603717 h 1688123"/>
              <a:gd name="connsiteX47" fmla="*/ 942536 w 1946133"/>
              <a:gd name="connsiteY47" fmla="*/ 1645920 h 1688123"/>
              <a:gd name="connsiteX48" fmla="*/ 1026942 w 1946133"/>
              <a:gd name="connsiteY48" fmla="*/ 1688123 h 1688123"/>
              <a:gd name="connsiteX49" fmla="*/ 1069145 w 1946133"/>
              <a:gd name="connsiteY49" fmla="*/ 1674055 h 1688123"/>
              <a:gd name="connsiteX50" fmla="*/ 1139484 w 1946133"/>
              <a:gd name="connsiteY50" fmla="*/ 1645920 h 1688123"/>
              <a:gd name="connsiteX51" fmla="*/ 1195754 w 1946133"/>
              <a:gd name="connsiteY51" fmla="*/ 1631852 h 1688123"/>
              <a:gd name="connsiteX52" fmla="*/ 1181687 w 1946133"/>
              <a:gd name="connsiteY52" fmla="*/ 1561514 h 1688123"/>
              <a:gd name="connsiteX53" fmla="*/ 1153551 w 1946133"/>
              <a:gd name="connsiteY53" fmla="*/ 1463040 h 1688123"/>
              <a:gd name="connsiteX54" fmla="*/ 1125416 w 1946133"/>
              <a:gd name="connsiteY54" fmla="*/ 1420837 h 1688123"/>
              <a:gd name="connsiteX55" fmla="*/ 1083213 w 1946133"/>
              <a:gd name="connsiteY55" fmla="*/ 1406769 h 1688123"/>
              <a:gd name="connsiteX56" fmla="*/ 787791 w 1946133"/>
              <a:gd name="connsiteY56" fmla="*/ 1336431 h 1688123"/>
              <a:gd name="connsiteX57" fmla="*/ 844062 w 1946133"/>
              <a:gd name="connsiteY57" fmla="*/ 1266092 h 1688123"/>
              <a:gd name="connsiteX58" fmla="*/ 872197 w 1946133"/>
              <a:gd name="connsiteY58" fmla="*/ 1209822 h 1688123"/>
              <a:gd name="connsiteX59" fmla="*/ 886265 w 1946133"/>
              <a:gd name="connsiteY59" fmla="*/ 1167619 h 1688123"/>
              <a:gd name="connsiteX60" fmla="*/ 914400 w 1946133"/>
              <a:gd name="connsiteY60" fmla="*/ 1139483 h 1688123"/>
              <a:gd name="connsiteX61" fmla="*/ 998807 w 1946133"/>
              <a:gd name="connsiteY61" fmla="*/ 1167619 h 1688123"/>
              <a:gd name="connsiteX62" fmla="*/ 1111348 w 1946133"/>
              <a:gd name="connsiteY62" fmla="*/ 1195754 h 1688123"/>
              <a:gd name="connsiteX63" fmla="*/ 1167619 w 1946133"/>
              <a:gd name="connsiteY63" fmla="*/ 1223889 h 1688123"/>
              <a:gd name="connsiteX64" fmla="*/ 1308296 w 1946133"/>
              <a:gd name="connsiteY64" fmla="*/ 1139483 h 1688123"/>
              <a:gd name="connsiteX65" fmla="*/ 1322364 w 1946133"/>
              <a:gd name="connsiteY65" fmla="*/ 1097280 h 1688123"/>
              <a:gd name="connsiteX66" fmla="*/ 1336431 w 1946133"/>
              <a:gd name="connsiteY66" fmla="*/ 1012874 h 1688123"/>
              <a:gd name="connsiteX67" fmla="*/ 1378634 w 1946133"/>
              <a:gd name="connsiteY67" fmla="*/ 998806 h 1688123"/>
              <a:gd name="connsiteX68" fmla="*/ 1406770 w 1946133"/>
              <a:gd name="connsiteY68" fmla="*/ 970671 h 1688123"/>
              <a:gd name="connsiteX69" fmla="*/ 1491176 w 1946133"/>
              <a:gd name="connsiteY69" fmla="*/ 914400 h 1688123"/>
              <a:gd name="connsiteX70" fmla="*/ 1561514 w 1946133"/>
              <a:gd name="connsiteY70" fmla="*/ 787791 h 1688123"/>
              <a:gd name="connsiteX71" fmla="*/ 1645920 w 1946133"/>
              <a:gd name="connsiteY71" fmla="*/ 801859 h 1688123"/>
              <a:gd name="connsiteX72" fmla="*/ 1688124 w 1946133"/>
              <a:gd name="connsiteY72" fmla="*/ 815926 h 1688123"/>
              <a:gd name="connsiteX73" fmla="*/ 1800665 w 1946133"/>
              <a:gd name="connsiteY73" fmla="*/ 801859 h 1688123"/>
              <a:gd name="connsiteX74" fmla="*/ 1871004 w 1946133"/>
              <a:gd name="connsiteY74" fmla="*/ 759655 h 1688123"/>
              <a:gd name="connsiteX75" fmla="*/ 1885071 w 1946133"/>
              <a:gd name="connsiteY75" fmla="*/ 703385 h 1688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946133" h="1688123">
                <a:moveTo>
                  <a:pt x="1885071" y="703385"/>
                </a:moveTo>
                <a:cubicBezTo>
                  <a:pt x="1889760" y="658837"/>
                  <a:pt x="1946133" y="559504"/>
                  <a:pt x="1899139" y="492369"/>
                </a:cubicBezTo>
                <a:cubicBezTo>
                  <a:pt x="1882782" y="469002"/>
                  <a:pt x="1842868" y="482991"/>
                  <a:pt x="1814733" y="478302"/>
                </a:cubicBezTo>
                <a:cubicBezTo>
                  <a:pt x="1749210" y="412779"/>
                  <a:pt x="1824385" y="497605"/>
                  <a:pt x="1772530" y="393895"/>
                </a:cubicBezTo>
                <a:cubicBezTo>
                  <a:pt x="1766599" y="382032"/>
                  <a:pt x="1755767" y="372584"/>
                  <a:pt x="1744394" y="365760"/>
                </a:cubicBezTo>
                <a:cubicBezTo>
                  <a:pt x="1703833" y="341424"/>
                  <a:pt x="1569643" y="338438"/>
                  <a:pt x="1561514" y="337625"/>
                </a:cubicBezTo>
                <a:cubicBezTo>
                  <a:pt x="1535345" y="311455"/>
                  <a:pt x="1522990" y="302778"/>
                  <a:pt x="1505244" y="267286"/>
                </a:cubicBezTo>
                <a:cubicBezTo>
                  <a:pt x="1498612" y="254023"/>
                  <a:pt x="1498805" y="237798"/>
                  <a:pt x="1491176" y="225083"/>
                </a:cubicBezTo>
                <a:cubicBezTo>
                  <a:pt x="1477813" y="202813"/>
                  <a:pt x="1440003" y="181589"/>
                  <a:pt x="1420837" y="168812"/>
                </a:cubicBezTo>
                <a:cubicBezTo>
                  <a:pt x="1411459" y="154744"/>
                  <a:pt x="1400263" y="141731"/>
                  <a:pt x="1392702" y="126609"/>
                </a:cubicBezTo>
                <a:cubicBezTo>
                  <a:pt x="1370714" y="82633"/>
                  <a:pt x="1387087" y="72041"/>
                  <a:pt x="1350499" y="28135"/>
                </a:cubicBezTo>
                <a:cubicBezTo>
                  <a:pt x="1339675" y="15147"/>
                  <a:pt x="1322364" y="9378"/>
                  <a:pt x="1308296" y="0"/>
                </a:cubicBezTo>
                <a:cubicBezTo>
                  <a:pt x="1294228" y="4689"/>
                  <a:pt x="1275356" y="2489"/>
                  <a:pt x="1266093" y="14068"/>
                </a:cubicBezTo>
                <a:cubicBezTo>
                  <a:pt x="1237511" y="49796"/>
                  <a:pt x="1257161" y="90881"/>
                  <a:pt x="1266093" y="126609"/>
                </a:cubicBezTo>
                <a:cubicBezTo>
                  <a:pt x="1198725" y="149066"/>
                  <a:pt x="1234375" y="151162"/>
                  <a:pt x="1167619" y="84406"/>
                </a:cubicBezTo>
                <a:lnTo>
                  <a:pt x="1125416" y="42203"/>
                </a:lnTo>
                <a:cubicBezTo>
                  <a:pt x="1083213" y="46892"/>
                  <a:pt x="1040445" y="47943"/>
                  <a:pt x="998807" y="56271"/>
                </a:cubicBezTo>
                <a:cubicBezTo>
                  <a:pt x="969725" y="62087"/>
                  <a:pt x="943828" y="80727"/>
                  <a:pt x="914400" y="84406"/>
                </a:cubicBezTo>
                <a:lnTo>
                  <a:pt x="801859" y="98474"/>
                </a:lnTo>
                <a:cubicBezTo>
                  <a:pt x="711351" y="188981"/>
                  <a:pt x="764227" y="163361"/>
                  <a:pt x="647114" y="182880"/>
                </a:cubicBezTo>
                <a:cubicBezTo>
                  <a:pt x="643078" y="199026"/>
                  <a:pt x="637631" y="261833"/>
                  <a:pt x="604911" y="267286"/>
                </a:cubicBezTo>
                <a:cubicBezTo>
                  <a:pt x="585840" y="270465"/>
                  <a:pt x="567397" y="257908"/>
                  <a:pt x="548640" y="253219"/>
                </a:cubicBezTo>
                <a:lnTo>
                  <a:pt x="450167" y="267286"/>
                </a:lnTo>
                <a:cubicBezTo>
                  <a:pt x="421975" y="271623"/>
                  <a:pt x="390526" y="267202"/>
                  <a:pt x="365760" y="281354"/>
                </a:cubicBezTo>
                <a:cubicBezTo>
                  <a:pt x="352885" y="288711"/>
                  <a:pt x="355767" y="309299"/>
                  <a:pt x="351693" y="323557"/>
                </a:cubicBezTo>
                <a:cubicBezTo>
                  <a:pt x="346382" y="342147"/>
                  <a:pt x="342314" y="361071"/>
                  <a:pt x="337625" y="379828"/>
                </a:cubicBezTo>
                <a:cubicBezTo>
                  <a:pt x="304800" y="375139"/>
                  <a:pt x="270911" y="375288"/>
                  <a:pt x="239151" y="365760"/>
                </a:cubicBezTo>
                <a:cubicBezTo>
                  <a:pt x="222957" y="360902"/>
                  <a:pt x="212070" y="345186"/>
                  <a:pt x="196948" y="337625"/>
                </a:cubicBezTo>
                <a:cubicBezTo>
                  <a:pt x="183685" y="330993"/>
                  <a:pt x="168813" y="328246"/>
                  <a:pt x="154745" y="323557"/>
                </a:cubicBezTo>
                <a:cubicBezTo>
                  <a:pt x="147080" y="346552"/>
                  <a:pt x="135506" y="393610"/>
                  <a:pt x="112542" y="407963"/>
                </a:cubicBezTo>
                <a:cubicBezTo>
                  <a:pt x="87393" y="423681"/>
                  <a:pt x="28136" y="436099"/>
                  <a:pt x="28136" y="436099"/>
                </a:cubicBezTo>
                <a:cubicBezTo>
                  <a:pt x="23447" y="473613"/>
                  <a:pt x="20831" y="511444"/>
                  <a:pt x="14068" y="548640"/>
                </a:cubicBezTo>
                <a:cubicBezTo>
                  <a:pt x="11415" y="563229"/>
                  <a:pt x="0" y="576014"/>
                  <a:pt x="0" y="590843"/>
                </a:cubicBezTo>
                <a:cubicBezTo>
                  <a:pt x="0" y="844105"/>
                  <a:pt x="520" y="1097600"/>
                  <a:pt x="14068" y="1350499"/>
                </a:cubicBezTo>
                <a:cubicBezTo>
                  <a:pt x="14778" y="1363743"/>
                  <a:pt x="29337" y="1375417"/>
                  <a:pt x="42204" y="1378634"/>
                </a:cubicBezTo>
                <a:cubicBezTo>
                  <a:pt x="87923" y="1390064"/>
                  <a:pt x="135988" y="1388013"/>
                  <a:pt x="182880" y="1392702"/>
                </a:cubicBezTo>
                <a:cubicBezTo>
                  <a:pt x="211016" y="1388013"/>
                  <a:pt x="239442" y="1384822"/>
                  <a:pt x="267287" y="1378634"/>
                </a:cubicBezTo>
                <a:cubicBezTo>
                  <a:pt x="281763" y="1375417"/>
                  <a:pt x="294949" y="1361658"/>
                  <a:pt x="309490" y="1364566"/>
                </a:cubicBezTo>
                <a:cubicBezTo>
                  <a:pt x="322496" y="1367167"/>
                  <a:pt x="329340" y="1382345"/>
                  <a:pt x="337625" y="1392702"/>
                </a:cubicBezTo>
                <a:cubicBezTo>
                  <a:pt x="348187" y="1405904"/>
                  <a:pt x="358199" y="1419783"/>
                  <a:pt x="365760" y="1434905"/>
                </a:cubicBezTo>
                <a:cubicBezTo>
                  <a:pt x="384730" y="1472844"/>
                  <a:pt x="368710" y="1481691"/>
                  <a:pt x="407964" y="1505243"/>
                </a:cubicBezTo>
                <a:cubicBezTo>
                  <a:pt x="420680" y="1512872"/>
                  <a:pt x="435781" y="1515715"/>
                  <a:pt x="450167" y="1519311"/>
                </a:cubicBezTo>
                <a:cubicBezTo>
                  <a:pt x="492109" y="1529796"/>
                  <a:pt x="534573" y="1538068"/>
                  <a:pt x="576776" y="1547446"/>
                </a:cubicBezTo>
                <a:cubicBezTo>
                  <a:pt x="586154" y="1556825"/>
                  <a:pt x="594554" y="1567296"/>
                  <a:pt x="604911" y="1575582"/>
                </a:cubicBezTo>
                <a:cubicBezTo>
                  <a:pt x="693654" y="1646577"/>
                  <a:pt x="607306" y="1563911"/>
                  <a:pt x="675250" y="1631852"/>
                </a:cubicBezTo>
                <a:cubicBezTo>
                  <a:pt x="708075" y="1627163"/>
                  <a:pt x="741210" y="1624288"/>
                  <a:pt x="773724" y="1617785"/>
                </a:cubicBezTo>
                <a:cubicBezTo>
                  <a:pt x="788265" y="1614877"/>
                  <a:pt x="801300" y="1601279"/>
                  <a:pt x="815927" y="1603717"/>
                </a:cubicBezTo>
                <a:cubicBezTo>
                  <a:pt x="859808" y="1611030"/>
                  <a:pt x="905521" y="1621244"/>
                  <a:pt x="942536" y="1645920"/>
                </a:cubicBezTo>
                <a:cubicBezTo>
                  <a:pt x="997077" y="1682280"/>
                  <a:pt x="968699" y="1668708"/>
                  <a:pt x="1026942" y="1688123"/>
                </a:cubicBezTo>
                <a:cubicBezTo>
                  <a:pt x="1041010" y="1683434"/>
                  <a:pt x="1058660" y="1684540"/>
                  <a:pt x="1069145" y="1674055"/>
                </a:cubicBezTo>
                <a:cubicBezTo>
                  <a:pt x="1121617" y="1621583"/>
                  <a:pt x="1026726" y="1617730"/>
                  <a:pt x="1139484" y="1645920"/>
                </a:cubicBezTo>
                <a:cubicBezTo>
                  <a:pt x="1158241" y="1641231"/>
                  <a:pt x="1187108" y="1649145"/>
                  <a:pt x="1195754" y="1631852"/>
                </a:cubicBezTo>
                <a:cubicBezTo>
                  <a:pt x="1206447" y="1610466"/>
                  <a:pt x="1186874" y="1584855"/>
                  <a:pt x="1181687" y="1561514"/>
                </a:cubicBezTo>
                <a:cubicBezTo>
                  <a:pt x="1178081" y="1545287"/>
                  <a:pt x="1162951" y="1481840"/>
                  <a:pt x="1153551" y="1463040"/>
                </a:cubicBezTo>
                <a:cubicBezTo>
                  <a:pt x="1145990" y="1447918"/>
                  <a:pt x="1138618" y="1431399"/>
                  <a:pt x="1125416" y="1420837"/>
                </a:cubicBezTo>
                <a:cubicBezTo>
                  <a:pt x="1113837" y="1411574"/>
                  <a:pt x="1096176" y="1413970"/>
                  <a:pt x="1083213" y="1406769"/>
                </a:cubicBezTo>
                <a:cubicBezTo>
                  <a:pt x="907639" y="1309228"/>
                  <a:pt x="1100328" y="1357267"/>
                  <a:pt x="787791" y="1336431"/>
                </a:cubicBezTo>
                <a:cubicBezTo>
                  <a:pt x="818602" y="1305620"/>
                  <a:pt x="820400" y="1307501"/>
                  <a:pt x="844062" y="1266092"/>
                </a:cubicBezTo>
                <a:cubicBezTo>
                  <a:pt x="854466" y="1247884"/>
                  <a:pt x="863936" y="1229097"/>
                  <a:pt x="872197" y="1209822"/>
                </a:cubicBezTo>
                <a:cubicBezTo>
                  <a:pt x="878038" y="1196192"/>
                  <a:pt x="878636" y="1180335"/>
                  <a:pt x="886265" y="1167619"/>
                </a:cubicBezTo>
                <a:cubicBezTo>
                  <a:pt x="893089" y="1156246"/>
                  <a:pt x="905022" y="1148862"/>
                  <a:pt x="914400" y="1139483"/>
                </a:cubicBezTo>
                <a:cubicBezTo>
                  <a:pt x="942536" y="1148862"/>
                  <a:pt x="969725" y="1161803"/>
                  <a:pt x="998807" y="1167619"/>
                </a:cubicBezTo>
                <a:cubicBezTo>
                  <a:pt x="1040098" y="1175877"/>
                  <a:pt x="1073494" y="1179531"/>
                  <a:pt x="1111348" y="1195754"/>
                </a:cubicBezTo>
                <a:cubicBezTo>
                  <a:pt x="1130623" y="1204015"/>
                  <a:pt x="1148862" y="1214511"/>
                  <a:pt x="1167619" y="1223889"/>
                </a:cubicBezTo>
                <a:cubicBezTo>
                  <a:pt x="1328220" y="1206045"/>
                  <a:pt x="1280141" y="1252100"/>
                  <a:pt x="1308296" y="1139483"/>
                </a:cubicBezTo>
                <a:cubicBezTo>
                  <a:pt x="1311893" y="1125097"/>
                  <a:pt x="1317675" y="1111348"/>
                  <a:pt x="1322364" y="1097280"/>
                </a:cubicBezTo>
                <a:cubicBezTo>
                  <a:pt x="1327053" y="1069145"/>
                  <a:pt x="1322280" y="1037639"/>
                  <a:pt x="1336431" y="1012874"/>
                </a:cubicBezTo>
                <a:cubicBezTo>
                  <a:pt x="1343788" y="999999"/>
                  <a:pt x="1365918" y="1006435"/>
                  <a:pt x="1378634" y="998806"/>
                </a:cubicBezTo>
                <a:cubicBezTo>
                  <a:pt x="1390007" y="991982"/>
                  <a:pt x="1396159" y="978629"/>
                  <a:pt x="1406770" y="970671"/>
                </a:cubicBezTo>
                <a:cubicBezTo>
                  <a:pt x="1433822" y="950382"/>
                  <a:pt x="1491176" y="914400"/>
                  <a:pt x="1491176" y="914400"/>
                </a:cubicBezTo>
                <a:cubicBezTo>
                  <a:pt x="1555672" y="817656"/>
                  <a:pt x="1536754" y="862073"/>
                  <a:pt x="1561514" y="787791"/>
                </a:cubicBezTo>
                <a:cubicBezTo>
                  <a:pt x="1589649" y="792480"/>
                  <a:pt x="1618076" y="795672"/>
                  <a:pt x="1645920" y="801859"/>
                </a:cubicBezTo>
                <a:cubicBezTo>
                  <a:pt x="1660396" y="805076"/>
                  <a:pt x="1673295" y="815926"/>
                  <a:pt x="1688124" y="815926"/>
                </a:cubicBezTo>
                <a:cubicBezTo>
                  <a:pt x="1725930" y="815926"/>
                  <a:pt x="1763151" y="806548"/>
                  <a:pt x="1800665" y="801859"/>
                </a:cubicBezTo>
                <a:cubicBezTo>
                  <a:pt x="1829543" y="792233"/>
                  <a:pt x="1855556" y="790552"/>
                  <a:pt x="1871004" y="759655"/>
                </a:cubicBezTo>
                <a:cubicBezTo>
                  <a:pt x="1879650" y="742362"/>
                  <a:pt x="1880382" y="747933"/>
                  <a:pt x="1885071" y="703385"/>
                </a:cubicBezTo>
                <a:close/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922585" y="2762965"/>
            <a:ext cx="1934570" cy="2405043"/>
          </a:xfrm>
          <a:custGeom>
            <a:avLst/>
            <a:gdLst>
              <a:gd name="connsiteX0" fmla="*/ 1410741 w 1475376"/>
              <a:gd name="connsiteY0" fmla="*/ 742862 h 1867473"/>
              <a:gd name="connsiteX1" fmla="*/ 1396673 w 1475376"/>
              <a:gd name="connsiteY1" fmla="*/ 461509 h 1867473"/>
              <a:gd name="connsiteX2" fmla="*/ 1326335 w 1475376"/>
              <a:gd name="connsiteY2" fmla="*/ 433373 h 1867473"/>
              <a:gd name="connsiteX3" fmla="*/ 1354470 w 1475376"/>
              <a:gd name="connsiteY3" fmla="*/ 377102 h 1867473"/>
              <a:gd name="connsiteX4" fmla="*/ 1438876 w 1475376"/>
              <a:gd name="connsiteY4" fmla="*/ 348967 h 1867473"/>
              <a:gd name="connsiteX5" fmla="*/ 1452944 w 1475376"/>
              <a:gd name="connsiteY5" fmla="*/ 306764 h 1867473"/>
              <a:gd name="connsiteX6" fmla="*/ 1438876 w 1475376"/>
              <a:gd name="connsiteY6" fmla="*/ 222358 h 1867473"/>
              <a:gd name="connsiteX7" fmla="*/ 1396673 w 1475376"/>
              <a:gd name="connsiteY7" fmla="*/ 208290 h 1867473"/>
              <a:gd name="connsiteX8" fmla="*/ 1340402 w 1475376"/>
              <a:gd name="connsiteY8" fmla="*/ 194222 h 1867473"/>
              <a:gd name="connsiteX9" fmla="*/ 1312267 w 1475376"/>
              <a:gd name="connsiteY9" fmla="*/ 236426 h 1867473"/>
              <a:gd name="connsiteX10" fmla="*/ 1298199 w 1475376"/>
              <a:gd name="connsiteY10" fmla="*/ 278629 h 1867473"/>
              <a:gd name="connsiteX11" fmla="*/ 1284132 w 1475376"/>
              <a:gd name="connsiteY11" fmla="*/ 236426 h 1867473"/>
              <a:gd name="connsiteX12" fmla="*/ 1199725 w 1475376"/>
              <a:gd name="connsiteY12" fmla="*/ 208290 h 1867473"/>
              <a:gd name="connsiteX13" fmla="*/ 1143455 w 1475376"/>
              <a:gd name="connsiteY13" fmla="*/ 222358 h 1867473"/>
              <a:gd name="connsiteX14" fmla="*/ 1101252 w 1475376"/>
              <a:gd name="connsiteY14" fmla="*/ 292696 h 1867473"/>
              <a:gd name="connsiteX15" fmla="*/ 1087184 w 1475376"/>
              <a:gd name="connsiteY15" fmla="*/ 348967 h 1867473"/>
              <a:gd name="connsiteX16" fmla="*/ 974642 w 1475376"/>
              <a:gd name="connsiteY16" fmla="*/ 334899 h 1867473"/>
              <a:gd name="connsiteX17" fmla="*/ 960575 w 1475376"/>
              <a:gd name="connsiteY17" fmla="*/ 194222 h 1867473"/>
              <a:gd name="connsiteX18" fmla="*/ 932439 w 1475376"/>
              <a:gd name="connsiteY18" fmla="*/ 166087 h 1867473"/>
              <a:gd name="connsiteX19" fmla="*/ 848033 w 1475376"/>
              <a:gd name="connsiteY19" fmla="*/ 123884 h 1867473"/>
              <a:gd name="connsiteX20" fmla="*/ 805830 w 1475376"/>
              <a:gd name="connsiteY20" fmla="*/ 95749 h 1867473"/>
              <a:gd name="connsiteX21" fmla="*/ 580747 w 1475376"/>
              <a:gd name="connsiteY21" fmla="*/ 53546 h 1867473"/>
              <a:gd name="connsiteX22" fmla="*/ 369732 w 1475376"/>
              <a:gd name="connsiteY22" fmla="*/ 39478 h 1867473"/>
              <a:gd name="connsiteX23" fmla="*/ 355664 w 1475376"/>
              <a:gd name="connsiteY23" fmla="*/ 81681 h 1867473"/>
              <a:gd name="connsiteX24" fmla="*/ 285325 w 1475376"/>
              <a:gd name="connsiteY24" fmla="*/ 152019 h 1867473"/>
              <a:gd name="connsiteX25" fmla="*/ 88378 w 1475376"/>
              <a:gd name="connsiteY25" fmla="*/ 292696 h 1867473"/>
              <a:gd name="connsiteX26" fmla="*/ 74310 w 1475376"/>
              <a:gd name="connsiteY26" fmla="*/ 377102 h 1867473"/>
              <a:gd name="connsiteX27" fmla="*/ 32107 w 1475376"/>
              <a:gd name="connsiteY27" fmla="*/ 461509 h 1867473"/>
              <a:gd name="connsiteX28" fmla="*/ 32107 w 1475376"/>
              <a:gd name="connsiteY28" fmla="*/ 700659 h 1867473"/>
              <a:gd name="connsiteX29" fmla="*/ 74310 w 1475376"/>
              <a:gd name="connsiteY29" fmla="*/ 728795 h 1867473"/>
              <a:gd name="connsiteX30" fmla="*/ 158716 w 1475376"/>
              <a:gd name="connsiteY30" fmla="*/ 756930 h 1867473"/>
              <a:gd name="connsiteX31" fmla="*/ 200919 w 1475376"/>
              <a:gd name="connsiteY31" fmla="*/ 770998 h 1867473"/>
              <a:gd name="connsiteX32" fmla="*/ 257190 w 1475376"/>
              <a:gd name="connsiteY32" fmla="*/ 827269 h 1867473"/>
              <a:gd name="connsiteX33" fmla="*/ 285325 w 1475376"/>
              <a:gd name="connsiteY33" fmla="*/ 911675 h 1867473"/>
              <a:gd name="connsiteX34" fmla="*/ 299393 w 1475376"/>
              <a:gd name="connsiteY34" fmla="*/ 967946 h 1867473"/>
              <a:gd name="connsiteX35" fmla="*/ 369732 w 1475376"/>
              <a:gd name="connsiteY35" fmla="*/ 1038284 h 1867473"/>
              <a:gd name="connsiteX36" fmla="*/ 411935 w 1475376"/>
              <a:gd name="connsiteY36" fmla="*/ 1164893 h 1867473"/>
              <a:gd name="connsiteX37" fmla="*/ 426002 w 1475376"/>
              <a:gd name="connsiteY37" fmla="*/ 1207096 h 1867473"/>
              <a:gd name="connsiteX38" fmla="*/ 411935 w 1475376"/>
              <a:gd name="connsiteY38" fmla="*/ 1389976 h 1867473"/>
              <a:gd name="connsiteX39" fmla="*/ 383799 w 1475376"/>
              <a:gd name="connsiteY39" fmla="*/ 1418112 h 1867473"/>
              <a:gd name="connsiteX40" fmla="*/ 369732 w 1475376"/>
              <a:gd name="connsiteY40" fmla="*/ 1474382 h 1867473"/>
              <a:gd name="connsiteX41" fmla="*/ 383799 w 1475376"/>
              <a:gd name="connsiteY41" fmla="*/ 1643195 h 1867473"/>
              <a:gd name="connsiteX42" fmla="*/ 411935 w 1475376"/>
              <a:gd name="connsiteY42" fmla="*/ 1727601 h 1867473"/>
              <a:gd name="connsiteX43" fmla="*/ 426002 w 1475376"/>
              <a:gd name="connsiteY43" fmla="*/ 1854210 h 1867473"/>
              <a:gd name="connsiteX44" fmla="*/ 468205 w 1475376"/>
              <a:gd name="connsiteY44" fmla="*/ 1840142 h 1867473"/>
              <a:gd name="connsiteX45" fmla="*/ 566679 w 1475376"/>
              <a:gd name="connsiteY45" fmla="*/ 1797939 h 1867473"/>
              <a:gd name="connsiteX46" fmla="*/ 791762 w 1475376"/>
              <a:gd name="connsiteY46" fmla="*/ 1783872 h 1867473"/>
              <a:gd name="connsiteX47" fmla="*/ 777695 w 1475376"/>
              <a:gd name="connsiteY47" fmla="*/ 1741669 h 1867473"/>
              <a:gd name="connsiteX48" fmla="*/ 805830 w 1475376"/>
              <a:gd name="connsiteY48" fmla="*/ 1699466 h 1867473"/>
              <a:gd name="connsiteX49" fmla="*/ 819898 w 1475376"/>
              <a:gd name="connsiteY49" fmla="*/ 1657262 h 1867473"/>
              <a:gd name="connsiteX50" fmla="*/ 848033 w 1475376"/>
              <a:gd name="connsiteY50" fmla="*/ 1446247 h 1867473"/>
              <a:gd name="connsiteX51" fmla="*/ 876169 w 1475376"/>
              <a:gd name="connsiteY51" fmla="*/ 1418112 h 1867473"/>
              <a:gd name="connsiteX52" fmla="*/ 918372 w 1475376"/>
              <a:gd name="connsiteY52" fmla="*/ 1333706 h 1867473"/>
              <a:gd name="connsiteX53" fmla="*/ 946507 w 1475376"/>
              <a:gd name="connsiteY53" fmla="*/ 1291502 h 1867473"/>
              <a:gd name="connsiteX54" fmla="*/ 988710 w 1475376"/>
              <a:gd name="connsiteY54" fmla="*/ 1207096 h 1867473"/>
              <a:gd name="connsiteX55" fmla="*/ 1030913 w 1475376"/>
              <a:gd name="connsiteY55" fmla="*/ 1193029 h 1867473"/>
              <a:gd name="connsiteX56" fmla="*/ 1171590 w 1475376"/>
              <a:gd name="connsiteY56" fmla="*/ 1178961 h 1867473"/>
              <a:gd name="connsiteX57" fmla="*/ 1199725 w 1475376"/>
              <a:gd name="connsiteY57" fmla="*/ 1052352 h 1867473"/>
              <a:gd name="connsiteX58" fmla="*/ 1213793 w 1475376"/>
              <a:gd name="connsiteY58" fmla="*/ 1010149 h 1867473"/>
              <a:gd name="connsiteX59" fmla="*/ 1312267 w 1475376"/>
              <a:gd name="connsiteY59" fmla="*/ 967946 h 1867473"/>
              <a:gd name="connsiteX60" fmla="*/ 1340402 w 1475376"/>
              <a:gd name="connsiteY60" fmla="*/ 939810 h 1867473"/>
              <a:gd name="connsiteX61" fmla="*/ 1410741 w 1475376"/>
              <a:gd name="connsiteY61" fmla="*/ 883539 h 1867473"/>
              <a:gd name="connsiteX62" fmla="*/ 1424809 w 1475376"/>
              <a:gd name="connsiteY62" fmla="*/ 785066 h 1867473"/>
              <a:gd name="connsiteX63" fmla="*/ 1424809 w 1475376"/>
              <a:gd name="connsiteY63" fmla="*/ 475576 h 1867473"/>
              <a:gd name="connsiteX64" fmla="*/ 1354470 w 1475376"/>
              <a:gd name="connsiteY64" fmla="*/ 461509 h 1867473"/>
              <a:gd name="connsiteX65" fmla="*/ 1354470 w 1475376"/>
              <a:gd name="connsiteY65" fmla="*/ 433373 h 18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75376" h="1867473">
                <a:moveTo>
                  <a:pt x="1410741" y="742862"/>
                </a:moveTo>
                <a:cubicBezTo>
                  <a:pt x="1406052" y="649078"/>
                  <a:pt x="1421380" y="552102"/>
                  <a:pt x="1396673" y="461509"/>
                </a:cubicBezTo>
                <a:cubicBezTo>
                  <a:pt x="1390029" y="437147"/>
                  <a:pt x="1337628" y="455959"/>
                  <a:pt x="1326335" y="433373"/>
                </a:cubicBezTo>
                <a:cubicBezTo>
                  <a:pt x="1316957" y="414616"/>
                  <a:pt x="1337693" y="389685"/>
                  <a:pt x="1354470" y="377102"/>
                </a:cubicBezTo>
                <a:cubicBezTo>
                  <a:pt x="1378196" y="359308"/>
                  <a:pt x="1438876" y="348967"/>
                  <a:pt x="1438876" y="348967"/>
                </a:cubicBezTo>
                <a:cubicBezTo>
                  <a:pt x="1443565" y="334899"/>
                  <a:pt x="1452944" y="321593"/>
                  <a:pt x="1452944" y="306764"/>
                </a:cubicBezTo>
                <a:cubicBezTo>
                  <a:pt x="1452944" y="278241"/>
                  <a:pt x="1453028" y="247123"/>
                  <a:pt x="1438876" y="222358"/>
                </a:cubicBezTo>
                <a:cubicBezTo>
                  <a:pt x="1431519" y="209483"/>
                  <a:pt x="1410931" y="212364"/>
                  <a:pt x="1396673" y="208290"/>
                </a:cubicBezTo>
                <a:cubicBezTo>
                  <a:pt x="1378083" y="202978"/>
                  <a:pt x="1359159" y="198911"/>
                  <a:pt x="1340402" y="194222"/>
                </a:cubicBezTo>
                <a:cubicBezTo>
                  <a:pt x="1331024" y="208290"/>
                  <a:pt x="1319828" y="221303"/>
                  <a:pt x="1312267" y="236426"/>
                </a:cubicBezTo>
                <a:cubicBezTo>
                  <a:pt x="1305635" y="249689"/>
                  <a:pt x="1313028" y="278629"/>
                  <a:pt x="1298199" y="278629"/>
                </a:cubicBezTo>
                <a:cubicBezTo>
                  <a:pt x="1283370" y="278629"/>
                  <a:pt x="1296198" y="245045"/>
                  <a:pt x="1284132" y="236426"/>
                </a:cubicBezTo>
                <a:cubicBezTo>
                  <a:pt x="1259999" y="219188"/>
                  <a:pt x="1199725" y="208290"/>
                  <a:pt x="1199725" y="208290"/>
                </a:cubicBezTo>
                <a:cubicBezTo>
                  <a:pt x="1180968" y="212979"/>
                  <a:pt x="1160748" y="213712"/>
                  <a:pt x="1143455" y="222358"/>
                </a:cubicBezTo>
                <a:cubicBezTo>
                  <a:pt x="1113991" y="237090"/>
                  <a:pt x="1109274" y="264618"/>
                  <a:pt x="1101252" y="292696"/>
                </a:cubicBezTo>
                <a:cubicBezTo>
                  <a:pt x="1095941" y="311286"/>
                  <a:pt x="1091873" y="330210"/>
                  <a:pt x="1087184" y="348967"/>
                </a:cubicBezTo>
                <a:cubicBezTo>
                  <a:pt x="1049670" y="344278"/>
                  <a:pt x="998582" y="364159"/>
                  <a:pt x="974642" y="334899"/>
                </a:cubicBezTo>
                <a:cubicBezTo>
                  <a:pt x="944800" y="298425"/>
                  <a:pt x="972005" y="239941"/>
                  <a:pt x="960575" y="194222"/>
                </a:cubicBezTo>
                <a:cubicBezTo>
                  <a:pt x="957358" y="181355"/>
                  <a:pt x="942796" y="174372"/>
                  <a:pt x="932439" y="166087"/>
                </a:cubicBezTo>
                <a:cubicBezTo>
                  <a:pt x="865245" y="112333"/>
                  <a:pt x="917373" y="158554"/>
                  <a:pt x="848033" y="123884"/>
                </a:cubicBezTo>
                <a:cubicBezTo>
                  <a:pt x="832911" y="116323"/>
                  <a:pt x="821280" y="102616"/>
                  <a:pt x="805830" y="95749"/>
                </a:cubicBezTo>
                <a:cubicBezTo>
                  <a:pt x="718363" y="56875"/>
                  <a:pt x="684757" y="63946"/>
                  <a:pt x="580747" y="53546"/>
                </a:cubicBezTo>
                <a:cubicBezTo>
                  <a:pt x="497325" y="20176"/>
                  <a:pt x="478295" y="0"/>
                  <a:pt x="369732" y="39478"/>
                </a:cubicBezTo>
                <a:cubicBezTo>
                  <a:pt x="355796" y="44546"/>
                  <a:pt x="364561" y="69818"/>
                  <a:pt x="355664" y="81681"/>
                </a:cubicBezTo>
                <a:cubicBezTo>
                  <a:pt x="335769" y="108207"/>
                  <a:pt x="285325" y="152019"/>
                  <a:pt x="285325" y="152019"/>
                </a:cubicBezTo>
                <a:cubicBezTo>
                  <a:pt x="241462" y="283614"/>
                  <a:pt x="321212" y="76494"/>
                  <a:pt x="88378" y="292696"/>
                </a:cubicBezTo>
                <a:cubicBezTo>
                  <a:pt x="67476" y="312105"/>
                  <a:pt x="80498" y="349258"/>
                  <a:pt x="74310" y="377102"/>
                </a:cubicBezTo>
                <a:cubicBezTo>
                  <a:pt x="64603" y="420785"/>
                  <a:pt x="57400" y="423569"/>
                  <a:pt x="32107" y="461509"/>
                </a:cubicBezTo>
                <a:cubicBezTo>
                  <a:pt x="13763" y="553228"/>
                  <a:pt x="0" y="588284"/>
                  <a:pt x="32107" y="700659"/>
                </a:cubicBezTo>
                <a:cubicBezTo>
                  <a:pt x="36752" y="716916"/>
                  <a:pt x="58860" y="721928"/>
                  <a:pt x="74310" y="728795"/>
                </a:cubicBezTo>
                <a:cubicBezTo>
                  <a:pt x="101411" y="740840"/>
                  <a:pt x="130581" y="747552"/>
                  <a:pt x="158716" y="756930"/>
                </a:cubicBezTo>
                <a:lnTo>
                  <a:pt x="200919" y="770998"/>
                </a:lnTo>
                <a:cubicBezTo>
                  <a:pt x="219676" y="789755"/>
                  <a:pt x="248802" y="802104"/>
                  <a:pt x="257190" y="827269"/>
                </a:cubicBezTo>
                <a:cubicBezTo>
                  <a:pt x="266568" y="855404"/>
                  <a:pt x="278132" y="882903"/>
                  <a:pt x="285325" y="911675"/>
                </a:cubicBezTo>
                <a:cubicBezTo>
                  <a:pt x="290014" y="930432"/>
                  <a:pt x="288668" y="951859"/>
                  <a:pt x="299393" y="967946"/>
                </a:cubicBezTo>
                <a:cubicBezTo>
                  <a:pt x="317786" y="995535"/>
                  <a:pt x="369732" y="1038284"/>
                  <a:pt x="369732" y="1038284"/>
                </a:cubicBezTo>
                <a:lnTo>
                  <a:pt x="411935" y="1164893"/>
                </a:lnTo>
                <a:lnTo>
                  <a:pt x="426002" y="1207096"/>
                </a:lnTo>
                <a:cubicBezTo>
                  <a:pt x="421313" y="1268056"/>
                  <a:pt x="423925" y="1330023"/>
                  <a:pt x="411935" y="1389976"/>
                </a:cubicBezTo>
                <a:cubicBezTo>
                  <a:pt x="409334" y="1402982"/>
                  <a:pt x="389731" y="1406249"/>
                  <a:pt x="383799" y="1418112"/>
                </a:cubicBezTo>
                <a:cubicBezTo>
                  <a:pt x="375153" y="1435405"/>
                  <a:pt x="374421" y="1455625"/>
                  <a:pt x="369732" y="1474382"/>
                </a:cubicBezTo>
                <a:cubicBezTo>
                  <a:pt x="374421" y="1530653"/>
                  <a:pt x="374516" y="1587497"/>
                  <a:pt x="383799" y="1643195"/>
                </a:cubicBezTo>
                <a:cubicBezTo>
                  <a:pt x="388675" y="1672449"/>
                  <a:pt x="411935" y="1727601"/>
                  <a:pt x="411935" y="1727601"/>
                </a:cubicBezTo>
                <a:cubicBezTo>
                  <a:pt x="416624" y="1769804"/>
                  <a:pt x="407012" y="1816230"/>
                  <a:pt x="426002" y="1854210"/>
                </a:cubicBezTo>
                <a:cubicBezTo>
                  <a:pt x="432634" y="1867473"/>
                  <a:pt x="454575" y="1845983"/>
                  <a:pt x="468205" y="1840142"/>
                </a:cubicBezTo>
                <a:cubicBezTo>
                  <a:pt x="491147" y="1830310"/>
                  <a:pt x="537527" y="1801008"/>
                  <a:pt x="566679" y="1797939"/>
                </a:cubicBezTo>
                <a:cubicBezTo>
                  <a:pt x="641440" y="1790070"/>
                  <a:pt x="716734" y="1788561"/>
                  <a:pt x="791762" y="1783872"/>
                </a:cubicBezTo>
                <a:cubicBezTo>
                  <a:pt x="787073" y="1769804"/>
                  <a:pt x="775257" y="1756296"/>
                  <a:pt x="777695" y="1741669"/>
                </a:cubicBezTo>
                <a:cubicBezTo>
                  <a:pt x="780475" y="1724992"/>
                  <a:pt x="798269" y="1714588"/>
                  <a:pt x="805830" y="1699466"/>
                </a:cubicBezTo>
                <a:cubicBezTo>
                  <a:pt x="812462" y="1686203"/>
                  <a:pt x="815209" y="1671330"/>
                  <a:pt x="819898" y="1657262"/>
                </a:cubicBezTo>
                <a:cubicBezTo>
                  <a:pt x="820365" y="1652590"/>
                  <a:pt x="832830" y="1481720"/>
                  <a:pt x="848033" y="1446247"/>
                </a:cubicBezTo>
                <a:cubicBezTo>
                  <a:pt x="853258" y="1434056"/>
                  <a:pt x="867883" y="1428469"/>
                  <a:pt x="876169" y="1418112"/>
                </a:cubicBezTo>
                <a:cubicBezTo>
                  <a:pt x="929919" y="1350926"/>
                  <a:pt x="883706" y="1403039"/>
                  <a:pt x="918372" y="1333706"/>
                </a:cubicBezTo>
                <a:cubicBezTo>
                  <a:pt x="925933" y="1318583"/>
                  <a:pt x="938946" y="1306625"/>
                  <a:pt x="946507" y="1291502"/>
                </a:cubicBezTo>
                <a:cubicBezTo>
                  <a:pt x="963496" y="1257524"/>
                  <a:pt x="955116" y="1233971"/>
                  <a:pt x="988710" y="1207096"/>
                </a:cubicBezTo>
                <a:cubicBezTo>
                  <a:pt x="1000289" y="1197833"/>
                  <a:pt x="1016257" y="1195284"/>
                  <a:pt x="1030913" y="1193029"/>
                </a:cubicBezTo>
                <a:cubicBezTo>
                  <a:pt x="1077491" y="1185863"/>
                  <a:pt x="1124698" y="1183650"/>
                  <a:pt x="1171590" y="1178961"/>
                </a:cubicBezTo>
                <a:cubicBezTo>
                  <a:pt x="1181258" y="1130624"/>
                  <a:pt x="1186483" y="1098699"/>
                  <a:pt x="1199725" y="1052352"/>
                </a:cubicBezTo>
                <a:cubicBezTo>
                  <a:pt x="1203799" y="1038094"/>
                  <a:pt x="1203308" y="1020634"/>
                  <a:pt x="1213793" y="1010149"/>
                </a:cubicBezTo>
                <a:cubicBezTo>
                  <a:pt x="1231179" y="992763"/>
                  <a:pt x="1287043" y="976354"/>
                  <a:pt x="1312267" y="967946"/>
                </a:cubicBezTo>
                <a:cubicBezTo>
                  <a:pt x="1321645" y="958567"/>
                  <a:pt x="1330045" y="948096"/>
                  <a:pt x="1340402" y="939810"/>
                </a:cubicBezTo>
                <a:cubicBezTo>
                  <a:pt x="1429139" y="868819"/>
                  <a:pt x="1342802" y="951478"/>
                  <a:pt x="1410741" y="883539"/>
                </a:cubicBezTo>
                <a:cubicBezTo>
                  <a:pt x="1415430" y="850715"/>
                  <a:pt x="1419358" y="817772"/>
                  <a:pt x="1424809" y="785066"/>
                </a:cubicBezTo>
                <a:cubicBezTo>
                  <a:pt x="1444027" y="669755"/>
                  <a:pt x="1475376" y="627277"/>
                  <a:pt x="1424809" y="475576"/>
                </a:cubicBezTo>
                <a:cubicBezTo>
                  <a:pt x="1417248" y="452892"/>
                  <a:pt x="1374973" y="473811"/>
                  <a:pt x="1354470" y="461509"/>
                </a:cubicBezTo>
                <a:cubicBezTo>
                  <a:pt x="1346428" y="456684"/>
                  <a:pt x="1354470" y="442752"/>
                  <a:pt x="1354470" y="43337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orld-population-day.jpg"/>
          <p:cNvPicPr>
            <a:picLocks noChangeAspect="1"/>
          </p:cNvPicPr>
          <p:nvPr/>
        </p:nvPicPr>
        <p:blipFill>
          <a:blip r:embed="rId2" cstate="print"/>
          <a:srcRect l="21196" t="3125" r="58439" b="78125"/>
          <a:stretch>
            <a:fillRect/>
          </a:stretch>
        </p:blipFill>
        <p:spPr>
          <a:xfrm>
            <a:off x="6799385" y="4084148"/>
            <a:ext cx="1647967" cy="931460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723185" y="4067340"/>
            <a:ext cx="1504666" cy="948267"/>
          </a:xfrm>
          <a:custGeom>
            <a:avLst/>
            <a:gdLst>
              <a:gd name="connsiteX0" fmla="*/ 2097 w 1254122"/>
              <a:gd name="connsiteY0" fmla="*/ 279867 h 722338"/>
              <a:gd name="connsiteX1" fmla="*/ 58368 w 1254122"/>
              <a:gd name="connsiteY1" fmla="*/ 448680 h 722338"/>
              <a:gd name="connsiteX2" fmla="*/ 100571 w 1254122"/>
              <a:gd name="connsiteY2" fmla="*/ 490883 h 722338"/>
              <a:gd name="connsiteX3" fmla="*/ 142774 w 1254122"/>
              <a:gd name="connsiteY3" fmla="*/ 504951 h 722338"/>
              <a:gd name="connsiteX4" fmla="*/ 311587 w 1254122"/>
              <a:gd name="connsiteY4" fmla="*/ 519018 h 722338"/>
              <a:gd name="connsiteX5" fmla="*/ 325654 w 1254122"/>
              <a:gd name="connsiteY5" fmla="*/ 617492 h 722338"/>
              <a:gd name="connsiteX6" fmla="*/ 367857 w 1254122"/>
              <a:gd name="connsiteY6" fmla="*/ 631560 h 722338"/>
              <a:gd name="connsiteX7" fmla="*/ 395993 w 1254122"/>
              <a:gd name="connsiteY7" fmla="*/ 659695 h 722338"/>
              <a:gd name="connsiteX8" fmla="*/ 438196 w 1254122"/>
              <a:gd name="connsiteY8" fmla="*/ 673763 h 722338"/>
              <a:gd name="connsiteX9" fmla="*/ 536670 w 1254122"/>
              <a:gd name="connsiteY9" fmla="*/ 715966 h 722338"/>
              <a:gd name="connsiteX10" fmla="*/ 649211 w 1254122"/>
              <a:gd name="connsiteY10" fmla="*/ 701898 h 722338"/>
              <a:gd name="connsiteX11" fmla="*/ 663279 w 1254122"/>
              <a:gd name="connsiteY11" fmla="*/ 659695 h 722338"/>
              <a:gd name="connsiteX12" fmla="*/ 719550 w 1254122"/>
              <a:gd name="connsiteY12" fmla="*/ 575289 h 722338"/>
              <a:gd name="connsiteX13" fmla="*/ 733617 w 1254122"/>
              <a:gd name="connsiteY13" fmla="*/ 533086 h 722338"/>
              <a:gd name="connsiteX14" fmla="*/ 747685 w 1254122"/>
              <a:gd name="connsiteY14" fmla="*/ 434612 h 722338"/>
              <a:gd name="connsiteX15" fmla="*/ 775821 w 1254122"/>
              <a:gd name="connsiteY15" fmla="*/ 406477 h 722338"/>
              <a:gd name="connsiteX16" fmla="*/ 888362 w 1254122"/>
              <a:gd name="connsiteY16" fmla="*/ 434612 h 722338"/>
              <a:gd name="connsiteX17" fmla="*/ 930565 w 1254122"/>
              <a:gd name="connsiteY17" fmla="*/ 462747 h 722338"/>
              <a:gd name="connsiteX18" fmla="*/ 1169716 w 1254122"/>
              <a:gd name="connsiteY18" fmla="*/ 448680 h 722338"/>
              <a:gd name="connsiteX19" fmla="*/ 1211919 w 1254122"/>
              <a:gd name="connsiteY19" fmla="*/ 434612 h 722338"/>
              <a:gd name="connsiteX20" fmla="*/ 1254122 w 1254122"/>
              <a:gd name="connsiteY20" fmla="*/ 350206 h 722338"/>
              <a:gd name="connsiteX21" fmla="*/ 1240054 w 1254122"/>
              <a:gd name="connsiteY21" fmla="*/ 279867 h 722338"/>
              <a:gd name="connsiteX22" fmla="*/ 1197851 w 1254122"/>
              <a:gd name="connsiteY22" fmla="*/ 265800 h 722338"/>
              <a:gd name="connsiteX23" fmla="*/ 1169716 w 1254122"/>
              <a:gd name="connsiteY23" fmla="*/ 223597 h 722338"/>
              <a:gd name="connsiteX24" fmla="*/ 1141581 w 1254122"/>
              <a:gd name="connsiteY24" fmla="*/ 125123 h 722338"/>
              <a:gd name="connsiteX25" fmla="*/ 1113445 w 1254122"/>
              <a:gd name="connsiteY25" fmla="*/ 96987 h 722338"/>
              <a:gd name="connsiteX26" fmla="*/ 1099377 w 1254122"/>
              <a:gd name="connsiteY26" fmla="*/ 54784 h 722338"/>
              <a:gd name="connsiteX27" fmla="*/ 1014971 w 1254122"/>
              <a:gd name="connsiteY27" fmla="*/ 12581 h 722338"/>
              <a:gd name="connsiteX28" fmla="*/ 944633 w 1254122"/>
              <a:gd name="connsiteY28" fmla="*/ 54784 h 722338"/>
              <a:gd name="connsiteX29" fmla="*/ 916497 w 1254122"/>
              <a:gd name="connsiteY29" fmla="*/ 82920 h 722338"/>
              <a:gd name="connsiteX30" fmla="*/ 803956 w 1254122"/>
              <a:gd name="connsiteY30" fmla="*/ 96987 h 722338"/>
              <a:gd name="connsiteX31" fmla="*/ 775821 w 1254122"/>
              <a:gd name="connsiteY31" fmla="*/ 125123 h 722338"/>
              <a:gd name="connsiteX32" fmla="*/ 733617 w 1254122"/>
              <a:gd name="connsiteY32" fmla="*/ 139191 h 722338"/>
              <a:gd name="connsiteX33" fmla="*/ 438196 w 1254122"/>
              <a:gd name="connsiteY33" fmla="*/ 111055 h 722338"/>
              <a:gd name="connsiteX34" fmla="*/ 395993 w 1254122"/>
              <a:gd name="connsiteY34" fmla="*/ 125123 h 722338"/>
              <a:gd name="connsiteX35" fmla="*/ 311587 w 1254122"/>
              <a:gd name="connsiteY35" fmla="*/ 167326 h 722338"/>
              <a:gd name="connsiteX36" fmla="*/ 114639 w 1254122"/>
              <a:gd name="connsiteY36" fmla="*/ 209529 h 722338"/>
              <a:gd name="connsiteX37" fmla="*/ 30233 w 1254122"/>
              <a:gd name="connsiteY37" fmla="*/ 223597 h 722338"/>
              <a:gd name="connsiteX38" fmla="*/ 2097 w 1254122"/>
              <a:gd name="connsiteY38" fmla="*/ 279867 h 722338"/>
              <a:gd name="connsiteX39" fmla="*/ 16165 w 1254122"/>
              <a:gd name="connsiteY39" fmla="*/ 322071 h 722338"/>
              <a:gd name="connsiteX40" fmla="*/ 16165 w 1254122"/>
              <a:gd name="connsiteY40" fmla="*/ 350206 h 72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254122" h="722338">
                <a:moveTo>
                  <a:pt x="2097" y="279867"/>
                </a:moveTo>
                <a:cubicBezTo>
                  <a:pt x="103887" y="313797"/>
                  <a:pt x="6460" y="267001"/>
                  <a:pt x="58368" y="448680"/>
                </a:cubicBezTo>
                <a:cubicBezTo>
                  <a:pt x="63833" y="467809"/>
                  <a:pt x="84018" y="479847"/>
                  <a:pt x="100571" y="490883"/>
                </a:cubicBezTo>
                <a:cubicBezTo>
                  <a:pt x="112909" y="499108"/>
                  <a:pt x="128075" y="502991"/>
                  <a:pt x="142774" y="504951"/>
                </a:cubicBezTo>
                <a:cubicBezTo>
                  <a:pt x="198745" y="512414"/>
                  <a:pt x="255316" y="514329"/>
                  <a:pt x="311587" y="519018"/>
                </a:cubicBezTo>
                <a:cubicBezTo>
                  <a:pt x="316276" y="551843"/>
                  <a:pt x="310826" y="587835"/>
                  <a:pt x="325654" y="617492"/>
                </a:cubicBezTo>
                <a:cubicBezTo>
                  <a:pt x="332285" y="630755"/>
                  <a:pt x="355141" y="623931"/>
                  <a:pt x="367857" y="631560"/>
                </a:cubicBezTo>
                <a:cubicBezTo>
                  <a:pt x="379230" y="638384"/>
                  <a:pt x="384620" y="652871"/>
                  <a:pt x="395993" y="659695"/>
                </a:cubicBezTo>
                <a:cubicBezTo>
                  <a:pt x="408709" y="667324"/>
                  <a:pt x="424933" y="667131"/>
                  <a:pt x="438196" y="673763"/>
                </a:cubicBezTo>
                <a:cubicBezTo>
                  <a:pt x="535345" y="722338"/>
                  <a:pt x="419559" y="686688"/>
                  <a:pt x="536670" y="715966"/>
                </a:cubicBezTo>
                <a:cubicBezTo>
                  <a:pt x="574184" y="711277"/>
                  <a:pt x="614664" y="717252"/>
                  <a:pt x="649211" y="701898"/>
                </a:cubicBezTo>
                <a:cubicBezTo>
                  <a:pt x="662762" y="695875"/>
                  <a:pt x="657438" y="673325"/>
                  <a:pt x="663279" y="659695"/>
                </a:cubicBezTo>
                <a:cubicBezTo>
                  <a:pt x="688830" y="600076"/>
                  <a:pt x="681971" y="612867"/>
                  <a:pt x="719550" y="575289"/>
                </a:cubicBezTo>
                <a:cubicBezTo>
                  <a:pt x="724239" y="561221"/>
                  <a:pt x="730709" y="547627"/>
                  <a:pt x="733617" y="533086"/>
                </a:cubicBezTo>
                <a:cubicBezTo>
                  <a:pt x="740120" y="500572"/>
                  <a:pt x="737199" y="466068"/>
                  <a:pt x="747685" y="434612"/>
                </a:cubicBezTo>
                <a:cubicBezTo>
                  <a:pt x="751879" y="422029"/>
                  <a:pt x="766442" y="415855"/>
                  <a:pt x="775821" y="406477"/>
                </a:cubicBezTo>
                <a:cubicBezTo>
                  <a:pt x="802579" y="411828"/>
                  <a:pt x="859521" y="420191"/>
                  <a:pt x="888362" y="434612"/>
                </a:cubicBezTo>
                <a:cubicBezTo>
                  <a:pt x="903484" y="442173"/>
                  <a:pt x="916497" y="453369"/>
                  <a:pt x="930565" y="462747"/>
                </a:cubicBezTo>
                <a:cubicBezTo>
                  <a:pt x="1010282" y="458058"/>
                  <a:pt x="1090258" y="456626"/>
                  <a:pt x="1169716" y="448680"/>
                </a:cubicBezTo>
                <a:cubicBezTo>
                  <a:pt x="1184471" y="447205"/>
                  <a:pt x="1200340" y="443875"/>
                  <a:pt x="1211919" y="434612"/>
                </a:cubicBezTo>
                <a:cubicBezTo>
                  <a:pt x="1236710" y="414779"/>
                  <a:pt x="1244855" y="378007"/>
                  <a:pt x="1254122" y="350206"/>
                </a:cubicBezTo>
                <a:cubicBezTo>
                  <a:pt x="1249433" y="326760"/>
                  <a:pt x="1253317" y="299762"/>
                  <a:pt x="1240054" y="279867"/>
                </a:cubicBezTo>
                <a:cubicBezTo>
                  <a:pt x="1231829" y="267529"/>
                  <a:pt x="1209430" y="275063"/>
                  <a:pt x="1197851" y="265800"/>
                </a:cubicBezTo>
                <a:cubicBezTo>
                  <a:pt x="1184649" y="255238"/>
                  <a:pt x="1179094" y="237665"/>
                  <a:pt x="1169716" y="223597"/>
                </a:cubicBezTo>
                <a:cubicBezTo>
                  <a:pt x="1167089" y="213091"/>
                  <a:pt x="1150228" y="139535"/>
                  <a:pt x="1141581" y="125123"/>
                </a:cubicBezTo>
                <a:cubicBezTo>
                  <a:pt x="1134757" y="113750"/>
                  <a:pt x="1122824" y="106366"/>
                  <a:pt x="1113445" y="96987"/>
                </a:cubicBezTo>
                <a:cubicBezTo>
                  <a:pt x="1108756" y="82919"/>
                  <a:pt x="1108640" y="66363"/>
                  <a:pt x="1099377" y="54784"/>
                </a:cubicBezTo>
                <a:cubicBezTo>
                  <a:pt x="1079544" y="29993"/>
                  <a:pt x="1042772" y="21848"/>
                  <a:pt x="1014971" y="12581"/>
                </a:cubicBezTo>
                <a:cubicBezTo>
                  <a:pt x="943685" y="83870"/>
                  <a:pt x="1035940" y="0"/>
                  <a:pt x="944633" y="54784"/>
                </a:cubicBezTo>
                <a:cubicBezTo>
                  <a:pt x="933260" y="61608"/>
                  <a:pt x="929201" y="79109"/>
                  <a:pt x="916497" y="82920"/>
                </a:cubicBezTo>
                <a:cubicBezTo>
                  <a:pt x="880286" y="93783"/>
                  <a:pt x="841470" y="92298"/>
                  <a:pt x="803956" y="96987"/>
                </a:cubicBezTo>
                <a:cubicBezTo>
                  <a:pt x="794578" y="106366"/>
                  <a:pt x="787194" y="118299"/>
                  <a:pt x="775821" y="125123"/>
                </a:cubicBezTo>
                <a:cubicBezTo>
                  <a:pt x="763105" y="132753"/>
                  <a:pt x="748433" y="139808"/>
                  <a:pt x="733617" y="139191"/>
                </a:cubicBezTo>
                <a:cubicBezTo>
                  <a:pt x="634783" y="135073"/>
                  <a:pt x="536670" y="120434"/>
                  <a:pt x="438196" y="111055"/>
                </a:cubicBezTo>
                <a:cubicBezTo>
                  <a:pt x="424128" y="115744"/>
                  <a:pt x="409256" y="118491"/>
                  <a:pt x="395993" y="125123"/>
                </a:cubicBezTo>
                <a:cubicBezTo>
                  <a:pt x="286911" y="179664"/>
                  <a:pt x="417666" y="131966"/>
                  <a:pt x="311587" y="167326"/>
                </a:cubicBezTo>
                <a:cubicBezTo>
                  <a:pt x="242187" y="236724"/>
                  <a:pt x="302357" y="188671"/>
                  <a:pt x="114639" y="209529"/>
                </a:cubicBezTo>
                <a:cubicBezTo>
                  <a:pt x="86290" y="212679"/>
                  <a:pt x="58368" y="218908"/>
                  <a:pt x="30233" y="223597"/>
                </a:cubicBezTo>
                <a:cubicBezTo>
                  <a:pt x="20854" y="242354"/>
                  <a:pt x="5063" y="259107"/>
                  <a:pt x="2097" y="279867"/>
                </a:cubicBezTo>
                <a:cubicBezTo>
                  <a:pt x="0" y="294547"/>
                  <a:pt x="13257" y="307530"/>
                  <a:pt x="16165" y="322071"/>
                </a:cubicBezTo>
                <a:cubicBezTo>
                  <a:pt x="18004" y="331267"/>
                  <a:pt x="16165" y="340828"/>
                  <a:pt x="16165" y="350206"/>
                </a:cubicBezTo>
              </a:path>
            </a:pathLst>
          </a:custGeom>
          <a:ln w="38100">
            <a:solidFill>
              <a:srgbClr val="911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5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983069"/>
            <a:ext cx="80772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এশিয়ার উত্তরে উত্তর মহাসাগর।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983069"/>
            <a:ext cx="80772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দক্ষিণে ভারত মহাসাগর।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983069"/>
            <a:ext cx="8077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পূর্বে প্রশান্ত মহাসাগর।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983069"/>
            <a:ext cx="80772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পশ্চিমে ইউরোপ মহাদেশ ও ভূমধ্যসাগর।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world-map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l="29213" b="10112"/>
          <a:stretch>
            <a:fillRect/>
          </a:stretch>
        </p:blipFill>
        <p:spPr>
          <a:xfrm>
            <a:off x="1676399" y="304800"/>
            <a:ext cx="7104887" cy="533400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62714" y="2082225"/>
            <a:ext cx="116128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714" y="2996625"/>
            <a:ext cx="116128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দক্ষিণ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876800"/>
            <a:ext cx="1201615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পশ্চিম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714" y="3911025"/>
            <a:ext cx="116714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পূর্ব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51336" y="533400"/>
            <a:ext cx="1225063" cy="1143000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বাটনসমূহে ক্লিক করুন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24400" y="5181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ভারত মহাসাগর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3286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প্রশান্ত মহাসাগর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0" y="1676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ইউরোপ মহাদেশ  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2524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ভূমধ্যসাগর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391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 মহাসাগর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Decision 24"/>
          <p:cNvSpPr/>
          <p:nvPr/>
        </p:nvSpPr>
        <p:spPr>
          <a:xfrm>
            <a:off x="5562600" y="4572000"/>
            <a:ext cx="533400" cy="6858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ecision 25"/>
          <p:cNvSpPr/>
          <p:nvPr/>
        </p:nvSpPr>
        <p:spPr>
          <a:xfrm>
            <a:off x="6858000" y="762000"/>
            <a:ext cx="533400" cy="6858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ecision 26"/>
          <p:cNvSpPr/>
          <p:nvPr/>
        </p:nvSpPr>
        <p:spPr>
          <a:xfrm>
            <a:off x="3886200" y="2057400"/>
            <a:ext cx="762000" cy="4572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Decision 27"/>
          <p:cNvSpPr/>
          <p:nvPr/>
        </p:nvSpPr>
        <p:spPr>
          <a:xfrm>
            <a:off x="6400800" y="3276600"/>
            <a:ext cx="609600" cy="4572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3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999" y="5791061"/>
            <a:ext cx="5867400" cy="908864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এশিয়ার দক্ষিণ-পূর্বদিকে বাংলাদেশের অবস্থান।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sia-map.gif"/>
          <p:cNvPicPr>
            <a:picLocks noChangeAspect="1"/>
          </p:cNvPicPr>
          <p:nvPr/>
        </p:nvPicPr>
        <p:blipFill>
          <a:blip r:embed="rId2" cstate="print">
            <a:lum bright="-30000" contrast="40000"/>
          </a:blip>
          <a:stretch>
            <a:fillRect/>
          </a:stretch>
        </p:blipFill>
        <p:spPr>
          <a:xfrm>
            <a:off x="990601" y="716498"/>
            <a:ext cx="7432710" cy="50680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1110" y="345839"/>
            <a:ext cx="51054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এশিয়া মহাদেশে বাংলাদেশের অবস্থান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 rot="2637367">
            <a:off x="2114895" y="3508548"/>
            <a:ext cx="1807534" cy="162600"/>
          </a:xfrm>
          <a:prstGeom prst="homePlate">
            <a:avLst>
              <a:gd name="adj" fmla="val 110803"/>
            </a:avLst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map_of_b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414590"/>
            <a:ext cx="609600" cy="6908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6311" y="4983698"/>
            <a:ext cx="1428876" cy="707231"/>
          </a:xfrm>
          <a:prstGeom prst="upArrow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2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7 -0.02222 C -0.02066 -0.02153 -0.0184 -0.02129 -0.01666 -0.02037 C -0.01562 -0.01991 -0.01493 -0.01875 -0.01406 -0.01805 C -0.01319 -0.01759 -0.01232 -0.01736 -0.01146 -0.0169 C -0.00781 -0.01366 -0.00729 -0.00903 -0.00364 -0.00625 C -0.0026 -0.00208 -0.00034 -2.22222E-6 0.00157 0.00347 C 0.00278 0.00857 0.00834 0.01343 0.01198 0.01644 C 0.01424 0.0206 0.01702 0.02084 0.01979 0.02384 C 0.02709 0.03172 0.02205 0.0294 0.02761 0.03148 C 0.03143 0.03611 0.03542 0.04236 0.04063 0.04445 C 0.04532 0.05047 0.05104 0.05834 0.05712 0.06181 " pathEditMode="relative" rAng="0" ptsTypes="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9144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চীন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5200" y="16002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জাপান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22860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থাইল্যান্ড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8100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মালয়েশিয়া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1400" y="3124200"/>
            <a:ext cx="14478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ফিলিপাইন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572000"/>
            <a:ext cx="19050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উত্তর কোরিয়া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0" y="5344180"/>
            <a:ext cx="1981200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দক্ষিণ কোরিয়া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/>
          <a:srcRect l="25478" t="5657" r="13324"/>
          <a:stretch>
            <a:fillRect/>
          </a:stretch>
        </p:blipFill>
        <p:spPr bwMode="auto">
          <a:xfrm>
            <a:off x="304800" y="762000"/>
            <a:ext cx="6629400" cy="53340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33400" y="6096000"/>
            <a:ext cx="8229600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মানচিত্রে দেশগুলোর অবস্থান জানতে দেশের নামে ক্লিক করুন।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14980"/>
            <a:ext cx="3581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এশিয়ার মোট দেশ ৪৭টি।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066342" y="794657"/>
            <a:ext cx="3902020" cy="3447364"/>
          </a:xfrm>
          <a:custGeom>
            <a:avLst/>
            <a:gdLst>
              <a:gd name="connsiteX0" fmla="*/ 2407687 w 3902020"/>
              <a:gd name="connsiteY0" fmla="*/ 1077686 h 3447364"/>
              <a:gd name="connsiteX1" fmla="*/ 2418572 w 3902020"/>
              <a:gd name="connsiteY1" fmla="*/ 925286 h 3447364"/>
              <a:gd name="connsiteX2" fmla="*/ 2451229 w 3902020"/>
              <a:gd name="connsiteY2" fmla="*/ 914400 h 3447364"/>
              <a:gd name="connsiteX3" fmla="*/ 2505658 w 3902020"/>
              <a:gd name="connsiteY3" fmla="*/ 903514 h 3447364"/>
              <a:gd name="connsiteX4" fmla="*/ 2549201 w 3902020"/>
              <a:gd name="connsiteY4" fmla="*/ 892629 h 3447364"/>
              <a:gd name="connsiteX5" fmla="*/ 2603629 w 3902020"/>
              <a:gd name="connsiteY5" fmla="*/ 859972 h 3447364"/>
              <a:gd name="connsiteX6" fmla="*/ 2625401 w 3902020"/>
              <a:gd name="connsiteY6" fmla="*/ 838200 h 3447364"/>
              <a:gd name="connsiteX7" fmla="*/ 2658058 w 3902020"/>
              <a:gd name="connsiteY7" fmla="*/ 827314 h 3447364"/>
              <a:gd name="connsiteX8" fmla="*/ 2723372 w 3902020"/>
              <a:gd name="connsiteY8" fmla="*/ 794657 h 3447364"/>
              <a:gd name="connsiteX9" fmla="*/ 2766915 w 3902020"/>
              <a:gd name="connsiteY9" fmla="*/ 783772 h 3447364"/>
              <a:gd name="connsiteX10" fmla="*/ 2832229 w 3902020"/>
              <a:gd name="connsiteY10" fmla="*/ 762000 h 3447364"/>
              <a:gd name="connsiteX11" fmla="*/ 2886658 w 3902020"/>
              <a:gd name="connsiteY11" fmla="*/ 685800 h 3447364"/>
              <a:gd name="connsiteX12" fmla="*/ 2843115 w 3902020"/>
              <a:gd name="connsiteY12" fmla="*/ 653143 h 3447364"/>
              <a:gd name="connsiteX13" fmla="*/ 2810458 w 3902020"/>
              <a:gd name="connsiteY13" fmla="*/ 631372 h 3447364"/>
              <a:gd name="connsiteX14" fmla="*/ 2766915 w 3902020"/>
              <a:gd name="connsiteY14" fmla="*/ 587829 h 3447364"/>
              <a:gd name="connsiteX15" fmla="*/ 2745144 w 3902020"/>
              <a:gd name="connsiteY15" fmla="*/ 566057 h 3447364"/>
              <a:gd name="connsiteX16" fmla="*/ 2756029 w 3902020"/>
              <a:gd name="connsiteY16" fmla="*/ 468086 h 3447364"/>
              <a:gd name="connsiteX17" fmla="*/ 2777801 w 3902020"/>
              <a:gd name="connsiteY17" fmla="*/ 446314 h 3447364"/>
              <a:gd name="connsiteX18" fmla="*/ 2799572 w 3902020"/>
              <a:gd name="connsiteY18" fmla="*/ 413657 h 3447364"/>
              <a:gd name="connsiteX19" fmla="*/ 2832229 w 3902020"/>
              <a:gd name="connsiteY19" fmla="*/ 391886 h 3447364"/>
              <a:gd name="connsiteX20" fmla="*/ 2897544 w 3902020"/>
              <a:gd name="connsiteY20" fmla="*/ 348343 h 3447364"/>
              <a:gd name="connsiteX21" fmla="*/ 2919315 w 3902020"/>
              <a:gd name="connsiteY21" fmla="*/ 315686 h 3447364"/>
              <a:gd name="connsiteX22" fmla="*/ 2973744 w 3902020"/>
              <a:gd name="connsiteY22" fmla="*/ 272143 h 3447364"/>
              <a:gd name="connsiteX23" fmla="*/ 3006401 w 3902020"/>
              <a:gd name="connsiteY23" fmla="*/ 0 h 3447364"/>
              <a:gd name="connsiteX24" fmla="*/ 3049944 w 3902020"/>
              <a:gd name="connsiteY24" fmla="*/ 10886 h 3447364"/>
              <a:gd name="connsiteX25" fmla="*/ 3256772 w 3902020"/>
              <a:gd name="connsiteY25" fmla="*/ 32657 h 3447364"/>
              <a:gd name="connsiteX26" fmla="*/ 3278544 w 3902020"/>
              <a:gd name="connsiteY26" fmla="*/ 54429 h 3447364"/>
              <a:gd name="connsiteX27" fmla="*/ 3332972 w 3902020"/>
              <a:gd name="connsiteY27" fmla="*/ 97972 h 3447364"/>
              <a:gd name="connsiteX28" fmla="*/ 3354744 w 3902020"/>
              <a:gd name="connsiteY28" fmla="*/ 141514 h 3447364"/>
              <a:gd name="connsiteX29" fmla="*/ 3365629 w 3902020"/>
              <a:gd name="connsiteY29" fmla="*/ 185057 h 3447364"/>
              <a:gd name="connsiteX30" fmla="*/ 3387401 w 3902020"/>
              <a:gd name="connsiteY30" fmla="*/ 217714 h 3447364"/>
              <a:gd name="connsiteX31" fmla="*/ 3398287 w 3902020"/>
              <a:gd name="connsiteY31" fmla="*/ 283029 h 3447364"/>
              <a:gd name="connsiteX32" fmla="*/ 3409172 w 3902020"/>
              <a:gd name="connsiteY32" fmla="*/ 326572 h 3447364"/>
              <a:gd name="connsiteX33" fmla="*/ 3430944 w 3902020"/>
              <a:gd name="connsiteY33" fmla="*/ 391886 h 3447364"/>
              <a:gd name="connsiteX34" fmla="*/ 3441829 w 3902020"/>
              <a:gd name="connsiteY34" fmla="*/ 435429 h 3447364"/>
              <a:gd name="connsiteX35" fmla="*/ 3463601 w 3902020"/>
              <a:gd name="connsiteY35" fmla="*/ 478972 h 3447364"/>
              <a:gd name="connsiteX36" fmla="*/ 3528915 w 3902020"/>
              <a:gd name="connsiteY36" fmla="*/ 609600 h 3447364"/>
              <a:gd name="connsiteX37" fmla="*/ 3561572 w 3902020"/>
              <a:gd name="connsiteY37" fmla="*/ 620486 h 3447364"/>
              <a:gd name="connsiteX38" fmla="*/ 3659544 w 3902020"/>
              <a:gd name="connsiteY38" fmla="*/ 631372 h 3447364"/>
              <a:gd name="connsiteX39" fmla="*/ 3757515 w 3902020"/>
              <a:gd name="connsiteY39" fmla="*/ 587829 h 3447364"/>
              <a:gd name="connsiteX40" fmla="*/ 3801058 w 3902020"/>
              <a:gd name="connsiteY40" fmla="*/ 576943 h 3447364"/>
              <a:gd name="connsiteX41" fmla="*/ 3877258 w 3902020"/>
              <a:gd name="connsiteY41" fmla="*/ 587829 h 3447364"/>
              <a:gd name="connsiteX42" fmla="*/ 3899029 w 3902020"/>
              <a:gd name="connsiteY42" fmla="*/ 620486 h 3447364"/>
              <a:gd name="connsiteX43" fmla="*/ 3888144 w 3902020"/>
              <a:gd name="connsiteY43" fmla="*/ 772886 h 3447364"/>
              <a:gd name="connsiteX44" fmla="*/ 3822829 w 3902020"/>
              <a:gd name="connsiteY44" fmla="*/ 859972 h 3447364"/>
              <a:gd name="connsiteX45" fmla="*/ 3790172 w 3902020"/>
              <a:gd name="connsiteY45" fmla="*/ 881743 h 3447364"/>
              <a:gd name="connsiteX46" fmla="*/ 3735744 w 3902020"/>
              <a:gd name="connsiteY46" fmla="*/ 892629 h 3447364"/>
              <a:gd name="connsiteX47" fmla="*/ 3713972 w 3902020"/>
              <a:gd name="connsiteY47" fmla="*/ 914400 h 3447364"/>
              <a:gd name="connsiteX48" fmla="*/ 3681315 w 3902020"/>
              <a:gd name="connsiteY48" fmla="*/ 925286 h 3447364"/>
              <a:gd name="connsiteX49" fmla="*/ 3692201 w 3902020"/>
              <a:gd name="connsiteY49" fmla="*/ 990600 h 3447364"/>
              <a:gd name="connsiteX50" fmla="*/ 3681315 w 3902020"/>
              <a:gd name="connsiteY50" fmla="*/ 1077686 h 3447364"/>
              <a:gd name="connsiteX51" fmla="*/ 3561572 w 3902020"/>
              <a:gd name="connsiteY51" fmla="*/ 1132114 h 3447364"/>
              <a:gd name="connsiteX52" fmla="*/ 3539801 w 3902020"/>
              <a:gd name="connsiteY52" fmla="*/ 1153886 h 3447364"/>
              <a:gd name="connsiteX53" fmla="*/ 3474487 w 3902020"/>
              <a:gd name="connsiteY53" fmla="*/ 1175657 h 3447364"/>
              <a:gd name="connsiteX54" fmla="*/ 3441829 w 3902020"/>
              <a:gd name="connsiteY54" fmla="*/ 1186543 h 3447364"/>
              <a:gd name="connsiteX55" fmla="*/ 3409172 w 3902020"/>
              <a:gd name="connsiteY55" fmla="*/ 1208314 h 3447364"/>
              <a:gd name="connsiteX56" fmla="*/ 3311201 w 3902020"/>
              <a:gd name="connsiteY56" fmla="*/ 1262743 h 3447364"/>
              <a:gd name="connsiteX57" fmla="*/ 3267658 w 3902020"/>
              <a:gd name="connsiteY57" fmla="*/ 1306286 h 3447364"/>
              <a:gd name="connsiteX58" fmla="*/ 3224115 w 3902020"/>
              <a:gd name="connsiteY58" fmla="*/ 1371600 h 3447364"/>
              <a:gd name="connsiteX59" fmla="*/ 3126144 w 3902020"/>
              <a:gd name="connsiteY59" fmla="*/ 1426029 h 3447364"/>
              <a:gd name="connsiteX60" fmla="*/ 3071715 w 3902020"/>
              <a:gd name="connsiteY60" fmla="*/ 1491343 h 3447364"/>
              <a:gd name="connsiteX61" fmla="*/ 3049944 w 3902020"/>
              <a:gd name="connsiteY61" fmla="*/ 1524000 h 3447364"/>
              <a:gd name="connsiteX62" fmla="*/ 3006401 w 3902020"/>
              <a:gd name="connsiteY62" fmla="*/ 1338943 h 3447364"/>
              <a:gd name="connsiteX63" fmla="*/ 2973744 w 3902020"/>
              <a:gd name="connsiteY63" fmla="*/ 1328057 h 3447364"/>
              <a:gd name="connsiteX64" fmla="*/ 2941087 w 3902020"/>
              <a:gd name="connsiteY64" fmla="*/ 1360714 h 3447364"/>
              <a:gd name="connsiteX65" fmla="*/ 2864887 w 3902020"/>
              <a:gd name="connsiteY65" fmla="*/ 1393372 h 3447364"/>
              <a:gd name="connsiteX66" fmla="*/ 2843115 w 3902020"/>
              <a:gd name="connsiteY66" fmla="*/ 1415143 h 3447364"/>
              <a:gd name="connsiteX67" fmla="*/ 2810458 w 3902020"/>
              <a:gd name="connsiteY67" fmla="*/ 1436914 h 3447364"/>
              <a:gd name="connsiteX68" fmla="*/ 2788687 w 3902020"/>
              <a:gd name="connsiteY68" fmla="*/ 1469572 h 3447364"/>
              <a:gd name="connsiteX69" fmla="*/ 2766915 w 3902020"/>
              <a:gd name="connsiteY69" fmla="*/ 1491343 h 3447364"/>
              <a:gd name="connsiteX70" fmla="*/ 2734258 w 3902020"/>
              <a:gd name="connsiteY70" fmla="*/ 1556657 h 3447364"/>
              <a:gd name="connsiteX71" fmla="*/ 2799572 w 3902020"/>
              <a:gd name="connsiteY71" fmla="*/ 1611086 h 3447364"/>
              <a:gd name="connsiteX72" fmla="*/ 2810458 w 3902020"/>
              <a:gd name="connsiteY72" fmla="*/ 1643743 h 3447364"/>
              <a:gd name="connsiteX73" fmla="*/ 2886658 w 3902020"/>
              <a:gd name="connsiteY73" fmla="*/ 1687286 h 3447364"/>
              <a:gd name="connsiteX74" fmla="*/ 2951972 w 3902020"/>
              <a:gd name="connsiteY74" fmla="*/ 1741714 h 3447364"/>
              <a:gd name="connsiteX75" fmla="*/ 3017287 w 3902020"/>
              <a:gd name="connsiteY75" fmla="*/ 1752600 h 3447364"/>
              <a:gd name="connsiteX76" fmla="*/ 3049944 w 3902020"/>
              <a:gd name="connsiteY76" fmla="*/ 1763486 h 3447364"/>
              <a:gd name="connsiteX77" fmla="*/ 3071715 w 3902020"/>
              <a:gd name="connsiteY77" fmla="*/ 1796143 h 3447364"/>
              <a:gd name="connsiteX78" fmla="*/ 3039058 w 3902020"/>
              <a:gd name="connsiteY78" fmla="*/ 1883229 h 3447364"/>
              <a:gd name="connsiteX79" fmla="*/ 2941087 w 3902020"/>
              <a:gd name="connsiteY79" fmla="*/ 1937657 h 3447364"/>
              <a:gd name="connsiteX80" fmla="*/ 2864887 w 3902020"/>
              <a:gd name="connsiteY80" fmla="*/ 1970314 h 3447364"/>
              <a:gd name="connsiteX81" fmla="*/ 2854001 w 3902020"/>
              <a:gd name="connsiteY81" fmla="*/ 2002972 h 3447364"/>
              <a:gd name="connsiteX82" fmla="*/ 2919315 w 3902020"/>
              <a:gd name="connsiteY82" fmla="*/ 2035629 h 3447364"/>
              <a:gd name="connsiteX83" fmla="*/ 2941087 w 3902020"/>
              <a:gd name="connsiteY83" fmla="*/ 2057400 h 3447364"/>
              <a:gd name="connsiteX84" fmla="*/ 2973744 w 3902020"/>
              <a:gd name="connsiteY84" fmla="*/ 2068286 h 3447364"/>
              <a:gd name="connsiteX85" fmla="*/ 3017287 w 3902020"/>
              <a:gd name="connsiteY85" fmla="*/ 2133600 h 3447364"/>
              <a:gd name="connsiteX86" fmla="*/ 3039058 w 3902020"/>
              <a:gd name="connsiteY86" fmla="*/ 2209800 h 3447364"/>
              <a:gd name="connsiteX87" fmla="*/ 3028172 w 3902020"/>
              <a:gd name="connsiteY87" fmla="*/ 2253343 h 3447364"/>
              <a:gd name="connsiteX88" fmla="*/ 3017287 w 3902020"/>
              <a:gd name="connsiteY88" fmla="*/ 2286000 h 3447364"/>
              <a:gd name="connsiteX89" fmla="*/ 2984629 w 3902020"/>
              <a:gd name="connsiteY89" fmla="*/ 2296886 h 3447364"/>
              <a:gd name="connsiteX90" fmla="*/ 2962858 w 3902020"/>
              <a:gd name="connsiteY90" fmla="*/ 2329543 h 3447364"/>
              <a:gd name="connsiteX91" fmla="*/ 2951972 w 3902020"/>
              <a:gd name="connsiteY91" fmla="*/ 2362200 h 3447364"/>
              <a:gd name="connsiteX92" fmla="*/ 2930201 w 3902020"/>
              <a:gd name="connsiteY92" fmla="*/ 2383972 h 3447364"/>
              <a:gd name="connsiteX93" fmla="*/ 3006401 w 3902020"/>
              <a:gd name="connsiteY93" fmla="*/ 2558143 h 3447364"/>
              <a:gd name="connsiteX94" fmla="*/ 3049944 w 3902020"/>
              <a:gd name="connsiteY94" fmla="*/ 2547257 h 3447364"/>
              <a:gd name="connsiteX95" fmla="*/ 3082601 w 3902020"/>
              <a:gd name="connsiteY95" fmla="*/ 2503714 h 3447364"/>
              <a:gd name="connsiteX96" fmla="*/ 3049944 w 3902020"/>
              <a:gd name="connsiteY96" fmla="*/ 2492829 h 3447364"/>
              <a:gd name="connsiteX97" fmla="*/ 2973744 w 3902020"/>
              <a:gd name="connsiteY97" fmla="*/ 2514600 h 3447364"/>
              <a:gd name="connsiteX98" fmla="*/ 2930201 w 3902020"/>
              <a:gd name="connsiteY98" fmla="*/ 2579914 h 3447364"/>
              <a:gd name="connsiteX99" fmla="*/ 2908429 w 3902020"/>
              <a:gd name="connsiteY99" fmla="*/ 2601686 h 3447364"/>
              <a:gd name="connsiteX100" fmla="*/ 2875772 w 3902020"/>
              <a:gd name="connsiteY100" fmla="*/ 2797629 h 3447364"/>
              <a:gd name="connsiteX101" fmla="*/ 2843115 w 3902020"/>
              <a:gd name="connsiteY101" fmla="*/ 2830286 h 3447364"/>
              <a:gd name="connsiteX102" fmla="*/ 2799572 w 3902020"/>
              <a:gd name="connsiteY102" fmla="*/ 2884714 h 3447364"/>
              <a:gd name="connsiteX103" fmla="*/ 2788687 w 3902020"/>
              <a:gd name="connsiteY103" fmla="*/ 2917372 h 3447364"/>
              <a:gd name="connsiteX104" fmla="*/ 2766915 w 3902020"/>
              <a:gd name="connsiteY104" fmla="*/ 2939143 h 3447364"/>
              <a:gd name="connsiteX105" fmla="*/ 2701601 w 3902020"/>
              <a:gd name="connsiteY105" fmla="*/ 3026229 h 3447364"/>
              <a:gd name="connsiteX106" fmla="*/ 2668944 w 3902020"/>
              <a:gd name="connsiteY106" fmla="*/ 3037114 h 3447364"/>
              <a:gd name="connsiteX107" fmla="*/ 2647172 w 3902020"/>
              <a:gd name="connsiteY107" fmla="*/ 3069772 h 3447364"/>
              <a:gd name="connsiteX108" fmla="*/ 2549201 w 3902020"/>
              <a:gd name="connsiteY108" fmla="*/ 3113314 h 3447364"/>
              <a:gd name="connsiteX109" fmla="*/ 2516544 w 3902020"/>
              <a:gd name="connsiteY109" fmla="*/ 3124200 h 3447364"/>
              <a:gd name="connsiteX110" fmla="*/ 2462115 w 3902020"/>
              <a:gd name="connsiteY110" fmla="*/ 3156857 h 3447364"/>
              <a:gd name="connsiteX111" fmla="*/ 2440344 w 3902020"/>
              <a:gd name="connsiteY111" fmla="*/ 3178629 h 3447364"/>
              <a:gd name="connsiteX112" fmla="*/ 2375029 w 3902020"/>
              <a:gd name="connsiteY112" fmla="*/ 3200400 h 3447364"/>
              <a:gd name="connsiteX113" fmla="*/ 2342372 w 3902020"/>
              <a:gd name="connsiteY113" fmla="*/ 3211286 h 3447364"/>
              <a:gd name="connsiteX114" fmla="*/ 2244401 w 3902020"/>
              <a:gd name="connsiteY114" fmla="*/ 3243943 h 3447364"/>
              <a:gd name="connsiteX115" fmla="*/ 2211744 w 3902020"/>
              <a:gd name="connsiteY115" fmla="*/ 3254829 h 3447364"/>
              <a:gd name="connsiteX116" fmla="*/ 2168201 w 3902020"/>
              <a:gd name="connsiteY116" fmla="*/ 3265714 h 3447364"/>
              <a:gd name="connsiteX117" fmla="*/ 2102887 w 3902020"/>
              <a:gd name="connsiteY117" fmla="*/ 3287486 h 3447364"/>
              <a:gd name="connsiteX118" fmla="*/ 2070229 w 3902020"/>
              <a:gd name="connsiteY118" fmla="*/ 3298372 h 3447364"/>
              <a:gd name="connsiteX119" fmla="*/ 2004915 w 3902020"/>
              <a:gd name="connsiteY119" fmla="*/ 3341914 h 3447364"/>
              <a:gd name="connsiteX120" fmla="*/ 1994029 w 3902020"/>
              <a:gd name="connsiteY120" fmla="*/ 3385457 h 3447364"/>
              <a:gd name="connsiteX121" fmla="*/ 1972258 w 3902020"/>
              <a:gd name="connsiteY121" fmla="*/ 3385457 h 3447364"/>
              <a:gd name="connsiteX122" fmla="*/ 1961372 w 3902020"/>
              <a:gd name="connsiteY122" fmla="*/ 3341914 h 3447364"/>
              <a:gd name="connsiteX123" fmla="*/ 1950487 w 3902020"/>
              <a:gd name="connsiteY123" fmla="*/ 3309257 h 3447364"/>
              <a:gd name="connsiteX124" fmla="*/ 1972258 w 3902020"/>
              <a:gd name="connsiteY124" fmla="*/ 3233057 h 3447364"/>
              <a:gd name="connsiteX125" fmla="*/ 1950487 w 3902020"/>
              <a:gd name="connsiteY125" fmla="*/ 3156857 h 3447364"/>
              <a:gd name="connsiteX126" fmla="*/ 1939601 w 3902020"/>
              <a:gd name="connsiteY126" fmla="*/ 3124200 h 3447364"/>
              <a:gd name="connsiteX127" fmla="*/ 1917829 w 3902020"/>
              <a:gd name="connsiteY127" fmla="*/ 3102429 h 3447364"/>
              <a:gd name="connsiteX128" fmla="*/ 1830744 w 3902020"/>
              <a:gd name="connsiteY128" fmla="*/ 3091543 h 3447364"/>
              <a:gd name="connsiteX129" fmla="*/ 1787201 w 3902020"/>
              <a:gd name="connsiteY129" fmla="*/ 3080657 h 3447364"/>
              <a:gd name="connsiteX130" fmla="*/ 1732772 w 3902020"/>
              <a:gd name="connsiteY130" fmla="*/ 3091543 h 3447364"/>
              <a:gd name="connsiteX131" fmla="*/ 1700115 w 3902020"/>
              <a:gd name="connsiteY131" fmla="*/ 3243943 h 3447364"/>
              <a:gd name="connsiteX132" fmla="*/ 1667458 w 3902020"/>
              <a:gd name="connsiteY132" fmla="*/ 3233057 h 3447364"/>
              <a:gd name="connsiteX133" fmla="*/ 1656572 w 3902020"/>
              <a:gd name="connsiteY133" fmla="*/ 3200400 h 3447364"/>
              <a:gd name="connsiteX134" fmla="*/ 1613029 w 3902020"/>
              <a:gd name="connsiteY134" fmla="*/ 3145972 h 3447364"/>
              <a:gd name="connsiteX135" fmla="*/ 1591258 w 3902020"/>
              <a:gd name="connsiteY135" fmla="*/ 3102429 h 3447364"/>
              <a:gd name="connsiteX136" fmla="*/ 1580372 w 3902020"/>
              <a:gd name="connsiteY136" fmla="*/ 3058886 h 3447364"/>
              <a:gd name="connsiteX137" fmla="*/ 1547715 w 3902020"/>
              <a:gd name="connsiteY137" fmla="*/ 2960914 h 3447364"/>
              <a:gd name="connsiteX138" fmla="*/ 1536829 w 3902020"/>
              <a:gd name="connsiteY138" fmla="*/ 2928257 h 3447364"/>
              <a:gd name="connsiteX139" fmla="*/ 1525944 w 3902020"/>
              <a:gd name="connsiteY139" fmla="*/ 2895600 h 3447364"/>
              <a:gd name="connsiteX140" fmla="*/ 1504172 w 3902020"/>
              <a:gd name="connsiteY140" fmla="*/ 2873829 h 3447364"/>
              <a:gd name="connsiteX141" fmla="*/ 1493287 w 3902020"/>
              <a:gd name="connsiteY141" fmla="*/ 2612572 h 3447364"/>
              <a:gd name="connsiteX142" fmla="*/ 1438858 w 3902020"/>
              <a:gd name="connsiteY142" fmla="*/ 2558143 h 3447364"/>
              <a:gd name="connsiteX143" fmla="*/ 1340887 w 3902020"/>
              <a:gd name="connsiteY143" fmla="*/ 2481943 h 3447364"/>
              <a:gd name="connsiteX144" fmla="*/ 1275572 w 3902020"/>
              <a:gd name="connsiteY144" fmla="*/ 2503714 h 3447364"/>
              <a:gd name="connsiteX145" fmla="*/ 1242915 w 3902020"/>
              <a:gd name="connsiteY145" fmla="*/ 2525486 h 3447364"/>
              <a:gd name="connsiteX146" fmla="*/ 1177601 w 3902020"/>
              <a:gd name="connsiteY146" fmla="*/ 2547257 h 3447364"/>
              <a:gd name="connsiteX147" fmla="*/ 1144944 w 3902020"/>
              <a:gd name="connsiteY147" fmla="*/ 2558143 h 3447364"/>
              <a:gd name="connsiteX148" fmla="*/ 1112287 w 3902020"/>
              <a:gd name="connsiteY148" fmla="*/ 2569029 h 3447364"/>
              <a:gd name="connsiteX149" fmla="*/ 1068744 w 3902020"/>
              <a:gd name="connsiteY149" fmla="*/ 2579914 h 3447364"/>
              <a:gd name="connsiteX150" fmla="*/ 1003429 w 3902020"/>
              <a:gd name="connsiteY150" fmla="*/ 2601686 h 3447364"/>
              <a:gd name="connsiteX151" fmla="*/ 959887 w 3902020"/>
              <a:gd name="connsiteY151" fmla="*/ 2612572 h 3447364"/>
              <a:gd name="connsiteX152" fmla="*/ 894572 w 3902020"/>
              <a:gd name="connsiteY152" fmla="*/ 2634343 h 3447364"/>
              <a:gd name="connsiteX153" fmla="*/ 807487 w 3902020"/>
              <a:gd name="connsiteY153" fmla="*/ 2623457 h 3447364"/>
              <a:gd name="connsiteX154" fmla="*/ 753058 w 3902020"/>
              <a:gd name="connsiteY154" fmla="*/ 2579914 h 3447364"/>
              <a:gd name="connsiteX155" fmla="*/ 720401 w 3902020"/>
              <a:gd name="connsiteY155" fmla="*/ 2558143 h 3447364"/>
              <a:gd name="connsiteX156" fmla="*/ 676858 w 3902020"/>
              <a:gd name="connsiteY156" fmla="*/ 2514600 h 3447364"/>
              <a:gd name="connsiteX157" fmla="*/ 644201 w 3902020"/>
              <a:gd name="connsiteY157" fmla="*/ 2492829 h 3447364"/>
              <a:gd name="connsiteX158" fmla="*/ 622429 w 3902020"/>
              <a:gd name="connsiteY158" fmla="*/ 2471057 h 3447364"/>
              <a:gd name="connsiteX159" fmla="*/ 524458 w 3902020"/>
              <a:gd name="connsiteY159" fmla="*/ 2405743 h 3447364"/>
              <a:gd name="connsiteX160" fmla="*/ 491801 w 3902020"/>
              <a:gd name="connsiteY160" fmla="*/ 2383972 h 3447364"/>
              <a:gd name="connsiteX161" fmla="*/ 459144 w 3902020"/>
              <a:gd name="connsiteY161" fmla="*/ 2362200 h 3447364"/>
              <a:gd name="connsiteX162" fmla="*/ 415601 w 3902020"/>
              <a:gd name="connsiteY162" fmla="*/ 2351314 h 3447364"/>
              <a:gd name="connsiteX163" fmla="*/ 382944 w 3902020"/>
              <a:gd name="connsiteY163" fmla="*/ 2329543 h 3447364"/>
              <a:gd name="connsiteX164" fmla="*/ 339401 w 3902020"/>
              <a:gd name="connsiteY164" fmla="*/ 2318657 h 3447364"/>
              <a:gd name="connsiteX165" fmla="*/ 306744 w 3902020"/>
              <a:gd name="connsiteY165" fmla="*/ 2307772 h 3447364"/>
              <a:gd name="connsiteX166" fmla="*/ 284972 w 3902020"/>
              <a:gd name="connsiteY166" fmla="*/ 2286000 h 3447364"/>
              <a:gd name="connsiteX167" fmla="*/ 263201 w 3902020"/>
              <a:gd name="connsiteY167" fmla="*/ 2155372 h 3447364"/>
              <a:gd name="connsiteX168" fmla="*/ 284972 w 3902020"/>
              <a:gd name="connsiteY168" fmla="*/ 2046514 h 3447364"/>
              <a:gd name="connsiteX169" fmla="*/ 339401 w 3902020"/>
              <a:gd name="connsiteY169" fmla="*/ 1992086 h 3447364"/>
              <a:gd name="connsiteX170" fmla="*/ 361172 w 3902020"/>
              <a:gd name="connsiteY170" fmla="*/ 1959429 h 3447364"/>
              <a:gd name="connsiteX171" fmla="*/ 350287 w 3902020"/>
              <a:gd name="connsiteY171" fmla="*/ 1883229 h 3447364"/>
              <a:gd name="connsiteX172" fmla="*/ 263201 w 3902020"/>
              <a:gd name="connsiteY172" fmla="*/ 1850572 h 3447364"/>
              <a:gd name="connsiteX173" fmla="*/ 197887 w 3902020"/>
              <a:gd name="connsiteY173" fmla="*/ 1796143 h 3447364"/>
              <a:gd name="connsiteX174" fmla="*/ 176115 w 3902020"/>
              <a:gd name="connsiteY174" fmla="*/ 1774372 h 3447364"/>
              <a:gd name="connsiteX175" fmla="*/ 143458 w 3902020"/>
              <a:gd name="connsiteY175" fmla="*/ 1752600 h 3447364"/>
              <a:gd name="connsiteX176" fmla="*/ 89029 w 3902020"/>
              <a:gd name="connsiteY176" fmla="*/ 1698172 h 3447364"/>
              <a:gd name="connsiteX177" fmla="*/ 56372 w 3902020"/>
              <a:gd name="connsiteY177" fmla="*/ 1665514 h 3447364"/>
              <a:gd name="connsiteX178" fmla="*/ 45487 w 3902020"/>
              <a:gd name="connsiteY178" fmla="*/ 1632857 h 3447364"/>
              <a:gd name="connsiteX179" fmla="*/ 23715 w 3902020"/>
              <a:gd name="connsiteY179" fmla="*/ 1545772 h 3447364"/>
              <a:gd name="connsiteX180" fmla="*/ 1944 w 3902020"/>
              <a:gd name="connsiteY180" fmla="*/ 1480457 h 3447364"/>
              <a:gd name="connsiteX181" fmla="*/ 12829 w 3902020"/>
              <a:gd name="connsiteY181" fmla="*/ 1415143 h 3447364"/>
              <a:gd name="connsiteX182" fmla="*/ 56372 w 3902020"/>
              <a:gd name="connsiteY182" fmla="*/ 1404257 h 3447364"/>
              <a:gd name="connsiteX183" fmla="*/ 89029 w 3902020"/>
              <a:gd name="connsiteY183" fmla="*/ 1382486 h 3447364"/>
              <a:gd name="connsiteX184" fmla="*/ 121687 w 3902020"/>
              <a:gd name="connsiteY184" fmla="*/ 1371600 h 3447364"/>
              <a:gd name="connsiteX185" fmla="*/ 154344 w 3902020"/>
              <a:gd name="connsiteY185" fmla="*/ 1349829 h 3447364"/>
              <a:gd name="connsiteX186" fmla="*/ 197887 w 3902020"/>
              <a:gd name="connsiteY186" fmla="*/ 1306286 h 3447364"/>
              <a:gd name="connsiteX187" fmla="*/ 230544 w 3902020"/>
              <a:gd name="connsiteY187" fmla="*/ 1240972 h 3447364"/>
              <a:gd name="connsiteX188" fmla="*/ 252315 w 3902020"/>
              <a:gd name="connsiteY188" fmla="*/ 1219200 h 3447364"/>
              <a:gd name="connsiteX189" fmla="*/ 350287 w 3902020"/>
              <a:gd name="connsiteY189" fmla="*/ 1208314 h 3447364"/>
              <a:gd name="connsiteX190" fmla="*/ 404715 w 3902020"/>
              <a:gd name="connsiteY190" fmla="*/ 957943 h 3447364"/>
              <a:gd name="connsiteX191" fmla="*/ 470029 w 3902020"/>
              <a:gd name="connsiteY191" fmla="*/ 827314 h 3447364"/>
              <a:gd name="connsiteX192" fmla="*/ 491801 w 3902020"/>
              <a:gd name="connsiteY192" fmla="*/ 762000 h 3447364"/>
              <a:gd name="connsiteX193" fmla="*/ 589772 w 3902020"/>
              <a:gd name="connsiteY193" fmla="*/ 674914 h 3447364"/>
              <a:gd name="connsiteX194" fmla="*/ 622429 w 3902020"/>
              <a:gd name="connsiteY194" fmla="*/ 664029 h 3447364"/>
              <a:gd name="connsiteX195" fmla="*/ 720401 w 3902020"/>
              <a:gd name="connsiteY195" fmla="*/ 685800 h 3447364"/>
              <a:gd name="connsiteX196" fmla="*/ 720401 w 3902020"/>
              <a:gd name="connsiteY196" fmla="*/ 696686 h 3447364"/>
              <a:gd name="connsiteX197" fmla="*/ 763944 w 3902020"/>
              <a:gd name="connsiteY197" fmla="*/ 685800 h 3447364"/>
              <a:gd name="connsiteX198" fmla="*/ 785715 w 3902020"/>
              <a:gd name="connsiteY198" fmla="*/ 653143 h 3447364"/>
              <a:gd name="connsiteX199" fmla="*/ 807487 w 3902020"/>
              <a:gd name="connsiteY199" fmla="*/ 576943 h 3447364"/>
              <a:gd name="connsiteX200" fmla="*/ 872801 w 3902020"/>
              <a:gd name="connsiteY200" fmla="*/ 489857 h 3447364"/>
              <a:gd name="connsiteX201" fmla="*/ 905458 w 3902020"/>
              <a:gd name="connsiteY201" fmla="*/ 511629 h 3447364"/>
              <a:gd name="connsiteX202" fmla="*/ 949001 w 3902020"/>
              <a:gd name="connsiteY202" fmla="*/ 576943 h 3447364"/>
              <a:gd name="connsiteX203" fmla="*/ 981658 w 3902020"/>
              <a:gd name="connsiteY203" fmla="*/ 609600 h 3447364"/>
              <a:gd name="connsiteX204" fmla="*/ 992544 w 3902020"/>
              <a:gd name="connsiteY204" fmla="*/ 642257 h 3447364"/>
              <a:gd name="connsiteX205" fmla="*/ 1036087 w 3902020"/>
              <a:gd name="connsiteY205" fmla="*/ 685800 h 3447364"/>
              <a:gd name="connsiteX206" fmla="*/ 1199372 w 3902020"/>
              <a:gd name="connsiteY206" fmla="*/ 979714 h 3447364"/>
              <a:gd name="connsiteX207" fmla="*/ 1232029 w 3902020"/>
              <a:gd name="connsiteY207" fmla="*/ 990600 h 3447364"/>
              <a:gd name="connsiteX208" fmla="*/ 1253801 w 3902020"/>
              <a:gd name="connsiteY208" fmla="*/ 1012372 h 3447364"/>
              <a:gd name="connsiteX209" fmla="*/ 1286458 w 3902020"/>
              <a:gd name="connsiteY209" fmla="*/ 1034143 h 3447364"/>
              <a:gd name="connsiteX210" fmla="*/ 1308229 w 3902020"/>
              <a:gd name="connsiteY210" fmla="*/ 1066800 h 3447364"/>
              <a:gd name="connsiteX211" fmla="*/ 1330001 w 3902020"/>
              <a:gd name="connsiteY211" fmla="*/ 1088572 h 3447364"/>
              <a:gd name="connsiteX212" fmla="*/ 1362658 w 3902020"/>
              <a:gd name="connsiteY212" fmla="*/ 1153886 h 3447364"/>
              <a:gd name="connsiteX213" fmla="*/ 1395315 w 3902020"/>
              <a:gd name="connsiteY213" fmla="*/ 1164772 h 3447364"/>
              <a:gd name="connsiteX214" fmla="*/ 1634801 w 3902020"/>
              <a:gd name="connsiteY214" fmla="*/ 1208314 h 3447364"/>
              <a:gd name="connsiteX215" fmla="*/ 1700115 w 3902020"/>
              <a:gd name="connsiteY215" fmla="*/ 1219200 h 3447364"/>
              <a:gd name="connsiteX216" fmla="*/ 1765429 w 3902020"/>
              <a:gd name="connsiteY216" fmla="*/ 1240972 h 3447364"/>
              <a:gd name="connsiteX217" fmla="*/ 1819858 w 3902020"/>
              <a:gd name="connsiteY217" fmla="*/ 1273629 h 3447364"/>
              <a:gd name="connsiteX218" fmla="*/ 1863401 w 3902020"/>
              <a:gd name="connsiteY218" fmla="*/ 1306286 h 3447364"/>
              <a:gd name="connsiteX219" fmla="*/ 1928715 w 3902020"/>
              <a:gd name="connsiteY219" fmla="*/ 1295400 h 3447364"/>
              <a:gd name="connsiteX220" fmla="*/ 1972258 w 3902020"/>
              <a:gd name="connsiteY220" fmla="*/ 1251857 h 3447364"/>
              <a:gd name="connsiteX221" fmla="*/ 2037572 w 3902020"/>
              <a:gd name="connsiteY221" fmla="*/ 1219200 h 3447364"/>
              <a:gd name="connsiteX222" fmla="*/ 2113772 w 3902020"/>
              <a:gd name="connsiteY222" fmla="*/ 1186543 h 3447364"/>
              <a:gd name="connsiteX223" fmla="*/ 2157315 w 3902020"/>
              <a:gd name="connsiteY223" fmla="*/ 1175657 h 3447364"/>
              <a:gd name="connsiteX224" fmla="*/ 2189972 w 3902020"/>
              <a:gd name="connsiteY224" fmla="*/ 1164772 h 3447364"/>
              <a:gd name="connsiteX225" fmla="*/ 2396801 w 3902020"/>
              <a:gd name="connsiteY225" fmla="*/ 1143000 h 3447364"/>
              <a:gd name="connsiteX226" fmla="*/ 2407687 w 3902020"/>
              <a:gd name="connsiteY226" fmla="*/ 925286 h 3447364"/>
              <a:gd name="connsiteX227" fmla="*/ 2429458 w 3902020"/>
              <a:gd name="connsiteY227" fmla="*/ 903514 h 3447364"/>
              <a:gd name="connsiteX228" fmla="*/ 2592744 w 3902020"/>
              <a:gd name="connsiteY228" fmla="*/ 892629 h 3447364"/>
              <a:gd name="connsiteX229" fmla="*/ 2647172 w 3902020"/>
              <a:gd name="connsiteY229" fmla="*/ 881743 h 3447364"/>
              <a:gd name="connsiteX230" fmla="*/ 2723372 w 3902020"/>
              <a:gd name="connsiteY230" fmla="*/ 838200 h 3447364"/>
              <a:gd name="connsiteX231" fmla="*/ 2766915 w 3902020"/>
              <a:gd name="connsiteY231" fmla="*/ 827314 h 3447364"/>
              <a:gd name="connsiteX232" fmla="*/ 2799572 w 3902020"/>
              <a:gd name="connsiteY232" fmla="*/ 816429 h 3447364"/>
              <a:gd name="connsiteX233" fmla="*/ 2832229 w 3902020"/>
              <a:gd name="connsiteY233" fmla="*/ 794657 h 3447364"/>
              <a:gd name="connsiteX234" fmla="*/ 2875772 w 3902020"/>
              <a:gd name="connsiteY234" fmla="*/ 740229 h 3447364"/>
              <a:gd name="connsiteX235" fmla="*/ 2886658 w 3902020"/>
              <a:gd name="connsiteY235" fmla="*/ 707572 h 3447364"/>
              <a:gd name="connsiteX236" fmla="*/ 2864887 w 3902020"/>
              <a:gd name="connsiteY236" fmla="*/ 664029 h 3447364"/>
              <a:gd name="connsiteX237" fmla="*/ 2832229 w 3902020"/>
              <a:gd name="connsiteY237" fmla="*/ 653143 h 3447364"/>
              <a:gd name="connsiteX238" fmla="*/ 2799572 w 3902020"/>
              <a:gd name="connsiteY238" fmla="*/ 631372 h 3447364"/>
              <a:gd name="connsiteX239" fmla="*/ 2777801 w 3902020"/>
              <a:gd name="connsiteY239" fmla="*/ 566057 h 3447364"/>
              <a:gd name="connsiteX240" fmla="*/ 2777801 w 3902020"/>
              <a:gd name="connsiteY240" fmla="*/ 566057 h 3447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902020" h="3447364">
                <a:moveTo>
                  <a:pt x="2407687" y="1077686"/>
                </a:moveTo>
                <a:cubicBezTo>
                  <a:pt x="2411315" y="1026886"/>
                  <a:pt x="2405450" y="974496"/>
                  <a:pt x="2418572" y="925286"/>
                </a:cubicBezTo>
                <a:cubicBezTo>
                  <a:pt x="2421529" y="914199"/>
                  <a:pt x="2440097" y="917183"/>
                  <a:pt x="2451229" y="914400"/>
                </a:cubicBezTo>
                <a:cubicBezTo>
                  <a:pt x="2469179" y="909912"/>
                  <a:pt x="2487596" y="907528"/>
                  <a:pt x="2505658" y="903514"/>
                </a:cubicBezTo>
                <a:cubicBezTo>
                  <a:pt x="2520263" y="900269"/>
                  <a:pt x="2534687" y="896257"/>
                  <a:pt x="2549201" y="892629"/>
                </a:cubicBezTo>
                <a:cubicBezTo>
                  <a:pt x="2604362" y="837465"/>
                  <a:pt x="2532975" y="902364"/>
                  <a:pt x="2603629" y="859972"/>
                </a:cubicBezTo>
                <a:cubicBezTo>
                  <a:pt x="2612430" y="854692"/>
                  <a:pt x="2616600" y="843481"/>
                  <a:pt x="2625401" y="838200"/>
                </a:cubicBezTo>
                <a:cubicBezTo>
                  <a:pt x="2635240" y="832296"/>
                  <a:pt x="2647795" y="832446"/>
                  <a:pt x="2658058" y="827314"/>
                </a:cubicBezTo>
                <a:cubicBezTo>
                  <a:pt x="2721663" y="795512"/>
                  <a:pt x="2659534" y="812896"/>
                  <a:pt x="2723372" y="794657"/>
                </a:cubicBezTo>
                <a:cubicBezTo>
                  <a:pt x="2737757" y="790547"/>
                  <a:pt x="2752585" y="788071"/>
                  <a:pt x="2766915" y="783772"/>
                </a:cubicBezTo>
                <a:cubicBezTo>
                  <a:pt x="2788896" y="777178"/>
                  <a:pt x="2832229" y="762000"/>
                  <a:pt x="2832229" y="762000"/>
                </a:cubicBezTo>
                <a:cubicBezTo>
                  <a:pt x="2883886" y="710343"/>
                  <a:pt x="2869281" y="737930"/>
                  <a:pt x="2886658" y="685800"/>
                </a:cubicBezTo>
                <a:cubicBezTo>
                  <a:pt x="2872144" y="674914"/>
                  <a:pt x="2857879" y="663688"/>
                  <a:pt x="2843115" y="653143"/>
                </a:cubicBezTo>
                <a:cubicBezTo>
                  <a:pt x="2832469" y="645539"/>
                  <a:pt x="2820391" y="639886"/>
                  <a:pt x="2810458" y="631372"/>
                </a:cubicBezTo>
                <a:cubicBezTo>
                  <a:pt x="2794873" y="618014"/>
                  <a:pt x="2781429" y="602343"/>
                  <a:pt x="2766915" y="587829"/>
                </a:cubicBezTo>
                <a:lnTo>
                  <a:pt x="2745144" y="566057"/>
                </a:lnTo>
                <a:cubicBezTo>
                  <a:pt x="2748772" y="533400"/>
                  <a:pt x="2747384" y="499786"/>
                  <a:pt x="2756029" y="468086"/>
                </a:cubicBezTo>
                <a:cubicBezTo>
                  <a:pt x="2758729" y="458184"/>
                  <a:pt x="2771390" y="454328"/>
                  <a:pt x="2777801" y="446314"/>
                </a:cubicBezTo>
                <a:cubicBezTo>
                  <a:pt x="2785974" y="436098"/>
                  <a:pt x="2790321" y="422908"/>
                  <a:pt x="2799572" y="413657"/>
                </a:cubicBezTo>
                <a:cubicBezTo>
                  <a:pt x="2808823" y="404406"/>
                  <a:pt x="2822013" y="400059"/>
                  <a:pt x="2832229" y="391886"/>
                </a:cubicBezTo>
                <a:cubicBezTo>
                  <a:pt x="2887640" y="347558"/>
                  <a:pt x="2809777" y="392225"/>
                  <a:pt x="2897544" y="348343"/>
                </a:cubicBezTo>
                <a:cubicBezTo>
                  <a:pt x="2904801" y="337457"/>
                  <a:pt x="2911142" y="325902"/>
                  <a:pt x="2919315" y="315686"/>
                </a:cubicBezTo>
                <a:cubicBezTo>
                  <a:pt x="2937042" y="293527"/>
                  <a:pt x="2949495" y="288309"/>
                  <a:pt x="2973744" y="272143"/>
                </a:cubicBezTo>
                <a:cubicBezTo>
                  <a:pt x="3017347" y="141333"/>
                  <a:pt x="2994309" y="229746"/>
                  <a:pt x="3006401" y="0"/>
                </a:cubicBezTo>
                <a:cubicBezTo>
                  <a:pt x="3020915" y="3629"/>
                  <a:pt x="3035065" y="9320"/>
                  <a:pt x="3049944" y="10886"/>
                </a:cubicBezTo>
                <a:cubicBezTo>
                  <a:pt x="3275688" y="34649"/>
                  <a:pt x="3147272" y="5284"/>
                  <a:pt x="3256772" y="32657"/>
                </a:cubicBezTo>
                <a:cubicBezTo>
                  <a:pt x="3264029" y="39914"/>
                  <a:pt x="3270530" y="48018"/>
                  <a:pt x="3278544" y="54429"/>
                </a:cubicBezTo>
                <a:cubicBezTo>
                  <a:pt x="3299345" y="71069"/>
                  <a:pt x="3317950" y="75440"/>
                  <a:pt x="3332972" y="97972"/>
                </a:cubicBezTo>
                <a:cubicBezTo>
                  <a:pt x="3341973" y="111474"/>
                  <a:pt x="3347487" y="127000"/>
                  <a:pt x="3354744" y="141514"/>
                </a:cubicBezTo>
                <a:cubicBezTo>
                  <a:pt x="3358372" y="156028"/>
                  <a:pt x="3359736" y="171306"/>
                  <a:pt x="3365629" y="185057"/>
                </a:cubicBezTo>
                <a:cubicBezTo>
                  <a:pt x="3370783" y="197082"/>
                  <a:pt x="3383264" y="205302"/>
                  <a:pt x="3387401" y="217714"/>
                </a:cubicBezTo>
                <a:cubicBezTo>
                  <a:pt x="3394381" y="238653"/>
                  <a:pt x="3393958" y="261386"/>
                  <a:pt x="3398287" y="283029"/>
                </a:cubicBezTo>
                <a:cubicBezTo>
                  <a:pt x="3401221" y="297699"/>
                  <a:pt x="3404873" y="312242"/>
                  <a:pt x="3409172" y="326572"/>
                </a:cubicBezTo>
                <a:cubicBezTo>
                  <a:pt x="3415766" y="348553"/>
                  <a:pt x="3425378" y="369622"/>
                  <a:pt x="3430944" y="391886"/>
                </a:cubicBezTo>
                <a:cubicBezTo>
                  <a:pt x="3434572" y="406400"/>
                  <a:pt x="3436576" y="421421"/>
                  <a:pt x="3441829" y="435429"/>
                </a:cubicBezTo>
                <a:cubicBezTo>
                  <a:pt x="3447527" y="450623"/>
                  <a:pt x="3457574" y="463905"/>
                  <a:pt x="3463601" y="478972"/>
                </a:cubicBezTo>
                <a:cubicBezTo>
                  <a:pt x="3474005" y="504983"/>
                  <a:pt x="3495036" y="598307"/>
                  <a:pt x="3528915" y="609600"/>
                </a:cubicBezTo>
                <a:lnTo>
                  <a:pt x="3561572" y="620486"/>
                </a:lnTo>
                <a:cubicBezTo>
                  <a:pt x="3599019" y="657932"/>
                  <a:pt x="3579353" y="649877"/>
                  <a:pt x="3659544" y="631372"/>
                </a:cubicBezTo>
                <a:cubicBezTo>
                  <a:pt x="3806231" y="597521"/>
                  <a:pt x="3666449" y="626857"/>
                  <a:pt x="3757515" y="587829"/>
                </a:cubicBezTo>
                <a:cubicBezTo>
                  <a:pt x="3771266" y="581936"/>
                  <a:pt x="3786544" y="580572"/>
                  <a:pt x="3801058" y="576943"/>
                </a:cubicBezTo>
                <a:cubicBezTo>
                  <a:pt x="3826458" y="580572"/>
                  <a:pt x="3853812" y="577408"/>
                  <a:pt x="3877258" y="587829"/>
                </a:cubicBezTo>
                <a:cubicBezTo>
                  <a:pt x="3889213" y="593142"/>
                  <a:pt x="3898261" y="607426"/>
                  <a:pt x="3899029" y="620486"/>
                </a:cubicBezTo>
                <a:cubicBezTo>
                  <a:pt x="3902020" y="671328"/>
                  <a:pt x="3894095" y="722305"/>
                  <a:pt x="3888144" y="772886"/>
                </a:cubicBezTo>
                <a:cubicBezTo>
                  <a:pt x="3883675" y="810874"/>
                  <a:pt x="3852879" y="839939"/>
                  <a:pt x="3822829" y="859972"/>
                </a:cubicBezTo>
                <a:cubicBezTo>
                  <a:pt x="3811943" y="867229"/>
                  <a:pt x="3802422" y="877149"/>
                  <a:pt x="3790172" y="881743"/>
                </a:cubicBezTo>
                <a:cubicBezTo>
                  <a:pt x="3772848" y="888240"/>
                  <a:pt x="3753887" y="889000"/>
                  <a:pt x="3735744" y="892629"/>
                </a:cubicBezTo>
                <a:cubicBezTo>
                  <a:pt x="3728487" y="899886"/>
                  <a:pt x="3722773" y="909120"/>
                  <a:pt x="3713972" y="914400"/>
                </a:cubicBezTo>
                <a:cubicBezTo>
                  <a:pt x="3704133" y="920304"/>
                  <a:pt x="3684467" y="914253"/>
                  <a:pt x="3681315" y="925286"/>
                </a:cubicBezTo>
                <a:cubicBezTo>
                  <a:pt x="3675252" y="946508"/>
                  <a:pt x="3688572" y="968829"/>
                  <a:pt x="3692201" y="990600"/>
                </a:cubicBezTo>
                <a:cubicBezTo>
                  <a:pt x="3688572" y="1019629"/>
                  <a:pt x="3696056" y="1052416"/>
                  <a:pt x="3681315" y="1077686"/>
                </a:cubicBezTo>
                <a:cubicBezTo>
                  <a:pt x="3656442" y="1120326"/>
                  <a:pt x="3602177" y="1123994"/>
                  <a:pt x="3561572" y="1132114"/>
                </a:cubicBezTo>
                <a:cubicBezTo>
                  <a:pt x="3554315" y="1139371"/>
                  <a:pt x="3548981" y="1149296"/>
                  <a:pt x="3539801" y="1153886"/>
                </a:cubicBezTo>
                <a:cubicBezTo>
                  <a:pt x="3519275" y="1164149"/>
                  <a:pt x="3496258" y="1168400"/>
                  <a:pt x="3474487" y="1175657"/>
                </a:cubicBezTo>
                <a:cubicBezTo>
                  <a:pt x="3463601" y="1179286"/>
                  <a:pt x="3451377" y="1180178"/>
                  <a:pt x="3441829" y="1186543"/>
                </a:cubicBezTo>
                <a:cubicBezTo>
                  <a:pt x="3430943" y="1193800"/>
                  <a:pt x="3420874" y="1202463"/>
                  <a:pt x="3409172" y="1208314"/>
                </a:cubicBezTo>
                <a:cubicBezTo>
                  <a:pt x="3354419" y="1235691"/>
                  <a:pt x="3379844" y="1194100"/>
                  <a:pt x="3311201" y="1262743"/>
                </a:cubicBezTo>
                <a:cubicBezTo>
                  <a:pt x="3296687" y="1277257"/>
                  <a:pt x="3279044" y="1289207"/>
                  <a:pt x="3267658" y="1306286"/>
                </a:cubicBezTo>
                <a:cubicBezTo>
                  <a:pt x="3253144" y="1328057"/>
                  <a:pt x="3245886" y="1357086"/>
                  <a:pt x="3224115" y="1371600"/>
                </a:cubicBezTo>
                <a:cubicBezTo>
                  <a:pt x="3149254" y="1421508"/>
                  <a:pt x="3183624" y="1406868"/>
                  <a:pt x="3126144" y="1426029"/>
                </a:cubicBezTo>
                <a:cubicBezTo>
                  <a:pt x="3079435" y="1519445"/>
                  <a:pt x="3133262" y="1429796"/>
                  <a:pt x="3071715" y="1491343"/>
                </a:cubicBezTo>
                <a:cubicBezTo>
                  <a:pt x="3062464" y="1500594"/>
                  <a:pt x="3049944" y="1524000"/>
                  <a:pt x="3049944" y="1524000"/>
                </a:cubicBezTo>
                <a:cubicBezTo>
                  <a:pt x="2955237" y="1492430"/>
                  <a:pt x="3052807" y="1536168"/>
                  <a:pt x="3006401" y="1338943"/>
                </a:cubicBezTo>
                <a:cubicBezTo>
                  <a:pt x="3003773" y="1327773"/>
                  <a:pt x="2984630" y="1331686"/>
                  <a:pt x="2973744" y="1328057"/>
                </a:cubicBezTo>
                <a:cubicBezTo>
                  <a:pt x="2962858" y="1338943"/>
                  <a:pt x="2953614" y="1351766"/>
                  <a:pt x="2941087" y="1360714"/>
                </a:cubicBezTo>
                <a:cubicBezTo>
                  <a:pt x="2917546" y="1377529"/>
                  <a:pt x="2891538" y="1384488"/>
                  <a:pt x="2864887" y="1393372"/>
                </a:cubicBezTo>
                <a:cubicBezTo>
                  <a:pt x="2857630" y="1400629"/>
                  <a:pt x="2851129" y="1408732"/>
                  <a:pt x="2843115" y="1415143"/>
                </a:cubicBezTo>
                <a:cubicBezTo>
                  <a:pt x="2832899" y="1423316"/>
                  <a:pt x="2819709" y="1427663"/>
                  <a:pt x="2810458" y="1436914"/>
                </a:cubicBezTo>
                <a:cubicBezTo>
                  <a:pt x="2801207" y="1446165"/>
                  <a:pt x="2796860" y="1459356"/>
                  <a:pt x="2788687" y="1469572"/>
                </a:cubicBezTo>
                <a:cubicBezTo>
                  <a:pt x="2782276" y="1477586"/>
                  <a:pt x="2773326" y="1483329"/>
                  <a:pt x="2766915" y="1491343"/>
                </a:cubicBezTo>
                <a:cubicBezTo>
                  <a:pt x="2742799" y="1521487"/>
                  <a:pt x="2745755" y="1522166"/>
                  <a:pt x="2734258" y="1556657"/>
                </a:cubicBezTo>
                <a:cubicBezTo>
                  <a:pt x="2809566" y="1669621"/>
                  <a:pt x="2689087" y="1500601"/>
                  <a:pt x="2799572" y="1611086"/>
                </a:cubicBezTo>
                <a:cubicBezTo>
                  <a:pt x="2807686" y="1619200"/>
                  <a:pt x="2804093" y="1634196"/>
                  <a:pt x="2810458" y="1643743"/>
                </a:cubicBezTo>
                <a:cubicBezTo>
                  <a:pt x="2836400" y="1682655"/>
                  <a:pt x="2844987" y="1676868"/>
                  <a:pt x="2886658" y="1687286"/>
                </a:cubicBezTo>
                <a:cubicBezTo>
                  <a:pt x="2901817" y="1702445"/>
                  <a:pt x="2929238" y="1734136"/>
                  <a:pt x="2951972" y="1741714"/>
                </a:cubicBezTo>
                <a:cubicBezTo>
                  <a:pt x="2972911" y="1748694"/>
                  <a:pt x="2995515" y="1748971"/>
                  <a:pt x="3017287" y="1752600"/>
                </a:cubicBezTo>
                <a:cubicBezTo>
                  <a:pt x="3028173" y="1756229"/>
                  <a:pt x="3040984" y="1756318"/>
                  <a:pt x="3049944" y="1763486"/>
                </a:cubicBezTo>
                <a:cubicBezTo>
                  <a:pt x="3060160" y="1771659"/>
                  <a:pt x="3070092" y="1783161"/>
                  <a:pt x="3071715" y="1796143"/>
                </a:cubicBezTo>
                <a:cubicBezTo>
                  <a:pt x="3075793" y="1828773"/>
                  <a:pt x="3058697" y="1859663"/>
                  <a:pt x="3039058" y="1883229"/>
                </a:cubicBezTo>
                <a:cubicBezTo>
                  <a:pt x="2991375" y="1940449"/>
                  <a:pt x="3019214" y="1898592"/>
                  <a:pt x="2941087" y="1937657"/>
                </a:cubicBezTo>
                <a:cubicBezTo>
                  <a:pt x="2887281" y="1964561"/>
                  <a:pt x="2912939" y="1954298"/>
                  <a:pt x="2864887" y="1970314"/>
                </a:cubicBezTo>
                <a:cubicBezTo>
                  <a:pt x="2861258" y="1981200"/>
                  <a:pt x="2849739" y="1992318"/>
                  <a:pt x="2854001" y="2002972"/>
                </a:cubicBezTo>
                <a:cubicBezTo>
                  <a:pt x="2860493" y="2019203"/>
                  <a:pt x="2905568" y="2031047"/>
                  <a:pt x="2919315" y="2035629"/>
                </a:cubicBezTo>
                <a:cubicBezTo>
                  <a:pt x="2926572" y="2042886"/>
                  <a:pt x="2932286" y="2052120"/>
                  <a:pt x="2941087" y="2057400"/>
                </a:cubicBezTo>
                <a:cubicBezTo>
                  <a:pt x="2950926" y="2063304"/>
                  <a:pt x="2965630" y="2060172"/>
                  <a:pt x="2973744" y="2068286"/>
                </a:cubicBezTo>
                <a:cubicBezTo>
                  <a:pt x="2992246" y="2086788"/>
                  <a:pt x="3017287" y="2133600"/>
                  <a:pt x="3017287" y="2133600"/>
                </a:cubicBezTo>
                <a:cubicBezTo>
                  <a:pt x="3022419" y="2148998"/>
                  <a:pt x="3039058" y="2196135"/>
                  <a:pt x="3039058" y="2209800"/>
                </a:cubicBezTo>
                <a:cubicBezTo>
                  <a:pt x="3039058" y="2224761"/>
                  <a:pt x="3032282" y="2238958"/>
                  <a:pt x="3028172" y="2253343"/>
                </a:cubicBezTo>
                <a:cubicBezTo>
                  <a:pt x="3025020" y="2264376"/>
                  <a:pt x="3025401" y="2277886"/>
                  <a:pt x="3017287" y="2286000"/>
                </a:cubicBezTo>
                <a:cubicBezTo>
                  <a:pt x="3009173" y="2294114"/>
                  <a:pt x="2995515" y="2293257"/>
                  <a:pt x="2984629" y="2296886"/>
                </a:cubicBezTo>
                <a:cubicBezTo>
                  <a:pt x="2977372" y="2307772"/>
                  <a:pt x="2968709" y="2317841"/>
                  <a:pt x="2962858" y="2329543"/>
                </a:cubicBezTo>
                <a:cubicBezTo>
                  <a:pt x="2957726" y="2339806"/>
                  <a:pt x="2957876" y="2352361"/>
                  <a:pt x="2951972" y="2362200"/>
                </a:cubicBezTo>
                <a:cubicBezTo>
                  <a:pt x="2946692" y="2371001"/>
                  <a:pt x="2937458" y="2376715"/>
                  <a:pt x="2930201" y="2383972"/>
                </a:cubicBezTo>
                <a:cubicBezTo>
                  <a:pt x="2956903" y="2624291"/>
                  <a:pt x="2890132" y="2596899"/>
                  <a:pt x="3006401" y="2558143"/>
                </a:cubicBezTo>
                <a:cubicBezTo>
                  <a:pt x="3020594" y="2553412"/>
                  <a:pt x="3035430" y="2550886"/>
                  <a:pt x="3049944" y="2547257"/>
                </a:cubicBezTo>
                <a:cubicBezTo>
                  <a:pt x="3060830" y="2532743"/>
                  <a:pt x="3082601" y="2521857"/>
                  <a:pt x="3082601" y="2503714"/>
                </a:cubicBezTo>
                <a:cubicBezTo>
                  <a:pt x="3082601" y="2492240"/>
                  <a:pt x="3061418" y="2492829"/>
                  <a:pt x="3049944" y="2492829"/>
                </a:cubicBezTo>
                <a:cubicBezTo>
                  <a:pt x="3036271" y="2492829"/>
                  <a:pt x="2989147" y="2509466"/>
                  <a:pt x="2973744" y="2514600"/>
                </a:cubicBezTo>
                <a:cubicBezTo>
                  <a:pt x="2923824" y="2564520"/>
                  <a:pt x="2982924" y="2500830"/>
                  <a:pt x="2930201" y="2579914"/>
                </a:cubicBezTo>
                <a:cubicBezTo>
                  <a:pt x="2924508" y="2588454"/>
                  <a:pt x="2915686" y="2594429"/>
                  <a:pt x="2908429" y="2601686"/>
                </a:cubicBezTo>
                <a:cubicBezTo>
                  <a:pt x="2901389" y="2707292"/>
                  <a:pt x="2926672" y="2736549"/>
                  <a:pt x="2875772" y="2797629"/>
                </a:cubicBezTo>
                <a:cubicBezTo>
                  <a:pt x="2865917" y="2809455"/>
                  <a:pt x="2854001" y="2819400"/>
                  <a:pt x="2843115" y="2830286"/>
                </a:cubicBezTo>
                <a:cubicBezTo>
                  <a:pt x="2815751" y="2912375"/>
                  <a:pt x="2855847" y="2814369"/>
                  <a:pt x="2799572" y="2884714"/>
                </a:cubicBezTo>
                <a:cubicBezTo>
                  <a:pt x="2792404" y="2893674"/>
                  <a:pt x="2794591" y="2907532"/>
                  <a:pt x="2788687" y="2917372"/>
                </a:cubicBezTo>
                <a:cubicBezTo>
                  <a:pt x="2783407" y="2926173"/>
                  <a:pt x="2773073" y="2930933"/>
                  <a:pt x="2766915" y="2939143"/>
                </a:cubicBezTo>
                <a:cubicBezTo>
                  <a:pt x="2762500" y="2945029"/>
                  <a:pt x="2724293" y="3012614"/>
                  <a:pt x="2701601" y="3026229"/>
                </a:cubicBezTo>
                <a:cubicBezTo>
                  <a:pt x="2691762" y="3032133"/>
                  <a:pt x="2679830" y="3033486"/>
                  <a:pt x="2668944" y="3037114"/>
                </a:cubicBezTo>
                <a:cubicBezTo>
                  <a:pt x="2661687" y="3048000"/>
                  <a:pt x="2656423" y="3060521"/>
                  <a:pt x="2647172" y="3069772"/>
                </a:cubicBezTo>
                <a:cubicBezTo>
                  <a:pt x="2621297" y="3095647"/>
                  <a:pt x="2581536" y="3102536"/>
                  <a:pt x="2549201" y="3113314"/>
                </a:cubicBezTo>
                <a:lnTo>
                  <a:pt x="2516544" y="3124200"/>
                </a:lnTo>
                <a:cubicBezTo>
                  <a:pt x="2461376" y="3179368"/>
                  <a:pt x="2532774" y="3114461"/>
                  <a:pt x="2462115" y="3156857"/>
                </a:cubicBezTo>
                <a:cubicBezTo>
                  <a:pt x="2453314" y="3162137"/>
                  <a:pt x="2449524" y="3174039"/>
                  <a:pt x="2440344" y="3178629"/>
                </a:cubicBezTo>
                <a:cubicBezTo>
                  <a:pt x="2419818" y="3188892"/>
                  <a:pt x="2396801" y="3193143"/>
                  <a:pt x="2375029" y="3200400"/>
                </a:cubicBezTo>
                <a:lnTo>
                  <a:pt x="2342372" y="3211286"/>
                </a:lnTo>
                <a:lnTo>
                  <a:pt x="2244401" y="3243943"/>
                </a:lnTo>
                <a:cubicBezTo>
                  <a:pt x="2233515" y="3247572"/>
                  <a:pt x="2222876" y="3252046"/>
                  <a:pt x="2211744" y="3254829"/>
                </a:cubicBezTo>
                <a:cubicBezTo>
                  <a:pt x="2197230" y="3258457"/>
                  <a:pt x="2182531" y="3261415"/>
                  <a:pt x="2168201" y="3265714"/>
                </a:cubicBezTo>
                <a:cubicBezTo>
                  <a:pt x="2146220" y="3272308"/>
                  <a:pt x="2124658" y="3280229"/>
                  <a:pt x="2102887" y="3287486"/>
                </a:cubicBezTo>
                <a:cubicBezTo>
                  <a:pt x="2092001" y="3291115"/>
                  <a:pt x="2079777" y="3292007"/>
                  <a:pt x="2070229" y="3298372"/>
                </a:cubicBezTo>
                <a:lnTo>
                  <a:pt x="2004915" y="3341914"/>
                </a:lnTo>
                <a:cubicBezTo>
                  <a:pt x="2001286" y="3356428"/>
                  <a:pt x="1994029" y="3370496"/>
                  <a:pt x="1994029" y="3385457"/>
                </a:cubicBezTo>
                <a:cubicBezTo>
                  <a:pt x="1994029" y="3416964"/>
                  <a:pt x="2034165" y="3447364"/>
                  <a:pt x="1972258" y="3385457"/>
                </a:cubicBezTo>
                <a:cubicBezTo>
                  <a:pt x="1968629" y="3370943"/>
                  <a:pt x="1965482" y="3356299"/>
                  <a:pt x="1961372" y="3341914"/>
                </a:cubicBezTo>
                <a:cubicBezTo>
                  <a:pt x="1958220" y="3330881"/>
                  <a:pt x="1950487" y="3320731"/>
                  <a:pt x="1950487" y="3309257"/>
                </a:cubicBezTo>
                <a:cubicBezTo>
                  <a:pt x="1950487" y="3295584"/>
                  <a:pt x="1967124" y="3248460"/>
                  <a:pt x="1972258" y="3233057"/>
                </a:cubicBezTo>
                <a:cubicBezTo>
                  <a:pt x="1946157" y="3154757"/>
                  <a:pt x="1977824" y="3252538"/>
                  <a:pt x="1950487" y="3156857"/>
                </a:cubicBezTo>
                <a:cubicBezTo>
                  <a:pt x="1947335" y="3145824"/>
                  <a:pt x="1945505" y="3134039"/>
                  <a:pt x="1939601" y="3124200"/>
                </a:cubicBezTo>
                <a:cubicBezTo>
                  <a:pt x="1934320" y="3115399"/>
                  <a:pt x="1927659" y="3105378"/>
                  <a:pt x="1917829" y="3102429"/>
                </a:cubicBezTo>
                <a:cubicBezTo>
                  <a:pt x="1889808" y="3094023"/>
                  <a:pt x="1859600" y="3096353"/>
                  <a:pt x="1830744" y="3091543"/>
                </a:cubicBezTo>
                <a:cubicBezTo>
                  <a:pt x="1815987" y="3089083"/>
                  <a:pt x="1801715" y="3084286"/>
                  <a:pt x="1787201" y="3080657"/>
                </a:cubicBezTo>
                <a:cubicBezTo>
                  <a:pt x="1769058" y="3084286"/>
                  <a:pt x="1740525" y="3074744"/>
                  <a:pt x="1732772" y="3091543"/>
                </a:cubicBezTo>
                <a:cubicBezTo>
                  <a:pt x="1622104" y="3331326"/>
                  <a:pt x="1776022" y="3168040"/>
                  <a:pt x="1700115" y="3243943"/>
                </a:cubicBezTo>
                <a:cubicBezTo>
                  <a:pt x="1689229" y="3240314"/>
                  <a:pt x="1675572" y="3241171"/>
                  <a:pt x="1667458" y="3233057"/>
                </a:cubicBezTo>
                <a:cubicBezTo>
                  <a:pt x="1659344" y="3224943"/>
                  <a:pt x="1661704" y="3210663"/>
                  <a:pt x="1656572" y="3200400"/>
                </a:cubicBezTo>
                <a:cubicBezTo>
                  <a:pt x="1642839" y="3172934"/>
                  <a:pt x="1633281" y="3166223"/>
                  <a:pt x="1613029" y="3145972"/>
                </a:cubicBezTo>
                <a:cubicBezTo>
                  <a:pt x="1605772" y="3131458"/>
                  <a:pt x="1596956" y="3117623"/>
                  <a:pt x="1591258" y="3102429"/>
                </a:cubicBezTo>
                <a:cubicBezTo>
                  <a:pt x="1586005" y="3088421"/>
                  <a:pt x="1584671" y="3073216"/>
                  <a:pt x="1580372" y="3058886"/>
                </a:cubicBezTo>
                <a:cubicBezTo>
                  <a:pt x="1580370" y="3058879"/>
                  <a:pt x="1553159" y="2977245"/>
                  <a:pt x="1547715" y="2960914"/>
                </a:cubicBezTo>
                <a:lnTo>
                  <a:pt x="1536829" y="2928257"/>
                </a:lnTo>
                <a:cubicBezTo>
                  <a:pt x="1533201" y="2917371"/>
                  <a:pt x="1534058" y="2903713"/>
                  <a:pt x="1525944" y="2895600"/>
                </a:cubicBezTo>
                <a:lnTo>
                  <a:pt x="1504172" y="2873829"/>
                </a:lnTo>
                <a:cubicBezTo>
                  <a:pt x="1500544" y="2786743"/>
                  <a:pt x="1502912" y="2699200"/>
                  <a:pt x="1493287" y="2612572"/>
                </a:cubicBezTo>
                <a:cubicBezTo>
                  <a:pt x="1489907" y="2582150"/>
                  <a:pt x="1456753" y="2574050"/>
                  <a:pt x="1438858" y="2558143"/>
                </a:cubicBezTo>
                <a:cubicBezTo>
                  <a:pt x="1350744" y="2479820"/>
                  <a:pt x="1408227" y="2504390"/>
                  <a:pt x="1340887" y="2481943"/>
                </a:cubicBezTo>
                <a:cubicBezTo>
                  <a:pt x="1319115" y="2489200"/>
                  <a:pt x="1294667" y="2490984"/>
                  <a:pt x="1275572" y="2503714"/>
                </a:cubicBezTo>
                <a:cubicBezTo>
                  <a:pt x="1264686" y="2510971"/>
                  <a:pt x="1254870" y="2520172"/>
                  <a:pt x="1242915" y="2525486"/>
                </a:cubicBezTo>
                <a:cubicBezTo>
                  <a:pt x="1221944" y="2534807"/>
                  <a:pt x="1199372" y="2540000"/>
                  <a:pt x="1177601" y="2547257"/>
                </a:cubicBezTo>
                <a:lnTo>
                  <a:pt x="1144944" y="2558143"/>
                </a:lnTo>
                <a:cubicBezTo>
                  <a:pt x="1134058" y="2561772"/>
                  <a:pt x="1123419" y="2566246"/>
                  <a:pt x="1112287" y="2569029"/>
                </a:cubicBezTo>
                <a:cubicBezTo>
                  <a:pt x="1097773" y="2572657"/>
                  <a:pt x="1083074" y="2575615"/>
                  <a:pt x="1068744" y="2579914"/>
                </a:cubicBezTo>
                <a:cubicBezTo>
                  <a:pt x="1046762" y="2586508"/>
                  <a:pt x="1025693" y="2596120"/>
                  <a:pt x="1003429" y="2601686"/>
                </a:cubicBezTo>
                <a:cubicBezTo>
                  <a:pt x="988915" y="2605315"/>
                  <a:pt x="974217" y="2608273"/>
                  <a:pt x="959887" y="2612572"/>
                </a:cubicBezTo>
                <a:cubicBezTo>
                  <a:pt x="937906" y="2619166"/>
                  <a:pt x="894572" y="2634343"/>
                  <a:pt x="894572" y="2634343"/>
                </a:cubicBezTo>
                <a:cubicBezTo>
                  <a:pt x="865544" y="2630714"/>
                  <a:pt x="835710" y="2631154"/>
                  <a:pt x="807487" y="2623457"/>
                </a:cubicBezTo>
                <a:cubicBezTo>
                  <a:pt x="782064" y="2616523"/>
                  <a:pt x="771706" y="2594832"/>
                  <a:pt x="753058" y="2579914"/>
                </a:cubicBezTo>
                <a:cubicBezTo>
                  <a:pt x="742842" y="2571741"/>
                  <a:pt x="730334" y="2566657"/>
                  <a:pt x="720401" y="2558143"/>
                </a:cubicBezTo>
                <a:cubicBezTo>
                  <a:pt x="704816" y="2544785"/>
                  <a:pt x="693937" y="2525986"/>
                  <a:pt x="676858" y="2514600"/>
                </a:cubicBezTo>
                <a:cubicBezTo>
                  <a:pt x="665972" y="2507343"/>
                  <a:pt x="654417" y="2501002"/>
                  <a:pt x="644201" y="2492829"/>
                </a:cubicBezTo>
                <a:cubicBezTo>
                  <a:pt x="636187" y="2486418"/>
                  <a:pt x="630640" y="2477215"/>
                  <a:pt x="622429" y="2471057"/>
                </a:cubicBezTo>
                <a:cubicBezTo>
                  <a:pt x="622415" y="2471047"/>
                  <a:pt x="540794" y="2416633"/>
                  <a:pt x="524458" y="2405743"/>
                </a:cubicBezTo>
                <a:lnTo>
                  <a:pt x="491801" y="2383972"/>
                </a:lnTo>
                <a:cubicBezTo>
                  <a:pt x="480915" y="2376715"/>
                  <a:pt x="471836" y="2365373"/>
                  <a:pt x="459144" y="2362200"/>
                </a:cubicBezTo>
                <a:lnTo>
                  <a:pt x="415601" y="2351314"/>
                </a:lnTo>
                <a:cubicBezTo>
                  <a:pt x="404715" y="2344057"/>
                  <a:pt x="394969" y="2334697"/>
                  <a:pt x="382944" y="2329543"/>
                </a:cubicBezTo>
                <a:cubicBezTo>
                  <a:pt x="369193" y="2323650"/>
                  <a:pt x="353786" y="2322767"/>
                  <a:pt x="339401" y="2318657"/>
                </a:cubicBezTo>
                <a:cubicBezTo>
                  <a:pt x="328368" y="2315505"/>
                  <a:pt x="317630" y="2311400"/>
                  <a:pt x="306744" y="2307772"/>
                </a:cubicBezTo>
                <a:cubicBezTo>
                  <a:pt x="299487" y="2300515"/>
                  <a:pt x="289015" y="2295434"/>
                  <a:pt x="284972" y="2286000"/>
                </a:cubicBezTo>
                <a:cubicBezTo>
                  <a:pt x="278152" y="2270086"/>
                  <a:pt x="264089" y="2161587"/>
                  <a:pt x="263201" y="2155372"/>
                </a:cubicBezTo>
                <a:cubicBezTo>
                  <a:pt x="270458" y="2119086"/>
                  <a:pt x="269323" y="2080047"/>
                  <a:pt x="284972" y="2046514"/>
                </a:cubicBezTo>
                <a:cubicBezTo>
                  <a:pt x="295822" y="2023263"/>
                  <a:pt x="325169" y="2013435"/>
                  <a:pt x="339401" y="1992086"/>
                </a:cubicBezTo>
                <a:lnTo>
                  <a:pt x="361172" y="1959429"/>
                </a:lnTo>
                <a:cubicBezTo>
                  <a:pt x="357544" y="1934029"/>
                  <a:pt x="362747" y="1905658"/>
                  <a:pt x="350287" y="1883229"/>
                </a:cubicBezTo>
                <a:cubicBezTo>
                  <a:pt x="341105" y="1866701"/>
                  <a:pt x="278471" y="1854389"/>
                  <a:pt x="263201" y="1850572"/>
                </a:cubicBezTo>
                <a:cubicBezTo>
                  <a:pt x="213965" y="1801336"/>
                  <a:pt x="275510" y="1860829"/>
                  <a:pt x="197887" y="1796143"/>
                </a:cubicBezTo>
                <a:cubicBezTo>
                  <a:pt x="190003" y="1789573"/>
                  <a:pt x="184129" y="1780783"/>
                  <a:pt x="176115" y="1774372"/>
                </a:cubicBezTo>
                <a:cubicBezTo>
                  <a:pt x="165899" y="1766199"/>
                  <a:pt x="153304" y="1761215"/>
                  <a:pt x="143458" y="1752600"/>
                </a:cubicBezTo>
                <a:cubicBezTo>
                  <a:pt x="124148" y="1735704"/>
                  <a:pt x="107172" y="1716315"/>
                  <a:pt x="89029" y="1698172"/>
                </a:cubicBezTo>
                <a:lnTo>
                  <a:pt x="56372" y="1665514"/>
                </a:lnTo>
                <a:cubicBezTo>
                  <a:pt x="52744" y="1654628"/>
                  <a:pt x="48506" y="1643927"/>
                  <a:pt x="45487" y="1632857"/>
                </a:cubicBezTo>
                <a:cubicBezTo>
                  <a:pt x="37614" y="1603990"/>
                  <a:pt x="33177" y="1574158"/>
                  <a:pt x="23715" y="1545772"/>
                </a:cubicBezTo>
                <a:lnTo>
                  <a:pt x="1944" y="1480457"/>
                </a:lnTo>
                <a:cubicBezTo>
                  <a:pt x="5572" y="1458686"/>
                  <a:pt x="0" y="1433103"/>
                  <a:pt x="12829" y="1415143"/>
                </a:cubicBezTo>
                <a:cubicBezTo>
                  <a:pt x="21525" y="1402969"/>
                  <a:pt x="42621" y="1410150"/>
                  <a:pt x="56372" y="1404257"/>
                </a:cubicBezTo>
                <a:cubicBezTo>
                  <a:pt x="68397" y="1399103"/>
                  <a:pt x="77327" y="1388337"/>
                  <a:pt x="89029" y="1382486"/>
                </a:cubicBezTo>
                <a:cubicBezTo>
                  <a:pt x="99292" y="1377354"/>
                  <a:pt x="111424" y="1376732"/>
                  <a:pt x="121687" y="1371600"/>
                </a:cubicBezTo>
                <a:cubicBezTo>
                  <a:pt x="133389" y="1365749"/>
                  <a:pt x="144411" y="1358343"/>
                  <a:pt x="154344" y="1349829"/>
                </a:cubicBezTo>
                <a:cubicBezTo>
                  <a:pt x="169929" y="1336471"/>
                  <a:pt x="197887" y="1306286"/>
                  <a:pt x="197887" y="1306286"/>
                </a:cubicBezTo>
                <a:cubicBezTo>
                  <a:pt x="209385" y="1271791"/>
                  <a:pt x="206425" y="1271120"/>
                  <a:pt x="230544" y="1240972"/>
                </a:cubicBezTo>
                <a:cubicBezTo>
                  <a:pt x="236955" y="1232958"/>
                  <a:pt x="242413" y="1221900"/>
                  <a:pt x="252315" y="1219200"/>
                </a:cubicBezTo>
                <a:cubicBezTo>
                  <a:pt x="284015" y="1210554"/>
                  <a:pt x="317630" y="1211943"/>
                  <a:pt x="350287" y="1208314"/>
                </a:cubicBezTo>
                <a:cubicBezTo>
                  <a:pt x="436066" y="1079643"/>
                  <a:pt x="373491" y="1197324"/>
                  <a:pt x="404715" y="957943"/>
                </a:cubicBezTo>
                <a:cubicBezTo>
                  <a:pt x="420578" y="836334"/>
                  <a:pt x="429930" y="947608"/>
                  <a:pt x="470029" y="827314"/>
                </a:cubicBezTo>
                <a:cubicBezTo>
                  <a:pt x="477286" y="805543"/>
                  <a:pt x="475574" y="778227"/>
                  <a:pt x="491801" y="762000"/>
                </a:cubicBezTo>
                <a:cubicBezTo>
                  <a:pt x="520646" y="733155"/>
                  <a:pt x="550924" y="694338"/>
                  <a:pt x="589772" y="674914"/>
                </a:cubicBezTo>
                <a:cubicBezTo>
                  <a:pt x="600035" y="669782"/>
                  <a:pt x="611543" y="667657"/>
                  <a:pt x="622429" y="664029"/>
                </a:cubicBezTo>
                <a:cubicBezTo>
                  <a:pt x="628159" y="665175"/>
                  <a:pt x="710149" y="680674"/>
                  <a:pt x="720401" y="685800"/>
                </a:cubicBezTo>
                <a:cubicBezTo>
                  <a:pt x="723647" y="687423"/>
                  <a:pt x="720401" y="693057"/>
                  <a:pt x="720401" y="696686"/>
                </a:cubicBezTo>
                <a:cubicBezTo>
                  <a:pt x="734915" y="693057"/>
                  <a:pt x="751496" y="694099"/>
                  <a:pt x="763944" y="685800"/>
                </a:cubicBezTo>
                <a:cubicBezTo>
                  <a:pt x="774830" y="678543"/>
                  <a:pt x="780561" y="665168"/>
                  <a:pt x="785715" y="653143"/>
                </a:cubicBezTo>
                <a:cubicBezTo>
                  <a:pt x="796285" y="628478"/>
                  <a:pt x="794246" y="600777"/>
                  <a:pt x="807487" y="576943"/>
                </a:cubicBezTo>
                <a:cubicBezTo>
                  <a:pt x="838260" y="521551"/>
                  <a:pt x="839769" y="522889"/>
                  <a:pt x="872801" y="489857"/>
                </a:cubicBezTo>
                <a:cubicBezTo>
                  <a:pt x="883687" y="497114"/>
                  <a:pt x="896843" y="501783"/>
                  <a:pt x="905458" y="511629"/>
                </a:cubicBezTo>
                <a:cubicBezTo>
                  <a:pt x="922688" y="531321"/>
                  <a:pt x="930499" y="558441"/>
                  <a:pt x="949001" y="576943"/>
                </a:cubicBezTo>
                <a:lnTo>
                  <a:pt x="981658" y="609600"/>
                </a:lnTo>
                <a:cubicBezTo>
                  <a:pt x="985287" y="620486"/>
                  <a:pt x="984430" y="634143"/>
                  <a:pt x="992544" y="642257"/>
                </a:cubicBezTo>
                <a:cubicBezTo>
                  <a:pt x="1050601" y="700314"/>
                  <a:pt x="1007058" y="598715"/>
                  <a:pt x="1036087" y="685800"/>
                </a:cubicBezTo>
                <a:cubicBezTo>
                  <a:pt x="1049603" y="1023729"/>
                  <a:pt x="956769" y="936902"/>
                  <a:pt x="1199372" y="979714"/>
                </a:cubicBezTo>
                <a:cubicBezTo>
                  <a:pt x="1210672" y="981708"/>
                  <a:pt x="1221143" y="986971"/>
                  <a:pt x="1232029" y="990600"/>
                </a:cubicBezTo>
                <a:cubicBezTo>
                  <a:pt x="1239286" y="997857"/>
                  <a:pt x="1245787" y="1005961"/>
                  <a:pt x="1253801" y="1012372"/>
                </a:cubicBezTo>
                <a:cubicBezTo>
                  <a:pt x="1264017" y="1020545"/>
                  <a:pt x="1277207" y="1024892"/>
                  <a:pt x="1286458" y="1034143"/>
                </a:cubicBezTo>
                <a:cubicBezTo>
                  <a:pt x="1295709" y="1043394"/>
                  <a:pt x="1300056" y="1056584"/>
                  <a:pt x="1308229" y="1066800"/>
                </a:cubicBezTo>
                <a:cubicBezTo>
                  <a:pt x="1314640" y="1074814"/>
                  <a:pt x="1322744" y="1081315"/>
                  <a:pt x="1330001" y="1088572"/>
                </a:cubicBezTo>
                <a:cubicBezTo>
                  <a:pt x="1337172" y="1110084"/>
                  <a:pt x="1343475" y="1138539"/>
                  <a:pt x="1362658" y="1153886"/>
                </a:cubicBezTo>
                <a:cubicBezTo>
                  <a:pt x="1371618" y="1161054"/>
                  <a:pt x="1384429" y="1161143"/>
                  <a:pt x="1395315" y="1164772"/>
                </a:cubicBezTo>
                <a:cubicBezTo>
                  <a:pt x="1478264" y="1247721"/>
                  <a:pt x="1405988" y="1190009"/>
                  <a:pt x="1634801" y="1208314"/>
                </a:cubicBezTo>
                <a:cubicBezTo>
                  <a:pt x="1656802" y="1210074"/>
                  <a:pt x="1678702" y="1213847"/>
                  <a:pt x="1700115" y="1219200"/>
                </a:cubicBezTo>
                <a:cubicBezTo>
                  <a:pt x="1722379" y="1224766"/>
                  <a:pt x="1765429" y="1240972"/>
                  <a:pt x="1765429" y="1240972"/>
                </a:cubicBezTo>
                <a:cubicBezTo>
                  <a:pt x="1816382" y="1291923"/>
                  <a:pt x="1753911" y="1235945"/>
                  <a:pt x="1819858" y="1273629"/>
                </a:cubicBezTo>
                <a:cubicBezTo>
                  <a:pt x="1835610" y="1282630"/>
                  <a:pt x="1848887" y="1295400"/>
                  <a:pt x="1863401" y="1306286"/>
                </a:cubicBezTo>
                <a:cubicBezTo>
                  <a:pt x="1885172" y="1302657"/>
                  <a:pt x="1908974" y="1305271"/>
                  <a:pt x="1928715" y="1295400"/>
                </a:cubicBezTo>
                <a:cubicBezTo>
                  <a:pt x="1947074" y="1286220"/>
                  <a:pt x="1955179" y="1263243"/>
                  <a:pt x="1972258" y="1251857"/>
                </a:cubicBezTo>
                <a:cubicBezTo>
                  <a:pt x="2014462" y="1223721"/>
                  <a:pt x="1992504" y="1234223"/>
                  <a:pt x="2037572" y="1219200"/>
                </a:cubicBezTo>
                <a:cubicBezTo>
                  <a:pt x="2073449" y="1183324"/>
                  <a:pt x="2047437" y="1201284"/>
                  <a:pt x="2113772" y="1186543"/>
                </a:cubicBezTo>
                <a:cubicBezTo>
                  <a:pt x="2128377" y="1183297"/>
                  <a:pt x="2142930" y="1179767"/>
                  <a:pt x="2157315" y="1175657"/>
                </a:cubicBezTo>
                <a:cubicBezTo>
                  <a:pt x="2168348" y="1172505"/>
                  <a:pt x="2178683" y="1166825"/>
                  <a:pt x="2189972" y="1164772"/>
                </a:cubicBezTo>
                <a:cubicBezTo>
                  <a:pt x="2237547" y="1156122"/>
                  <a:pt x="2356538" y="1146660"/>
                  <a:pt x="2396801" y="1143000"/>
                </a:cubicBezTo>
                <a:cubicBezTo>
                  <a:pt x="2400430" y="1070429"/>
                  <a:pt x="2397869" y="997282"/>
                  <a:pt x="2407687" y="925286"/>
                </a:cubicBezTo>
                <a:cubicBezTo>
                  <a:pt x="2409074" y="915117"/>
                  <a:pt x="2419351" y="905298"/>
                  <a:pt x="2429458" y="903514"/>
                </a:cubicBezTo>
                <a:cubicBezTo>
                  <a:pt x="2483177" y="894034"/>
                  <a:pt x="2538315" y="896257"/>
                  <a:pt x="2592744" y="892629"/>
                </a:cubicBezTo>
                <a:cubicBezTo>
                  <a:pt x="2610887" y="889000"/>
                  <a:pt x="2629619" y="887594"/>
                  <a:pt x="2647172" y="881743"/>
                </a:cubicBezTo>
                <a:cubicBezTo>
                  <a:pt x="2748877" y="847841"/>
                  <a:pt x="2639756" y="874037"/>
                  <a:pt x="2723372" y="838200"/>
                </a:cubicBezTo>
                <a:cubicBezTo>
                  <a:pt x="2737123" y="832306"/>
                  <a:pt x="2752530" y="831424"/>
                  <a:pt x="2766915" y="827314"/>
                </a:cubicBezTo>
                <a:cubicBezTo>
                  <a:pt x="2777948" y="824162"/>
                  <a:pt x="2788686" y="820057"/>
                  <a:pt x="2799572" y="816429"/>
                </a:cubicBezTo>
                <a:cubicBezTo>
                  <a:pt x="2810458" y="809172"/>
                  <a:pt x="2822013" y="802830"/>
                  <a:pt x="2832229" y="794657"/>
                </a:cubicBezTo>
                <a:cubicBezTo>
                  <a:pt x="2849106" y="781155"/>
                  <a:pt x="2866340" y="759092"/>
                  <a:pt x="2875772" y="740229"/>
                </a:cubicBezTo>
                <a:cubicBezTo>
                  <a:pt x="2880904" y="729966"/>
                  <a:pt x="2883029" y="718458"/>
                  <a:pt x="2886658" y="707572"/>
                </a:cubicBezTo>
                <a:cubicBezTo>
                  <a:pt x="2879401" y="693058"/>
                  <a:pt x="2876362" y="675504"/>
                  <a:pt x="2864887" y="664029"/>
                </a:cubicBezTo>
                <a:cubicBezTo>
                  <a:pt x="2856773" y="655915"/>
                  <a:pt x="2842492" y="658275"/>
                  <a:pt x="2832229" y="653143"/>
                </a:cubicBezTo>
                <a:cubicBezTo>
                  <a:pt x="2820527" y="647292"/>
                  <a:pt x="2810458" y="638629"/>
                  <a:pt x="2799572" y="631372"/>
                </a:cubicBezTo>
                <a:lnTo>
                  <a:pt x="2777801" y="566057"/>
                </a:lnTo>
                <a:lnTo>
                  <a:pt x="2777801" y="566057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504795" y="2068286"/>
            <a:ext cx="933378" cy="1110343"/>
          </a:xfrm>
          <a:custGeom>
            <a:avLst/>
            <a:gdLst>
              <a:gd name="connsiteX0" fmla="*/ 123119 w 933378"/>
              <a:gd name="connsiteY0" fmla="*/ 1110343 h 1110343"/>
              <a:gd name="connsiteX1" fmla="*/ 101348 w 933378"/>
              <a:gd name="connsiteY1" fmla="*/ 1077685 h 1110343"/>
              <a:gd name="connsiteX2" fmla="*/ 90462 w 933378"/>
              <a:gd name="connsiteY2" fmla="*/ 1012371 h 1110343"/>
              <a:gd name="connsiteX3" fmla="*/ 134005 w 933378"/>
              <a:gd name="connsiteY3" fmla="*/ 947057 h 1110343"/>
              <a:gd name="connsiteX4" fmla="*/ 123119 w 933378"/>
              <a:gd name="connsiteY4" fmla="*/ 892628 h 1110343"/>
              <a:gd name="connsiteX5" fmla="*/ 90462 w 933378"/>
              <a:gd name="connsiteY5" fmla="*/ 881743 h 1110343"/>
              <a:gd name="connsiteX6" fmla="*/ 57805 w 933378"/>
              <a:gd name="connsiteY6" fmla="*/ 859971 h 1110343"/>
              <a:gd name="connsiteX7" fmla="*/ 46919 w 933378"/>
              <a:gd name="connsiteY7" fmla="*/ 783771 h 1110343"/>
              <a:gd name="connsiteX8" fmla="*/ 79576 w 933378"/>
              <a:gd name="connsiteY8" fmla="*/ 772885 h 1110343"/>
              <a:gd name="connsiteX9" fmla="*/ 101348 w 933378"/>
              <a:gd name="connsiteY9" fmla="*/ 751114 h 1110343"/>
              <a:gd name="connsiteX10" fmla="*/ 177548 w 933378"/>
              <a:gd name="connsiteY10" fmla="*/ 718457 h 1110343"/>
              <a:gd name="connsiteX11" fmla="*/ 221091 w 933378"/>
              <a:gd name="connsiteY11" fmla="*/ 674914 h 1110343"/>
              <a:gd name="connsiteX12" fmla="*/ 253748 w 933378"/>
              <a:gd name="connsiteY12" fmla="*/ 642257 h 1110343"/>
              <a:gd name="connsiteX13" fmla="*/ 319062 w 933378"/>
              <a:gd name="connsiteY13" fmla="*/ 609600 h 1110343"/>
              <a:gd name="connsiteX14" fmla="*/ 351719 w 933378"/>
              <a:gd name="connsiteY14" fmla="*/ 598714 h 1110343"/>
              <a:gd name="connsiteX15" fmla="*/ 427919 w 933378"/>
              <a:gd name="connsiteY15" fmla="*/ 533400 h 1110343"/>
              <a:gd name="connsiteX16" fmla="*/ 449691 w 933378"/>
              <a:gd name="connsiteY16" fmla="*/ 511628 h 1110343"/>
              <a:gd name="connsiteX17" fmla="*/ 515005 w 933378"/>
              <a:gd name="connsiteY17" fmla="*/ 468085 h 1110343"/>
              <a:gd name="connsiteX18" fmla="*/ 547662 w 933378"/>
              <a:gd name="connsiteY18" fmla="*/ 446314 h 1110343"/>
              <a:gd name="connsiteX19" fmla="*/ 569434 w 933378"/>
              <a:gd name="connsiteY19" fmla="*/ 424543 h 1110343"/>
              <a:gd name="connsiteX20" fmla="*/ 634748 w 933378"/>
              <a:gd name="connsiteY20" fmla="*/ 381000 h 1110343"/>
              <a:gd name="connsiteX21" fmla="*/ 667405 w 933378"/>
              <a:gd name="connsiteY21" fmla="*/ 315685 h 1110343"/>
              <a:gd name="connsiteX22" fmla="*/ 678291 w 933378"/>
              <a:gd name="connsiteY22" fmla="*/ 283028 h 1110343"/>
              <a:gd name="connsiteX23" fmla="*/ 700062 w 933378"/>
              <a:gd name="connsiteY23" fmla="*/ 250371 h 1110343"/>
              <a:gd name="connsiteX24" fmla="*/ 721834 w 933378"/>
              <a:gd name="connsiteY24" fmla="*/ 185057 h 1110343"/>
              <a:gd name="connsiteX25" fmla="*/ 754491 w 933378"/>
              <a:gd name="connsiteY25" fmla="*/ 87085 h 1110343"/>
              <a:gd name="connsiteX26" fmla="*/ 776262 w 933378"/>
              <a:gd name="connsiteY26" fmla="*/ 21771 h 1110343"/>
              <a:gd name="connsiteX27" fmla="*/ 798034 w 933378"/>
              <a:gd name="connsiteY27" fmla="*/ 0 h 1110343"/>
              <a:gd name="connsiteX28" fmla="*/ 874234 w 933378"/>
              <a:gd name="connsiteY28" fmla="*/ 10885 h 1110343"/>
              <a:gd name="connsiteX29" fmla="*/ 906891 w 933378"/>
              <a:gd name="connsiteY29" fmla="*/ 65314 h 1110343"/>
              <a:gd name="connsiteX30" fmla="*/ 928662 w 933378"/>
              <a:gd name="connsiteY30" fmla="*/ 97971 h 1110343"/>
              <a:gd name="connsiteX31" fmla="*/ 896005 w 933378"/>
              <a:gd name="connsiteY31" fmla="*/ 185057 h 1110343"/>
              <a:gd name="connsiteX32" fmla="*/ 874234 w 933378"/>
              <a:gd name="connsiteY32" fmla="*/ 272143 h 1110343"/>
              <a:gd name="connsiteX33" fmla="*/ 852462 w 933378"/>
              <a:gd name="connsiteY33" fmla="*/ 337457 h 1110343"/>
              <a:gd name="connsiteX34" fmla="*/ 841576 w 933378"/>
              <a:gd name="connsiteY34" fmla="*/ 435428 h 1110343"/>
              <a:gd name="connsiteX35" fmla="*/ 819805 w 933378"/>
              <a:gd name="connsiteY35" fmla="*/ 500743 h 1110343"/>
              <a:gd name="connsiteX36" fmla="*/ 798034 w 933378"/>
              <a:gd name="connsiteY36" fmla="*/ 566057 h 1110343"/>
              <a:gd name="connsiteX37" fmla="*/ 787148 w 933378"/>
              <a:gd name="connsiteY37" fmla="*/ 598714 h 1110343"/>
              <a:gd name="connsiteX38" fmla="*/ 754491 w 933378"/>
              <a:gd name="connsiteY38" fmla="*/ 674914 h 1110343"/>
              <a:gd name="connsiteX39" fmla="*/ 721834 w 933378"/>
              <a:gd name="connsiteY39" fmla="*/ 696685 h 1110343"/>
              <a:gd name="connsiteX40" fmla="*/ 569434 w 933378"/>
              <a:gd name="connsiteY40" fmla="*/ 729343 h 1110343"/>
              <a:gd name="connsiteX41" fmla="*/ 536776 w 933378"/>
              <a:gd name="connsiteY41" fmla="*/ 740228 h 1110343"/>
              <a:gd name="connsiteX42" fmla="*/ 504119 w 933378"/>
              <a:gd name="connsiteY42" fmla="*/ 805543 h 1110343"/>
              <a:gd name="connsiteX43" fmla="*/ 395262 w 933378"/>
              <a:gd name="connsiteY43" fmla="*/ 816428 h 1110343"/>
              <a:gd name="connsiteX44" fmla="*/ 297291 w 933378"/>
              <a:gd name="connsiteY44" fmla="*/ 849085 h 1110343"/>
              <a:gd name="connsiteX45" fmla="*/ 264634 w 933378"/>
              <a:gd name="connsiteY45" fmla="*/ 859971 h 1110343"/>
              <a:gd name="connsiteX46" fmla="*/ 231976 w 933378"/>
              <a:gd name="connsiteY46" fmla="*/ 870857 h 1110343"/>
              <a:gd name="connsiteX47" fmla="*/ 231976 w 933378"/>
              <a:gd name="connsiteY47" fmla="*/ 947057 h 1110343"/>
              <a:gd name="connsiteX48" fmla="*/ 221091 w 933378"/>
              <a:gd name="connsiteY48" fmla="*/ 979714 h 1110343"/>
              <a:gd name="connsiteX49" fmla="*/ 144891 w 933378"/>
              <a:gd name="connsiteY49" fmla="*/ 1045028 h 1110343"/>
              <a:gd name="connsiteX50" fmla="*/ 112234 w 933378"/>
              <a:gd name="connsiteY50" fmla="*/ 1055914 h 1110343"/>
              <a:gd name="connsiteX51" fmla="*/ 79576 w 933378"/>
              <a:gd name="connsiteY51" fmla="*/ 1077685 h 1110343"/>
              <a:gd name="connsiteX52" fmla="*/ 79576 w 933378"/>
              <a:gd name="connsiteY52" fmla="*/ 1045028 h 1110343"/>
              <a:gd name="connsiteX53" fmla="*/ 90462 w 933378"/>
              <a:gd name="connsiteY53" fmla="*/ 925285 h 1110343"/>
              <a:gd name="connsiteX54" fmla="*/ 112234 w 933378"/>
              <a:gd name="connsiteY54" fmla="*/ 892628 h 1110343"/>
              <a:gd name="connsiteX55" fmla="*/ 112234 w 933378"/>
              <a:gd name="connsiteY55" fmla="*/ 892628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933378" h="1110343">
                <a:moveTo>
                  <a:pt x="123119" y="1110343"/>
                </a:moveTo>
                <a:cubicBezTo>
                  <a:pt x="115862" y="1099457"/>
                  <a:pt x="109521" y="1087901"/>
                  <a:pt x="101348" y="1077685"/>
                </a:cubicBezTo>
                <a:cubicBezTo>
                  <a:pt x="77132" y="1047415"/>
                  <a:pt x="65228" y="1062839"/>
                  <a:pt x="90462" y="1012371"/>
                </a:cubicBezTo>
                <a:cubicBezTo>
                  <a:pt x="102164" y="988968"/>
                  <a:pt x="134005" y="947057"/>
                  <a:pt x="134005" y="947057"/>
                </a:cubicBezTo>
                <a:cubicBezTo>
                  <a:pt x="130376" y="928914"/>
                  <a:pt x="133382" y="908023"/>
                  <a:pt x="123119" y="892628"/>
                </a:cubicBezTo>
                <a:cubicBezTo>
                  <a:pt x="116754" y="883081"/>
                  <a:pt x="100725" y="886875"/>
                  <a:pt x="90462" y="881743"/>
                </a:cubicBezTo>
                <a:cubicBezTo>
                  <a:pt x="78760" y="875892"/>
                  <a:pt x="68691" y="867228"/>
                  <a:pt x="57805" y="859971"/>
                </a:cubicBezTo>
                <a:cubicBezTo>
                  <a:pt x="40029" y="833307"/>
                  <a:pt x="18802" y="818918"/>
                  <a:pt x="46919" y="783771"/>
                </a:cubicBezTo>
                <a:cubicBezTo>
                  <a:pt x="54087" y="774811"/>
                  <a:pt x="68690" y="776514"/>
                  <a:pt x="79576" y="772885"/>
                </a:cubicBezTo>
                <a:cubicBezTo>
                  <a:pt x="86833" y="765628"/>
                  <a:pt x="92168" y="755704"/>
                  <a:pt x="101348" y="751114"/>
                </a:cubicBezTo>
                <a:cubicBezTo>
                  <a:pt x="169435" y="717071"/>
                  <a:pt x="122079" y="766002"/>
                  <a:pt x="177548" y="718457"/>
                </a:cubicBezTo>
                <a:cubicBezTo>
                  <a:pt x="193133" y="705099"/>
                  <a:pt x="206577" y="689428"/>
                  <a:pt x="221091" y="674914"/>
                </a:cubicBezTo>
                <a:cubicBezTo>
                  <a:pt x="231977" y="664028"/>
                  <a:pt x="239143" y="647125"/>
                  <a:pt x="253748" y="642257"/>
                </a:cubicBezTo>
                <a:cubicBezTo>
                  <a:pt x="335832" y="614895"/>
                  <a:pt x="234653" y="651804"/>
                  <a:pt x="319062" y="609600"/>
                </a:cubicBezTo>
                <a:cubicBezTo>
                  <a:pt x="329325" y="604468"/>
                  <a:pt x="340833" y="602343"/>
                  <a:pt x="351719" y="598714"/>
                </a:cubicBezTo>
                <a:cubicBezTo>
                  <a:pt x="456537" y="493896"/>
                  <a:pt x="345025" y="599715"/>
                  <a:pt x="427919" y="533400"/>
                </a:cubicBezTo>
                <a:cubicBezTo>
                  <a:pt x="435933" y="526989"/>
                  <a:pt x="441480" y="517786"/>
                  <a:pt x="449691" y="511628"/>
                </a:cubicBezTo>
                <a:cubicBezTo>
                  <a:pt x="470624" y="495928"/>
                  <a:pt x="493234" y="482599"/>
                  <a:pt x="515005" y="468085"/>
                </a:cubicBezTo>
                <a:cubicBezTo>
                  <a:pt x="525891" y="460828"/>
                  <a:pt x="538411" y="455565"/>
                  <a:pt x="547662" y="446314"/>
                </a:cubicBezTo>
                <a:cubicBezTo>
                  <a:pt x="554919" y="439057"/>
                  <a:pt x="561223" y="430701"/>
                  <a:pt x="569434" y="424543"/>
                </a:cubicBezTo>
                <a:cubicBezTo>
                  <a:pt x="590367" y="408844"/>
                  <a:pt x="634748" y="381000"/>
                  <a:pt x="634748" y="381000"/>
                </a:cubicBezTo>
                <a:cubicBezTo>
                  <a:pt x="662110" y="298916"/>
                  <a:pt x="625201" y="400095"/>
                  <a:pt x="667405" y="315685"/>
                </a:cubicBezTo>
                <a:cubicBezTo>
                  <a:pt x="672537" y="305422"/>
                  <a:pt x="673159" y="293291"/>
                  <a:pt x="678291" y="283028"/>
                </a:cubicBezTo>
                <a:cubicBezTo>
                  <a:pt x="684142" y="271326"/>
                  <a:pt x="694749" y="262326"/>
                  <a:pt x="700062" y="250371"/>
                </a:cubicBezTo>
                <a:cubicBezTo>
                  <a:pt x="709383" y="229400"/>
                  <a:pt x="714577" y="206828"/>
                  <a:pt x="721834" y="185057"/>
                </a:cubicBezTo>
                <a:lnTo>
                  <a:pt x="754491" y="87085"/>
                </a:lnTo>
                <a:lnTo>
                  <a:pt x="776262" y="21771"/>
                </a:lnTo>
                <a:lnTo>
                  <a:pt x="798034" y="0"/>
                </a:lnTo>
                <a:cubicBezTo>
                  <a:pt x="823434" y="3628"/>
                  <a:pt x="849893" y="2771"/>
                  <a:pt x="874234" y="10885"/>
                </a:cubicBezTo>
                <a:cubicBezTo>
                  <a:pt x="899747" y="19389"/>
                  <a:pt x="897647" y="46826"/>
                  <a:pt x="906891" y="65314"/>
                </a:cubicBezTo>
                <a:cubicBezTo>
                  <a:pt x="912742" y="77016"/>
                  <a:pt x="921405" y="87085"/>
                  <a:pt x="928662" y="97971"/>
                </a:cubicBezTo>
                <a:cubicBezTo>
                  <a:pt x="907660" y="202981"/>
                  <a:pt x="933378" y="110311"/>
                  <a:pt x="896005" y="185057"/>
                </a:cubicBezTo>
                <a:cubicBezTo>
                  <a:pt x="882791" y="211486"/>
                  <a:pt x="881689" y="244808"/>
                  <a:pt x="874234" y="272143"/>
                </a:cubicBezTo>
                <a:cubicBezTo>
                  <a:pt x="868196" y="294283"/>
                  <a:pt x="852462" y="337457"/>
                  <a:pt x="852462" y="337457"/>
                </a:cubicBezTo>
                <a:cubicBezTo>
                  <a:pt x="848833" y="370114"/>
                  <a:pt x="848020" y="403208"/>
                  <a:pt x="841576" y="435428"/>
                </a:cubicBezTo>
                <a:cubicBezTo>
                  <a:pt x="837075" y="457932"/>
                  <a:pt x="827062" y="478971"/>
                  <a:pt x="819805" y="500743"/>
                </a:cubicBezTo>
                <a:lnTo>
                  <a:pt x="798034" y="566057"/>
                </a:lnTo>
                <a:cubicBezTo>
                  <a:pt x="794405" y="576943"/>
                  <a:pt x="789931" y="587582"/>
                  <a:pt x="787148" y="598714"/>
                </a:cubicBezTo>
                <a:cubicBezTo>
                  <a:pt x="778820" y="632024"/>
                  <a:pt x="779549" y="649856"/>
                  <a:pt x="754491" y="674914"/>
                </a:cubicBezTo>
                <a:cubicBezTo>
                  <a:pt x="745240" y="684165"/>
                  <a:pt x="733789" y="691372"/>
                  <a:pt x="721834" y="696685"/>
                </a:cubicBezTo>
                <a:cubicBezTo>
                  <a:pt x="661136" y="723662"/>
                  <a:pt x="638028" y="720768"/>
                  <a:pt x="569434" y="729343"/>
                </a:cubicBezTo>
                <a:cubicBezTo>
                  <a:pt x="558548" y="732971"/>
                  <a:pt x="543944" y="731268"/>
                  <a:pt x="536776" y="740228"/>
                </a:cubicBezTo>
                <a:cubicBezTo>
                  <a:pt x="521988" y="758713"/>
                  <a:pt x="537440" y="797213"/>
                  <a:pt x="504119" y="805543"/>
                </a:cubicBezTo>
                <a:cubicBezTo>
                  <a:pt x="468741" y="814387"/>
                  <a:pt x="431548" y="812800"/>
                  <a:pt x="395262" y="816428"/>
                </a:cubicBezTo>
                <a:lnTo>
                  <a:pt x="297291" y="849085"/>
                </a:lnTo>
                <a:lnTo>
                  <a:pt x="264634" y="859971"/>
                </a:lnTo>
                <a:lnTo>
                  <a:pt x="231976" y="870857"/>
                </a:lnTo>
                <a:cubicBezTo>
                  <a:pt x="182885" y="969041"/>
                  <a:pt x="218513" y="866279"/>
                  <a:pt x="231976" y="947057"/>
                </a:cubicBezTo>
                <a:cubicBezTo>
                  <a:pt x="233862" y="958375"/>
                  <a:pt x="227760" y="970377"/>
                  <a:pt x="221091" y="979714"/>
                </a:cubicBezTo>
                <a:cubicBezTo>
                  <a:pt x="206211" y="1000546"/>
                  <a:pt x="170462" y="1032243"/>
                  <a:pt x="144891" y="1045028"/>
                </a:cubicBezTo>
                <a:cubicBezTo>
                  <a:pt x="134628" y="1050160"/>
                  <a:pt x="122497" y="1050782"/>
                  <a:pt x="112234" y="1055914"/>
                </a:cubicBezTo>
                <a:cubicBezTo>
                  <a:pt x="100532" y="1061765"/>
                  <a:pt x="90462" y="1070428"/>
                  <a:pt x="79576" y="1077685"/>
                </a:cubicBezTo>
                <a:cubicBezTo>
                  <a:pt x="0" y="1024635"/>
                  <a:pt x="67285" y="1081902"/>
                  <a:pt x="79576" y="1045028"/>
                </a:cubicBezTo>
                <a:cubicBezTo>
                  <a:pt x="92250" y="1007006"/>
                  <a:pt x="82064" y="964474"/>
                  <a:pt x="90462" y="925285"/>
                </a:cubicBezTo>
                <a:cubicBezTo>
                  <a:pt x="93203" y="912492"/>
                  <a:pt x="112234" y="892628"/>
                  <a:pt x="112234" y="892628"/>
                </a:cubicBezTo>
                <a:lnTo>
                  <a:pt x="112234" y="892628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439886" y="3918857"/>
            <a:ext cx="806132" cy="914465"/>
          </a:xfrm>
          <a:custGeom>
            <a:avLst/>
            <a:gdLst>
              <a:gd name="connsiteX0" fmla="*/ 65314 w 806132"/>
              <a:gd name="connsiteY0" fmla="*/ 674914 h 914465"/>
              <a:gd name="connsiteX1" fmla="*/ 43543 w 806132"/>
              <a:gd name="connsiteY1" fmla="*/ 642257 h 914465"/>
              <a:gd name="connsiteX2" fmla="*/ 76200 w 806132"/>
              <a:gd name="connsiteY2" fmla="*/ 620486 h 914465"/>
              <a:gd name="connsiteX3" fmla="*/ 97971 w 806132"/>
              <a:gd name="connsiteY3" fmla="*/ 533400 h 914465"/>
              <a:gd name="connsiteX4" fmla="*/ 119743 w 806132"/>
              <a:gd name="connsiteY4" fmla="*/ 315686 h 914465"/>
              <a:gd name="connsiteX5" fmla="*/ 141514 w 806132"/>
              <a:gd name="connsiteY5" fmla="*/ 293914 h 914465"/>
              <a:gd name="connsiteX6" fmla="*/ 272143 w 806132"/>
              <a:gd name="connsiteY6" fmla="*/ 283029 h 914465"/>
              <a:gd name="connsiteX7" fmla="*/ 293914 w 806132"/>
              <a:gd name="connsiteY7" fmla="*/ 163286 h 914465"/>
              <a:gd name="connsiteX8" fmla="*/ 337457 w 806132"/>
              <a:gd name="connsiteY8" fmla="*/ 152400 h 914465"/>
              <a:gd name="connsiteX9" fmla="*/ 359228 w 806132"/>
              <a:gd name="connsiteY9" fmla="*/ 87086 h 914465"/>
              <a:gd name="connsiteX10" fmla="*/ 370114 w 806132"/>
              <a:gd name="connsiteY10" fmla="*/ 54429 h 914465"/>
              <a:gd name="connsiteX11" fmla="*/ 381000 w 806132"/>
              <a:gd name="connsiteY11" fmla="*/ 21772 h 914465"/>
              <a:gd name="connsiteX12" fmla="*/ 446314 w 806132"/>
              <a:gd name="connsiteY12" fmla="*/ 0 h 914465"/>
              <a:gd name="connsiteX13" fmla="*/ 576943 w 806132"/>
              <a:gd name="connsiteY13" fmla="*/ 32657 h 914465"/>
              <a:gd name="connsiteX14" fmla="*/ 587828 w 806132"/>
              <a:gd name="connsiteY14" fmla="*/ 119743 h 914465"/>
              <a:gd name="connsiteX15" fmla="*/ 598714 w 806132"/>
              <a:gd name="connsiteY15" fmla="*/ 174172 h 914465"/>
              <a:gd name="connsiteX16" fmla="*/ 587828 w 806132"/>
              <a:gd name="connsiteY16" fmla="*/ 337457 h 914465"/>
              <a:gd name="connsiteX17" fmla="*/ 620485 w 806132"/>
              <a:gd name="connsiteY17" fmla="*/ 413657 h 914465"/>
              <a:gd name="connsiteX18" fmla="*/ 642257 w 806132"/>
              <a:gd name="connsiteY18" fmla="*/ 478972 h 914465"/>
              <a:gd name="connsiteX19" fmla="*/ 653143 w 806132"/>
              <a:gd name="connsiteY19" fmla="*/ 511629 h 914465"/>
              <a:gd name="connsiteX20" fmla="*/ 664028 w 806132"/>
              <a:gd name="connsiteY20" fmla="*/ 544286 h 914465"/>
              <a:gd name="connsiteX21" fmla="*/ 707571 w 806132"/>
              <a:gd name="connsiteY21" fmla="*/ 609600 h 914465"/>
              <a:gd name="connsiteX22" fmla="*/ 762000 w 806132"/>
              <a:gd name="connsiteY22" fmla="*/ 653143 h 914465"/>
              <a:gd name="connsiteX23" fmla="*/ 805543 w 806132"/>
              <a:gd name="connsiteY23" fmla="*/ 718457 h 914465"/>
              <a:gd name="connsiteX24" fmla="*/ 794657 w 806132"/>
              <a:gd name="connsiteY24" fmla="*/ 794657 h 914465"/>
              <a:gd name="connsiteX25" fmla="*/ 762000 w 806132"/>
              <a:gd name="connsiteY25" fmla="*/ 805543 h 914465"/>
              <a:gd name="connsiteX26" fmla="*/ 391885 w 806132"/>
              <a:gd name="connsiteY26" fmla="*/ 816429 h 914465"/>
              <a:gd name="connsiteX27" fmla="*/ 370114 w 806132"/>
              <a:gd name="connsiteY27" fmla="*/ 849086 h 914465"/>
              <a:gd name="connsiteX28" fmla="*/ 304800 w 806132"/>
              <a:gd name="connsiteY28" fmla="*/ 870857 h 914465"/>
              <a:gd name="connsiteX29" fmla="*/ 228600 w 806132"/>
              <a:gd name="connsiteY29" fmla="*/ 914400 h 914465"/>
              <a:gd name="connsiteX30" fmla="*/ 163285 w 806132"/>
              <a:gd name="connsiteY30" fmla="*/ 903514 h 914465"/>
              <a:gd name="connsiteX31" fmla="*/ 152400 w 806132"/>
              <a:gd name="connsiteY31" fmla="*/ 870857 h 914465"/>
              <a:gd name="connsiteX32" fmla="*/ 130628 w 806132"/>
              <a:gd name="connsiteY32" fmla="*/ 849086 h 914465"/>
              <a:gd name="connsiteX33" fmla="*/ 119743 w 806132"/>
              <a:gd name="connsiteY33" fmla="*/ 816429 h 914465"/>
              <a:gd name="connsiteX34" fmla="*/ 97971 w 806132"/>
              <a:gd name="connsiteY34" fmla="*/ 794657 h 914465"/>
              <a:gd name="connsiteX35" fmla="*/ 54428 w 806132"/>
              <a:gd name="connsiteY35" fmla="*/ 762000 h 914465"/>
              <a:gd name="connsiteX36" fmla="*/ 21771 w 806132"/>
              <a:gd name="connsiteY36" fmla="*/ 740229 h 914465"/>
              <a:gd name="connsiteX37" fmla="*/ 0 w 806132"/>
              <a:gd name="connsiteY37" fmla="*/ 718457 h 914465"/>
              <a:gd name="connsiteX38" fmla="*/ 32657 w 806132"/>
              <a:gd name="connsiteY38" fmla="*/ 707572 h 914465"/>
              <a:gd name="connsiteX39" fmla="*/ 76200 w 806132"/>
              <a:gd name="connsiteY39" fmla="*/ 653143 h 914465"/>
              <a:gd name="connsiteX40" fmla="*/ 87085 w 806132"/>
              <a:gd name="connsiteY40" fmla="*/ 620486 h 914465"/>
              <a:gd name="connsiteX41" fmla="*/ 97971 w 806132"/>
              <a:gd name="connsiteY41" fmla="*/ 457200 h 914465"/>
              <a:gd name="connsiteX42" fmla="*/ 97971 w 806132"/>
              <a:gd name="connsiteY42" fmla="*/ 457200 h 9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06132" h="914465">
                <a:moveTo>
                  <a:pt x="65314" y="674914"/>
                </a:moveTo>
                <a:cubicBezTo>
                  <a:pt x="58057" y="664028"/>
                  <a:pt x="40977" y="655086"/>
                  <a:pt x="43543" y="642257"/>
                </a:cubicBezTo>
                <a:cubicBezTo>
                  <a:pt x="46109" y="629428"/>
                  <a:pt x="68027" y="630702"/>
                  <a:pt x="76200" y="620486"/>
                </a:cubicBezTo>
                <a:cubicBezTo>
                  <a:pt x="85125" y="609330"/>
                  <a:pt x="97430" y="536107"/>
                  <a:pt x="97971" y="533400"/>
                </a:cubicBezTo>
                <a:cubicBezTo>
                  <a:pt x="98173" y="530975"/>
                  <a:pt x="112217" y="340772"/>
                  <a:pt x="119743" y="315686"/>
                </a:cubicBezTo>
                <a:cubicBezTo>
                  <a:pt x="122692" y="305856"/>
                  <a:pt x="131479" y="296064"/>
                  <a:pt x="141514" y="293914"/>
                </a:cubicBezTo>
                <a:cubicBezTo>
                  <a:pt x="184238" y="284759"/>
                  <a:pt x="228600" y="286657"/>
                  <a:pt x="272143" y="283029"/>
                </a:cubicBezTo>
                <a:cubicBezTo>
                  <a:pt x="279400" y="243115"/>
                  <a:pt x="275771" y="199572"/>
                  <a:pt x="293914" y="163286"/>
                </a:cubicBezTo>
                <a:cubicBezTo>
                  <a:pt x="300605" y="149904"/>
                  <a:pt x="327721" y="163759"/>
                  <a:pt x="337457" y="152400"/>
                </a:cubicBezTo>
                <a:cubicBezTo>
                  <a:pt x="352392" y="134976"/>
                  <a:pt x="351971" y="108857"/>
                  <a:pt x="359228" y="87086"/>
                </a:cubicBezTo>
                <a:lnTo>
                  <a:pt x="370114" y="54429"/>
                </a:lnTo>
                <a:cubicBezTo>
                  <a:pt x="373743" y="43543"/>
                  <a:pt x="370114" y="25401"/>
                  <a:pt x="381000" y="21772"/>
                </a:cubicBezTo>
                <a:lnTo>
                  <a:pt x="446314" y="0"/>
                </a:lnTo>
                <a:cubicBezTo>
                  <a:pt x="489857" y="10886"/>
                  <a:pt x="542680" y="3665"/>
                  <a:pt x="576943" y="32657"/>
                </a:cubicBezTo>
                <a:cubicBezTo>
                  <a:pt x="599275" y="51554"/>
                  <a:pt x="583380" y="90829"/>
                  <a:pt x="587828" y="119743"/>
                </a:cubicBezTo>
                <a:cubicBezTo>
                  <a:pt x="590641" y="138030"/>
                  <a:pt x="595085" y="156029"/>
                  <a:pt x="598714" y="174172"/>
                </a:cubicBezTo>
                <a:cubicBezTo>
                  <a:pt x="595085" y="228600"/>
                  <a:pt x="587828" y="282908"/>
                  <a:pt x="587828" y="337457"/>
                </a:cubicBezTo>
                <a:cubicBezTo>
                  <a:pt x="587828" y="387848"/>
                  <a:pt x="602709" y="373662"/>
                  <a:pt x="620485" y="413657"/>
                </a:cubicBezTo>
                <a:cubicBezTo>
                  <a:pt x="629806" y="434628"/>
                  <a:pt x="635000" y="457200"/>
                  <a:pt x="642257" y="478972"/>
                </a:cubicBezTo>
                <a:lnTo>
                  <a:pt x="653143" y="511629"/>
                </a:lnTo>
                <a:cubicBezTo>
                  <a:pt x="656771" y="522515"/>
                  <a:pt x="657663" y="534739"/>
                  <a:pt x="664028" y="544286"/>
                </a:cubicBezTo>
                <a:cubicBezTo>
                  <a:pt x="678542" y="566057"/>
                  <a:pt x="685800" y="595085"/>
                  <a:pt x="707571" y="609600"/>
                </a:cubicBezTo>
                <a:cubicBezTo>
                  <a:pt x="728991" y="623881"/>
                  <a:pt x="746490" y="632464"/>
                  <a:pt x="762000" y="653143"/>
                </a:cubicBezTo>
                <a:cubicBezTo>
                  <a:pt x="777700" y="674076"/>
                  <a:pt x="805543" y="718457"/>
                  <a:pt x="805543" y="718457"/>
                </a:cubicBezTo>
                <a:cubicBezTo>
                  <a:pt x="801914" y="743857"/>
                  <a:pt x="806132" y="771708"/>
                  <a:pt x="794657" y="794657"/>
                </a:cubicBezTo>
                <a:cubicBezTo>
                  <a:pt x="789525" y="804920"/>
                  <a:pt x="773458" y="804924"/>
                  <a:pt x="762000" y="805543"/>
                </a:cubicBezTo>
                <a:cubicBezTo>
                  <a:pt x="638755" y="812205"/>
                  <a:pt x="515257" y="812800"/>
                  <a:pt x="391885" y="816429"/>
                </a:cubicBezTo>
                <a:cubicBezTo>
                  <a:pt x="384628" y="827315"/>
                  <a:pt x="381208" y="842152"/>
                  <a:pt x="370114" y="849086"/>
                </a:cubicBezTo>
                <a:cubicBezTo>
                  <a:pt x="350653" y="861249"/>
                  <a:pt x="325326" y="860594"/>
                  <a:pt x="304800" y="870857"/>
                </a:cubicBezTo>
                <a:cubicBezTo>
                  <a:pt x="249555" y="898480"/>
                  <a:pt x="274759" y="883628"/>
                  <a:pt x="228600" y="914400"/>
                </a:cubicBezTo>
                <a:cubicBezTo>
                  <a:pt x="206828" y="910771"/>
                  <a:pt x="182449" y="914465"/>
                  <a:pt x="163285" y="903514"/>
                </a:cubicBezTo>
                <a:cubicBezTo>
                  <a:pt x="153322" y="897821"/>
                  <a:pt x="158304" y="880696"/>
                  <a:pt x="152400" y="870857"/>
                </a:cubicBezTo>
                <a:cubicBezTo>
                  <a:pt x="147120" y="862056"/>
                  <a:pt x="137885" y="856343"/>
                  <a:pt x="130628" y="849086"/>
                </a:cubicBezTo>
                <a:cubicBezTo>
                  <a:pt x="127000" y="838200"/>
                  <a:pt x="125646" y="826268"/>
                  <a:pt x="119743" y="816429"/>
                </a:cubicBezTo>
                <a:cubicBezTo>
                  <a:pt x="114463" y="807628"/>
                  <a:pt x="105856" y="801227"/>
                  <a:pt x="97971" y="794657"/>
                </a:cubicBezTo>
                <a:cubicBezTo>
                  <a:pt x="84033" y="783042"/>
                  <a:pt x="69192" y="772545"/>
                  <a:pt x="54428" y="762000"/>
                </a:cubicBezTo>
                <a:cubicBezTo>
                  <a:pt x="43782" y="754396"/>
                  <a:pt x="31987" y="748402"/>
                  <a:pt x="21771" y="740229"/>
                </a:cubicBezTo>
                <a:cubicBezTo>
                  <a:pt x="13757" y="733818"/>
                  <a:pt x="7257" y="725714"/>
                  <a:pt x="0" y="718457"/>
                </a:cubicBezTo>
                <a:cubicBezTo>
                  <a:pt x="10886" y="714829"/>
                  <a:pt x="22818" y="713476"/>
                  <a:pt x="32657" y="707572"/>
                </a:cubicBezTo>
                <a:cubicBezTo>
                  <a:pt x="49889" y="697233"/>
                  <a:pt x="66313" y="667972"/>
                  <a:pt x="76200" y="653143"/>
                </a:cubicBezTo>
                <a:cubicBezTo>
                  <a:pt x="79828" y="642257"/>
                  <a:pt x="85818" y="631890"/>
                  <a:pt x="87085" y="620486"/>
                </a:cubicBezTo>
                <a:cubicBezTo>
                  <a:pt x="93109" y="566270"/>
                  <a:pt x="97971" y="457200"/>
                  <a:pt x="97971" y="457200"/>
                </a:cubicBezTo>
                <a:lnTo>
                  <a:pt x="97971" y="457200"/>
                </a:lnTo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940595" y="4241800"/>
            <a:ext cx="415176" cy="1266961"/>
          </a:xfrm>
          <a:custGeom>
            <a:avLst/>
            <a:gdLst>
              <a:gd name="connsiteX0" fmla="*/ 88605 w 415176"/>
              <a:gd name="connsiteY0" fmla="*/ 3629 h 1266961"/>
              <a:gd name="connsiteX1" fmla="*/ 55948 w 415176"/>
              <a:gd name="connsiteY1" fmla="*/ 14514 h 1266961"/>
              <a:gd name="connsiteX2" fmla="*/ 45062 w 415176"/>
              <a:gd name="connsiteY2" fmla="*/ 47171 h 1266961"/>
              <a:gd name="connsiteX3" fmla="*/ 23291 w 415176"/>
              <a:gd name="connsiteY3" fmla="*/ 79829 h 1266961"/>
              <a:gd name="connsiteX4" fmla="*/ 12405 w 415176"/>
              <a:gd name="connsiteY4" fmla="*/ 156029 h 1266961"/>
              <a:gd name="connsiteX5" fmla="*/ 1519 w 415176"/>
              <a:gd name="connsiteY5" fmla="*/ 188686 h 1266961"/>
              <a:gd name="connsiteX6" fmla="*/ 12405 w 415176"/>
              <a:gd name="connsiteY6" fmla="*/ 439057 h 1266961"/>
              <a:gd name="connsiteX7" fmla="*/ 45062 w 415176"/>
              <a:gd name="connsiteY7" fmla="*/ 656771 h 1266961"/>
              <a:gd name="connsiteX8" fmla="*/ 77719 w 415176"/>
              <a:gd name="connsiteY8" fmla="*/ 678543 h 1266961"/>
              <a:gd name="connsiteX9" fmla="*/ 88605 w 415176"/>
              <a:gd name="connsiteY9" fmla="*/ 711200 h 1266961"/>
              <a:gd name="connsiteX10" fmla="*/ 143034 w 415176"/>
              <a:gd name="connsiteY10" fmla="*/ 776514 h 1266961"/>
              <a:gd name="connsiteX11" fmla="*/ 186576 w 415176"/>
              <a:gd name="connsiteY11" fmla="*/ 852714 h 1266961"/>
              <a:gd name="connsiteX12" fmla="*/ 153919 w 415176"/>
              <a:gd name="connsiteY12" fmla="*/ 1005114 h 1266961"/>
              <a:gd name="connsiteX13" fmla="*/ 132148 w 415176"/>
              <a:gd name="connsiteY13" fmla="*/ 1026886 h 1266961"/>
              <a:gd name="connsiteX14" fmla="*/ 110376 w 415176"/>
              <a:gd name="connsiteY14" fmla="*/ 1092200 h 1266961"/>
              <a:gd name="connsiteX15" fmla="*/ 175691 w 415176"/>
              <a:gd name="connsiteY15" fmla="*/ 1113971 h 1266961"/>
              <a:gd name="connsiteX16" fmla="*/ 219234 w 415176"/>
              <a:gd name="connsiteY16" fmla="*/ 1124857 h 1266961"/>
              <a:gd name="connsiteX17" fmla="*/ 284548 w 415176"/>
              <a:gd name="connsiteY17" fmla="*/ 1146629 h 1266961"/>
              <a:gd name="connsiteX18" fmla="*/ 306319 w 415176"/>
              <a:gd name="connsiteY18" fmla="*/ 1179286 h 1266961"/>
              <a:gd name="connsiteX19" fmla="*/ 349862 w 415176"/>
              <a:gd name="connsiteY19" fmla="*/ 1222829 h 1266961"/>
              <a:gd name="connsiteX20" fmla="*/ 360748 w 415176"/>
              <a:gd name="connsiteY20" fmla="*/ 1255486 h 1266961"/>
              <a:gd name="connsiteX21" fmla="*/ 349862 w 415176"/>
              <a:gd name="connsiteY21" fmla="*/ 1211943 h 1266961"/>
              <a:gd name="connsiteX22" fmla="*/ 371634 w 415176"/>
              <a:gd name="connsiteY22" fmla="*/ 1092200 h 1266961"/>
              <a:gd name="connsiteX23" fmla="*/ 393405 w 415176"/>
              <a:gd name="connsiteY23" fmla="*/ 1059543 h 1266961"/>
              <a:gd name="connsiteX24" fmla="*/ 382519 w 415176"/>
              <a:gd name="connsiteY24" fmla="*/ 852714 h 1266961"/>
              <a:gd name="connsiteX25" fmla="*/ 360748 w 415176"/>
              <a:gd name="connsiteY25" fmla="*/ 820057 h 1266961"/>
              <a:gd name="connsiteX26" fmla="*/ 317205 w 415176"/>
              <a:gd name="connsiteY26" fmla="*/ 732971 h 1266961"/>
              <a:gd name="connsiteX27" fmla="*/ 328091 w 415176"/>
              <a:gd name="connsiteY27" fmla="*/ 700314 h 1266961"/>
              <a:gd name="connsiteX28" fmla="*/ 360748 w 415176"/>
              <a:gd name="connsiteY28" fmla="*/ 689429 h 1266961"/>
              <a:gd name="connsiteX29" fmla="*/ 415176 w 415176"/>
              <a:gd name="connsiteY29" fmla="*/ 678543 h 1266961"/>
              <a:gd name="connsiteX30" fmla="*/ 404291 w 415176"/>
              <a:gd name="connsiteY30" fmla="*/ 613229 h 1266961"/>
              <a:gd name="connsiteX31" fmla="*/ 393405 w 415176"/>
              <a:gd name="connsiteY31" fmla="*/ 558800 h 1266961"/>
              <a:gd name="connsiteX32" fmla="*/ 338976 w 415176"/>
              <a:gd name="connsiteY32" fmla="*/ 547914 h 1266961"/>
              <a:gd name="connsiteX33" fmla="*/ 306319 w 415176"/>
              <a:gd name="connsiteY33" fmla="*/ 515257 h 1266961"/>
              <a:gd name="connsiteX34" fmla="*/ 295434 w 415176"/>
              <a:gd name="connsiteY34" fmla="*/ 482600 h 1266961"/>
              <a:gd name="connsiteX35" fmla="*/ 251891 w 415176"/>
              <a:gd name="connsiteY35" fmla="*/ 439057 h 1266961"/>
              <a:gd name="connsiteX36" fmla="*/ 230119 w 415176"/>
              <a:gd name="connsiteY36" fmla="*/ 395514 h 1266961"/>
              <a:gd name="connsiteX37" fmla="*/ 208348 w 415176"/>
              <a:gd name="connsiteY37" fmla="*/ 362857 h 1266961"/>
              <a:gd name="connsiteX38" fmla="*/ 186576 w 415176"/>
              <a:gd name="connsiteY38" fmla="*/ 297543 h 1266961"/>
              <a:gd name="connsiteX39" fmla="*/ 175691 w 415176"/>
              <a:gd name="connsiteY39" fmla="*/ 264886 h 1266961"/>
              <a:gd name="connsiteX40" fmla="*/ 186576 w 415176"/>
              <a:gd name="connsiteY40" fmla="*/ 199571 h 1266961"/>
              <a:gd name="connsiteX41" fmla="*/ 186576 w 415176"/>
              <a:gd name="connsiteY41" fmla="*/ 58057 h 1266961"/>
              <a:gd name="connsiteX42" fmla="*/ 143034 w 415176"/>
              <a:gd name="connsiteY42" fmla="*/ 36286 h 1266961"/>
              <a:gd name="connsiteX43" fmla="*/ 88605 w 415176"/>
              <a:gd name="connsiteY43" fmla="*/ 3629 h 126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15176" h="1266961">
                <a:moveTo>
                  <a:pt x="88605" y="3629"/>
                </a:moveTo>
                <a:cubicBezTo>
                  <a:pt x="74091" y="0"/>
                  <a:pt x="64062" y="6400"/>
                  <a:pt x="55948" y="14514"/>
                </a:cubicBezTo>
                <a:cubicBezTo>
                  <a:pt x="47834" y="22628"/>
                  <a:pt x="50194" y="36908"/>
                  <a:pt x="45062" y="47171"/>
                </a:cubicBezTo>
                <a:cubicBezTo>
                  <a:pt x="39211" y="58873"/>
                  <a:pt x="30548" y="68943"/>
                  <a:pt x="23291" y="79829"/>
                </a:cubicBezTo>
                <a:cubicBezTo>
                  <a:pt x="19662" y="105229"/>
                  <a:pt x="17437" y="130869"/>
                  <a:pt x="12405" y="156029"/>
                </a:cubicBezTo>
                <a:cubicBezTo>
                  <a:pt x="10155" y="167281"/>
                  <a:pt x="1519" y="177211"/>
                  <a:pt x="1519" y="188686"/>
                </a:cubicBezTo>
                <a:cubicBezTo>
                  <a:pt x="1519" y="272222"/>
                  <a:pt x="8127" y="355631"/>
                  <a:pt x="12405" y="439057"/>
                </a:cubicBezTo>
                <a:cubicBezTo>
                  <a:pt x="14539" y="480668"/>
                  <a:pt x="0" y="602696"/>
                  <a:pt x="45062" y="656771"/>
                </a:cubicBezTo>
                <a:cubicBezTo>
                  <a:pt x="53438" y="666822"/>
                  <a:pt x="66833" y="671286"/>
                  <a:pt x="77719" y="678543"/>
                </a:cubicBezTo>
                <a:cubicBezTo>
                  <a:pt x="81348" y="689429"/>
                  <a:pt x="82912" y="701237"/>
                  <a:pt x="88605" y="711200"/>
                </a:cubicBezTo>
                <a:cubicBezTo>
                  <a:pt x="125662" y="776050"/>
                  <a:pt x="109427" y="734506"/>
                  <a:pt x="143034" y="776514"/>
                </a:cubicBezTo>
                <a:cubicBezTo>
                  <a:pt x="163548" y="802156"/>
                  <a:pt x="171678" y="822918"/>
                  <a:pt x="186576" y="852714"/>
                </a:cubicBezTo>
                <a:cubicBezTo>
                  <a:pt x="177962" y="947473"/>
                  <a:pt x="196795" y="951518"/>
                  <a:pt x="153919" y="1005114"/>
                </a:cubicBezTo>
                <a:cubicBezTo>
                  <a:pt x="147508" y="1013128"/>
                  <a:pt x="139405" y="1019629"/>
                  <a:pt x="132148" y="1026886"/>
                </a:cubicBezTo>
                <a:cubicBezTo>
                  <a:pt x="124891" y="1048657"/>
                  <a:pt x="88605" y="1084943"/>
                  <a:pt x="110376" y="1092200"/>
                </a:cubicBezTo>
                <a:lnTo>
                  <a:pt x="175691" y="1113971"/>
                </a:lnTo>
                <a:cubicBezTo>
                  <a:pt x="189884" y="1118702"/>
                  <a:pt x="204904" y="1120558"/>
                  <a:pt x="219234" y="1124857"/>
                </a:cubicBezTo>
                <a:cubicBezTo>
                  <a:pt x="241215" y="1131452"/>
                  <a:pt x="284548" y="1146629"/>
                  <a:pt x="284548" y="1146629"/>
                </a:cubicBezTo>
                <a:cubicBezTo>
                  <a:pt x="291805" y="1157515"/>
                  <a:pt x="297805" y="1169353"/>
                  <a:pt x="306319" y="1179286"/>
                </a:cubicBezTo>
                <a:cubicBezTo>
                  <a:pt x="319677" y="1194871"/>
                  <a:pt x="349862" y="1222829"/>
                  <a:pt x="349862" y="1222829"/>
                </a:cubicBezTo>
                <a:cubicBezTo>
                  <a:pt x="353491" y="1233715"/>
                  <a:pt x="360748" y="1266961"/>
                  <a:pt x="360748" y="1255486"/>
                </a:cubicBezTo>
                <a:cubicBezTo>
                  <a:pt x="360748" y="1240525"/>
                  <a:pt x="349862" y="1226904"/>
                  <a:pt x="349862" y="1211943"/>
                </a:cubicBezTo>
                <a:cubicBezTo>
                  <a:pt x="349862" y="1189426"/>
                  <a:pt x="356325" y="1122819"/>
                  <a:pt x="371634" y="1092200"/>
                </a:cubicBezTo>
                <a:cubicBezTo>
                  <a:pt x="377485" y="1080498"/>
                  <a:pt x="386148" y="1070429"/>
                  <a:pt x="393405" y="1059543"/>
                </a:cubicBezTo>
                <a:cubicBezTo>
                  <a:pt x="389776" y="990600"/>
                  <a:pt x="391847" y="921119"/>
                  <a:pt x="382519" y="852714"/>
                </a:cubicBezTo>
                <a:cubicBezTo>
                  <a:pt x="380751" y="839751"/>
                  <a:pt x="367013" y="831542"/>
                  <a:pt x="360748" y="820057"/>
                </a:cubicBezTo>
                <a:cubicBezTo>
                  <a:pt x="345207" y="791565"/>
                  <a:pt x="317205" y="732971"/>
                  <a:pt x="317205" y="732971"/>
                </a:cubicBezTo>
                <a:cubicBezTo>
                  <a:pt x="320834" y="722085"/>
                  <a:pt x="319977" y="708428"/>
                  <a:pt x="328091" y="700314"/>
                </a:cubicBezTo>
                <a:cubicBezTo>
                  <a:pt x="336205" y="692200"/>
                  <a:pt x="349616" y="692212"/>
                  <a:pt x="360748" y="689429"/>
                </a:cubicBezTo>
                <a:cubicBezTo>
                  <a:pt x="378698" y="684942"/>
                  <a:pt x="397033" y="682172"/>
                  <a:pt x="415176" y="678543"/>
                </a:cubicBezTo>
                <a:cubicBezTo>
                  <a:pt x="411548" y="656772"/>
                  <a:pt x="408239" y="634945"/>
                  <a:pt x="404291" y="613229"/>
                </a:cubicBezTo>
                <a:cubicBezTo>
                  <a:pt x="400981" y="595025"/>
                  <a:pt x="406488" y="571883"/>
                  <a:pt x="393405" y="558800"/>
                </a:cubicBezTo>
                <a:cubicBezTo>
                  <a:pt x="380322" y="545717"/>
                  <a:pt x="357119" y="551543"/>
                  <a:pt x="338976" y="547914"/>
                </a:cubicBezTo>
                <a:cubicBezTo>
                  <a:pt x="328090" y="537028"/>
                  <a:pt x="314858" y="528066"/>
                  <a:pt x="306319" y="515257"/>
                </a:cubicBezTo>
                <a:cubicBezTo>
                  <a:pt x="299954" y="505710"/>
                  <a:pt x="302103" y="491937"/>
                  <a:pt x="295434" y="482600"/>
                </a:cubicBezTo>
                <a:cubicBezTo>
                  <a:pt x="283503" y="465897"/>
                  <a:pt x="261071" y="457416"/>
                  <a:pt x="251891" y="439057"/>
                </a:cubicBezTo>
                <a:cubicBezTo>
                  <a:pt x="244634" y="424543"/>
                  <a:pt x="238170" y="409603"/>
                  <a:pt x="230119" y="395514"/>
                </a:cubicBezTo>
                <a:cubicBezTo>
                  <a:pt x="223628" y="384155"/>
                  <a:pt x="213661" y="374812"/>
                  <a:pt x="208348" y="362857"/>
                </a:cubicBezTo>
                <a:cubicBezTo>
                  <a:pt x="199027" y="341886"/>
                  <a:pt x="193833" y="319314"/>
                  <a:pt x="186576" y="297543"/>
                </a:cubicBezTo>
                <a:lnTo>
                  <a:pt x="175691" y="264886"/>
                </a:lnTo>
                <a:cubicBezTo>
                  <a:pt x="179319" y="243114"/>
                  <a:pt x="181788" y="221117"/>
                  <a:pt x="186576" y="199571"/>
                </a:cubicBezTo>
                <a:cubicBezTo>
                  <a:pt x="199952" y="139379"/>
                  <a:pt x="227341" y="155894"/>
                  <a:pt x="186576" y="58057"/>
                </a:cubicBezTo>
                <a:cubicBezTo>
                  <a:pt x="180335" y="43078"/>
                  <a:pt x="156536" y="45287"/>
                  <a:pt x="143034" y="36286"/>
                </a:cubicBezTo>
                <a:cubicBezTo>
                  <a:pt x="98830" y="6817"/>
                  <a:pt x="103119" y="7258"/>
                  <a:pt x="88605" y="362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46068" y="5376177"/>
            <a:ext cx="403418" cy="505999"/>
          </a:xfrm>
          <a:custGeom>
            <a:avLst/>
            <a:gdLst>
              <a:gd name="connsiteX0" fmla="*/ 44189 w 403418"/>
              <a:gd name="connsiteY0" fmla="*/ 77566 h 505999"/>
              <a:gd name="connsiteX1" fmla="*/ 120389 w 403418"/>
              <a:gd name="connsiteY1" fmla="*/ 88452 h 505999"/>
              <a:gd name="connsiteX2" fmla="*/ 174818 w 403418"/>
              <a:gd name="connsiteY2" fmla="*/ 99337 h 505999"/>
              <a:gd name="connsiteX3" fmla="*/ 240132 w 403418"/>
              <a:gd name="connsiteY3" fmla="*/ 121109 h 505999"/>
              <a:gd name="connsiteX4" fmla="*/ 272789 w 403418"/>
              <a:gd name="connsiteY4" fmla="*/ 197309 h 505999"/>
              <a:gd name="connsiteX5" fmla="*/ 261903 w 403418"/>
              <a:gd name="connsiteY5" fmla="*/ 229966 h 505999"/>
              <a:gd name="connsiteX6" fmla="*/ 251018 w 403418"/>
              <a:gd name="connsiteY6" fmla="*/ 273509 h 505999"/>
              <a:gd name="connsiteX7" fmla="*/ 261903 w 403418"/>
              <a:gd name="connsiteY7" fmla="*/ 327937 h 505999"/>
              <a:gd name="connsiteX8" fmla="*/ 316332 w 403418"/>
              <a:gd name="connsiteY8" fmla="*/ 382366 h 505999"/>
              <a:gd name="connsiteX9" fmla="*/ 348989 w 403418"/>
              <a:gd name="connsiteY9" fmla="*/ 393252 h 505999"/>
              <a:gd name="connsiteX10" fmla="*/ 403418 w 403418"/>
              <a:gd name="connsiteY10" fmla="*/ 436794 h 505999"/>
              <a:gd name="connsiteX11" fmla="*/ 392532 w 403418"/>
              <a:gd name="connsiteY11" fmla="*/ 469452 h 505999"/>
              <a:gd name="connsiteX12" fmla="*/ 316332 w 403418"/>
              <a:gd name="connsiteY12" fmla="*/ 480337 h 505999"/>
              <a:gd name="connsiteX13" fmla="*/ 283675 w 403418"/>
              <a:gd name="connsiteY13" fmla="*/ 491223 h 505999"/>
              <a:gd name="connsiteX14" fmla="*/ 131275 w 403418"/>
              <a:gd name="connsiteY14" fmla="*/ 480337 h 505999"/>
              <a:gd name="connsiteX15" fmla="*/ 153046 w 403418"/>
              <a:gd name="connsiteY15" fmla="*/ 415023 h 505999"/>
              <a:gd name="connsiteX16" fmla="*/ 142161 w 403418"/>
              <a:gd name="connsiteY16" fmla="*/ 382366 h 505999"/>
              <a:gd name="connsiteX17" fmla="*/ 131275 w 403418"/>
              <a:gd name="connsiteY17" fmla="*/ 338823 h 505999"/>
              <a:gd name="connsiteX18" fmla="*/ 109503 w 403418"/>
              <a:gd name="connsiteY18" fmla="*/ 317052 h 505999"/>
              <a:gd name="connsiteX19" fmla="*/ 98618 w 403418"/>
              <a:gd name="connsiteY19" fmla="*/ 284394 h 505999"/>
              <a:gd name="connsiteX20" fmla="*/ 33303 w 403418"/>
              <a:gd name="connsiteY20" fmla="*/ 240852 h 505999"/>
              <a:gd name="connsiteX21" fmla="*/ 11532 w 403418"/>
              <a:gd name="connsiteY21" fmla="*/ 164652 h 505999"/>
              <a:gd name="connsiteX22" fmla="*/ 646 w 403418"/>
              <a:gd name="connsiteY22" fmla="*/ 131994 h 505999"/>
              <a:gd name="connsiteX23" fmla="*/ 11532 w 403418"/>
              <a:gd name="connsiteY23" fmla="*/ 23137 h 505999"/>
              <a:gd name="connsiteX24" fmla="*/ 44189 w 403418"/>
              <a:gd name="connsiteY24" fmla="*/ 1366 h 505999"/>
              <a:gd name="connsiteX25" fmla="*/ 120389 w 403418"/>
              <a:gd name="connsiteY25" fmla="*/ 23137 h 505999"/>
              <a:gd name="connsiteX26" fmla="*/ 142161 w 403418"/>
              <a:gd name="connsiteY26" fmla="*/ 88452 h 505999"/>
              <a:gd name="connsiteX27" fmla="*/ 142161 w 403418"/>
              <a:gd name="connsiteY27" fmla="*/ 99337 h 505999"/>
              <a:gd name="connsiteX28" fmla="*/ 109503 w 403418"/>
              <a:gd name="connsiteY28" fmla="*/ 99337 h 505999"/>
              <a:gd name="connsiteX29" fmla="*/ 163932 w 403418"/>
              <a:gd name="connsiteY29" fmla="*/ 110223 h 50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03418" h="505999">
                <a:moveTo>
                  <a:pt x="44189" y="77566"/>
                </a:moveTo>
                <a:cubicBezTo>
                  <a:pt x="101753" y="58377"/>
                  <a:pt x="53130" y="66033"/>
                  <a:pt x="120389" y="88452"/>
                </a:cubicBezTo>
                <a:cubicBezTo>
                  <a:pt x="137942" y="94303"/>
                  <a:pt x="156968" y="94469"/>
                  <a:pt x="174818" y="99337"/>
                </a:cubicBezTo>
                <a:cubicBezTo>
                  <a:pt x="196958" y="105375"/>
                  <a:pt x="240132" y="121109"/>
                  <a:pt x="240132" y="121109"/>
                </a:cubicBezTo>
                <a:cubicBezTo>
                  <a:pt x="244382" y="129609"/>
                  <a:pt x="272789" y="181293"/>
                  <a:pt x="272789" y="197309"/>
                </a:cubicBezTo>
                <a:cubicBezTo>
                  <a:pt x="272789" y="208784"/>
                  <a:pt x="265055" y="218933"/>
                  <a:pt x="261903" y="229966"/>
                </a:cubicBezTo>
                <a:cubicBezTo>
                  <a:pt x="257793" y="244351"/>
                  <a:pt x="254646" y="258995"/>
                  <a:pt x="251018" y="273509"/>
                </a:cubicBezTo>
                <a:cubicBezTo>
                  <a:pt x="254646" y="291652"/>
                  <a:pt x="255407" y="310613"/>
                  <a:pt x="261903" y="327937"/>
                </a:cubicBezTo>
                <a:cubicBezTo>
                  <a:pt x="271951" y="354731"/>
                  <a:pt x="291771" y="370085"/>
                  <a:pt x="316332" y="382366"/>
                </a:cubicBezTo>
                <a:cubicBezTo>
                  <a:pt x="326595" y="387498"/>
                  <a:pt x="338726" y="388120"/>
                  <a:pt x="348989" y="393252"/>
                </a:cubicBezTo>
                <a:cubicBezTo>
                  <a:pt x="376453" y="406984"/>
                  <a:pt x="383168" y="416545"/>
                  <a:pt x="403418" y="436794"/>
                </a:cubicBezTo>
                <a:cubicBezTo>
                  <a:pt x="399789" y="447680"/>
                  <a:pt x="402795" y="464320"/>
                  <a:pt x="392532" y="469452"/>
                </a:cubicBezTo>
                <a:cubicBezTo>
                  <a:pt x="369583" y="480927"/>
                  <a:pt x="341492" y="475305"/>
                  <a:pt x="316332" y="480337"/>
                </a:cubicBezTo>
                <a:cubicBezTo>
                  <a:pt x="305080" y="482587"/>
                  <a:pt x="294561" y="487594"/>
                  <a:pt x="283675" y="491223"/>
                </a:cubicBezTo>
                <a:cubicBezTo>
                  <a:pt x="232875" y="487594"/>
                  <a:pt x="175267" y="505999"/>
                  <a:pt x="131275" y="480337"/>
                </a:cubicBezTo>
                <a:cubicBezTo>
                  <a:pt x="111452" y="468774"/>
                  <a:pt x="153046" y="415023"/>
                  <a:pt x="153046" y="415023"/>
                </a:cubicBezTo>
                <a:cubicBezTo>
                  <a:pt x="149418" y="404137"/>
                  <a:pt x="145313" y="393399"/>
                  <a:pt x="142161" y="382366"/>
                </a:cubicBezTo>
                <a:cubicBezTo>
                  <a:pt x="138051" y="367981"/>
                  <a:pt x="137966" y="352204"/>
                  <a:pt x="131275" y="338823"/>
                </a:cubicBezTo>
                <a:cubicBezTo>
                  <a:pt x="126685" y="329643"/>
                  <a:pt x="116760" y="324309"/>
                  <a:pt x="109503" y="317052"/>
                </a:cubicBezTo>
                <a:cubicBezTo>
                  <a:pt x="105875" y="306166"/>
                  <a:pt x="106732" y="292508"/>
                  <a:pt x="98618" y="284394"/>
                </a:cubicBezTo>
                <a:cubicBezTo>
                  <a:pt x="80116" y="265892"/>
                  <a:pt x="33303" y="240852"/>
                  <a:pt x="33303" y="240852"/>
                </a:cubicBezTo>
                <a:cubicBezTo>
                  <a:pt x="7197" y="162528"/>
                  <a:pt x="38878" y="260360"/>
                  <a:pt x="11532" y="164652"/>
                </a:cubicBezTo>
                <a:cubicBezTo>
                  <a:pt x="8380" y="153619"/>
                  <a:pt x="4275" y="142880"/>
                  <a:pt x="646" y="131994"/>
                </a:cubicBezTo>
                <a:cubicBezTo>
                  <a:pt x="4275" y="95708"/>
                  <a:pt x="0" y="57732"/>
                  <a:pt x="11532" y="23137"/>
                </a:cubicBezTo>
                <a:cubicBezTo>
                  <a:pt x="15669" y="10725"/>
                  <a:pt x="31238" y="3216"/>
                  <a:pt x="44189" y="1366"/>
                </a:cubicBezTo>
                <a:cubicBezTo>
                  <a:pt x="53755" y="0"/>
                  <a:pt x="108135" y="19053"/>
                  <a:pt x="120389" y="23137"/>
                </a:cubicBezTo>
                <a:lnTo>
                  <a:pt x="142161" y="88452"/>
                </a:lnTo>
                <a:lnTo>
                  <a:pt x="142161" y="99337"/>
                </a:lnTo>
                <a:lnTo>
                  <a:pt x="109503" y="99337"/>
                </a:lnTo>
                <a:lnTo>
                  <a:pt x="163932" y="110223"/>
                </a:lnTo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547205" y="1494933"/>
            <a:ext cx="834018" cy="834610"/>
          </a:xfrm>
          <a:custGeom>
            <a:avLst/>
            <a:gdLst>
              <a:gd name="connsiteX0" fmla="*/ 744738 w 834018"/>
              <a:gd name="connsiteY0" fmla="*/ 540696 h 834610"/>
              <a:gd name="connsiteX1" fmla="*/ 755624 w 834018"/>
              <a:gd name="connsiteY1" fmla="*/ 344753 h 834610"/>
              <a:gd name="connsiteX2" fmla="*/ 788281 w 834018"/>
              <a:gd name="connsiteY2" fmla="*/ 235896 h 834610"/>
              <a:gd name="connsiteX3" fmla="*/ 799166 w 834018"/>
              <a:gd name="connsiteY3" fmla="*/ 181467 h 834610"/>
              <a:gd name="connsiteX4" fmla="*/ 810052 w 834018"/>
              <a:gd name="connsiteY4" fmla="*/ 148810 h 834610"/>
              <a:gd name="connsiteX5" fmla="*/ 820938 w 834018"/>
              <a:gd name="connsiteY5" fmla="*/ 105267 h 834610"/>
              <a:gd name="connsiteX6" fmla="*/ 810052 w 834018"/>
              <a:gd name="connsiteY6" fmla="*/ 18181 h 834610"/>
              <a:gd name="connsiteX7" fmla="*/ 646766 w 834018"/>
              <a:gd name="connsiteY7" fmla="*/ 50838 h 834610"/>
              <a:gd name="connsiteX8" fmla="*/ 614109 w 834018"/>
              <a:gd name="connsiteY8" fmla="*/ 61724 h 834610"/>
              <a:gd name="connsiteX9" fmla="*/ 581452 w 834018"/>
              <a:gd name="connsiteY9" fmla="*/ 94381 h 834610"/>
              <a:gd name="connsiteX10" fmla="*/ 570566 w 834018"/>
              <a:gd name="connsiteY10" fmla="*/ 127038 h 834610"/>
              <a:gd name="connsiteX11" fmla="*/ 537909 w 834018"/>
              <a:gd name="connsiteY11" fmla="*/ 148810 h 834610"/>
              <a:gd name="connsiteX12" fmla="*/ 516138 w 834018"/>
              <a:gd name="connsiteY12" fmla="*/ 181467 h 834610"/>
              <a:gd name="connsiteX13" fmla="*/ 472595 w 834018"/>
              <a:gd name="connsiteY13" fmla="*/ 192353 h 834610"/>
              <a:gd name="connsiteX14" fmla="*/ 429052 w 834018"/>
              <a:gd name="connsiteY14" fmla="*/ 257667 h 834610"/>
              <a:gd name="connsiteX15" fmla="*/ 363738 w 834018"/>
              <a:gd name="connsiteY15" fmla="*/ 312096 h 834610"/>
              <a:gd name="connsiteX16" fmla="*/ 341966 w 834018"/>
              <a:gd name="connsiteY16" fmla="*/ 333867 h 834610"/>
              <a:gd name="connsiteX17" fmla="*/ 309309 w 834018"/>
              <a:gd name="connsiteY17" fmla="*/ 344753 h 834610"/>
              <a:gd name="connsiteX18" fmla="*/ 298424 w 834018"/>
              <a:gd name="connsiteY18" fmla="*/ 377410 h 834610"/>
              <a:gd name="connsiteX19" fmla="*/ 265766 w 834018"/>
              <a:gd name="connsiteY19" fmla="*/ 399181 h 834610"/>
              <a:gd name="connsiteX20" fmla="*/ 211338 w 834018"/>
              <a:gd name="connsiteY20" fmla="*/ 453610 h 834610"/>
              <a:gd name="connsiteX21" fmla="*/ 189566 w 834018"/>
              <a:gd name="connsiteY21" fmla="*/ 475381 h 834610"/>
              <a:gd name="connsiteX22" fmla="*/ 156909 w 834018"/>
              <a:gd name="connsiteY22" fmla="*/ 529810 h 834610"/>
              <a:gd name="connsiteX23" fmla="*/ 135138 w 834018"/>
              <a:gd name="connsiteY23" fmla="*/ 562467 h 834610"/>
              <a:gd name="connsiteX24" fmla="*/ 58938 w 834018"/>
              <a:gd name="connsiteY24" fmla="*/ 627781 h 834610"/>
              <a:gd name="connsiteX25" fmla="*/ 26281 w 834018"/>
              <a:gd name="connsiteY25" fmla="*/ 638667 h 834610"/>
              <a:gd name="connsiteX26" fmla="*/ 4509 w 834018"/>
              <a:gd name="connsiteY26" fmla="*/ 660438 h 834610"/>
              <a:gd name="connsiteX27" fmla="*/ 37166 w 834018"/>
              <a:gd name="connsiteY27" fmla="*/ 769296 h 834610"/>
              <a:gd name="connsiteX28" fmla="*/ 102481 w 834018"/>
              <a:gd name="connsiteY28" fmla="*/ 791067 h 834610"/>
              <a:gd name="connsiteX29" fmla="*/ 167795 w 834018"/>
              <a:gd name="connsiteY29" fmla="*/ 812838 h 834610"/>
              <a:gd name="connsiteX30" fmla="*/ 254881 w 834018"/>
              <a:gd name="connsiteY30" fmla="*/ 834610 h 834610"/>
              <a:gd name="connsiteX31" fmla="*/ 581452 w 834018"/>
              <a:gd name="connsiteY31" fmla="*/ 823724 h 834610"/>
              <a:gd name="connsiteX32" fmla="*/ 614109 w 834018"/>
              <a:gd name="connsiteY32" fmla="*/ 801953 h 834610"/>
              <a:gd name="connsiteX33" fmla="*/ 635881 w 834018"/>
              <a:gd name="connsiteY33" fmla="*/ 769296 h 834610"/>
              <a:gd name="connsiteX34" fmla="*/ 657652 w 834018"/>
              <a:gd name="connsiteY34" fmla="*/ 703981 h 834610"/>
              <a:gd name="connsiteX35" fmla="*/ 668538 w 834018"/>
              <a:gd name="connsiteY35" fmla="*/ 671324 h 834610"/>
              <a:gd name="connsiteX36" fmla="*/ 690309 w 834018"/>
              <a:gd name="connsiteY36" fmla="*/ 573353 h 834610"/>
              <a:gd name="connsiteX37" fmla="*/ 744738 w 834018"/>
              <a:gd name="connsiteY37" fmla="*/ 475381 h 834610"/>
              <a:gd name="connsiteX38" fmla="*/ 755624 w 834018"/>
              <a:gd name="connsiteY38" fmla="*/ 475381 h 834610"/>
              <a:gd name="connsiteX39" fmla="*/ 755624 w 834018"/>
              <a:gd name="connsiteY39" fmla="*/ 475381 h 83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34018" h="834610">
                <a:moveTo>
                  <a:pt x="744738" y="540696"/>
                </a:moveTo>
                <a:cubicBezTo>
                  <a:pt x="748367" y="475382"/>
                  <a:pt x="749702" y="409899"/>
                  <a:pt x="755624" y="344753"/>
                </a:cubicBezTo>
                <a:cubicBezTo>
                  <a:pt x="758643" y="311547"/>
                  <a:pt x="782381" y="265396"/>
                  <a:pt x="788281" y="235896"/>
                </a:cubicBezTo>
                <a:cubicBezTo>
                  <a:pt x="791909" y="217753"/>
                  <a:pt x="794679" y="199417"/>
                  <a:pt x="799166" y="181467"/>
                </a:cubicBezTo>
                <a:cubicBezTo>
                  <a:pt x="801949" y="170335"/>
                  <a:pt x="806900" y="159843"/>
                  <a:pt x="810052" y="148810"/>
                </a:cubicBezTo>
                <a:cubicBezTo>
                  <a:pt x="814162" y="134425"/>
                  <a:pt x="817309" y="119781"/>
                  <a:pt x="820938" y="105267"/>
                </a:cubicBezTo>
                <a:cubicBezTo>
                  <a:pt x="817309" y="76238"/>
                  <a:pt x="834018" y="34957"/>
                  <a:pt x="810052" y="18181"/>
                </a:cubicBezTo>
                <a:cubicBezTo>
                  <a:pt x="784079" y="0"/>
                  <a:pt x="677036" y="40748"/>
                  <a:pt x="646766" y="50838"/>
                </a:cubicBezTo>
                <a:lnTo>
                  <a:pt x="614109" y="61724"/>
                </a:lnTo>
                <a:cubicBezTo>
                  <a:pt x="603223" y="72610"/>
                  <a:pt x="589991" y="81572"/>
                  <a:pt x="581452" y="94381"/>
                </a:cubicBezTo>
                <a:cubicBezTo>
                  <a:pt x="575087" y="103928"/>
                  <a:pt x="577734" y="118078"/>
                  <a:pt x="570566" y="127038"/>
                </a:cubicBezTo>
                <a:cubicBezTo>
                  <a:pt x="562393" y="137254"/>
                  <a:pt x="548795" y="141553"/>
                  <a:pt x="537909" y="148810"/>
                </a:cubicBezTo>
                <a:cubicBezTo>
                  <a:pt x="530652" y="159696"/>
                  <a:pt x="527024" y="174210"/>
                  <a:pt x="516138" y="181467"/>
                </a:cubicBezTo>
                <a:cubicBezTo>
                  <a:pt x="503690" y="189766"/>
                  <a:pt x="483854" y="182501"/>
                  <a:pt x="472595" y="192353"/>
                </a:cubicBezTo>
                <a:cubicBezTo>
                  <a:pt x="452903" y="209583"/>
                  <a:pt x="447554" y="239165"/>
                  <a:pt x="429052" y="257667"/>
                </a:cubicBezTo>
                <a:cubicBezTo>
                  <a:pt x="351485" y="335234"/>
                  <a:pt x="439509" y="251480"/>
                  <a:pt x="363738" y="312096"/>
                </a:cubicBezTo>
                <a:cubicBezTo>
                  <a:pt x="355724" y="318507"/>
                  <a:pt x="350767" y="328587"/>
                  <a:pt x="341966" y="333867"/>
                </a:cubicBezTo>
                <a:cubicBezTo>
                  <a:pt x="332127" y="339771"/>
                  <a:pt x="320195" y="341124"/>
                  <a:pt x="309309" y="344753"/>
                </a:cubicBezTo>
                <a:cubicBezTo>
                  <a:pt x="305681" y="355639"/>
                  <a:pt x="305592" y="368450"/>
                  <a:pt x="298424" y="377410"/>
                </a:cubicBezTo>
                <a:cubicBezTo>
                  <a:pt x="290251" y="387626"/>
                  <a:pt x="275612" y="390566"/>
                  <a:pt x="265766" y="399181"/>
                </a:cubicBezTo>
                <a:cubicBezTo>
                  <a:pt x="246456" y="416077"/>
                  <a:pt x="229481" y="435467"/>
                  <a:pt x="211338" y="453610"/>
                </a:cubicBezTo>
                <a:lnTo>
                  <a:pt x="189566" y="475381"/>
                </a:lnTo>
                <a:cubicBezTo>
                  <a:pt x="170663" y="532094"/>
                  <a:pt x="191064" y="487116"/>
                  <a:pt x="156909" y="529810"/>
                </a:cubicBezTo>
                <a:cubicBezTo>
                  <a:pt x="148736" y="540026"/>
                  <a:pt x="143652" y="552534"/>
                  <a:pt x="135138" y="562467"/>
                </a:cubicBezTo>
                <a:cubicBezTo>
                  <a:pt x="115050" y="585903"/>
                  <a:pt x="87828" y="613336"/>
                  <a:pt x="58938" y="627781"/>
                </a:cubicBezTo>
                <a:cubicBezTo>
                  <a:pt x="48675" y="632913"/>
                  <a:pt x="37167" y="635038"/>
                  <a:pt x="26281" y="638667"/>
                </a:cubicBezTo>
                <a:cubicBezTo>
                  <a:pt x="19024" y="645924"/>
                  <a:pt x="5530" y="650226"/>
                  <a:pt x="4509" y="660438"/>
                </a:cubicBezTo>
                <a:cubicBezTo>
                  <a:pt x="1588" y="689652"/>
                  <a:pt x="0" y="750713"/>
                  <a:pt x="37166" y="769296"/>
                </a:cubicBezTo>
                <a:cubicBezTo>
                  <a:pt x="57692" y="779559"/>
                  <a:pt x="80709" y="783810"/>
                  <a:pt x="102481" y="791067"/>
                </a:cubicBezTo>
                <a:lnTo>
                  <a:pt x="167795" y="812838"/>
                </a:lnTo>
                <a:lnTo>
                  <a:pt x="254881" y="834610"/>
                </a:lnTo>
                <a:cubicBezTo>
                  <a:pt x="363738" y="830981"/>
                  <a:pt x="472982" y="833585"/>
                  <a:pt x="581452" y="823724"/>
                </a:cubicBezTo>
                <a:cubicBezTo>
                  <a:pt x="594481" y="822540"/>
                  <a:pt x="604858" y="811204"/>
                  <a:pt x="614109" y="801953"/>
                </a:cubicBezTo>
                <a:cubicBezTo>
                  <a:pt x="623360" y="792702"/>
                  <a:pt x="628624" y="780182"/>
                  <a:pt x="635881" y="769296"/>
                </a:cubicBezTo>
                <a:lnTo>
                  <a:pt x="657652" y="703981"/>
                </a:lnTo>
                <a:cubicBezTo>
                  <a:pt x="661281" y="693095"/>
                  <a:pt x="666288" y="682576"/>
                  <a:pt x="668538" y="671324"/>
                </a:cubicBezTo>
                <a:cubicBezTo>
                  <a:pt x="674750" y="640264"/>
                  <a:pt x="681089" y="604088"/>
                  <a:pt x="690309" y="573353"/>
                </a:cubicBezTo>
                <a:cubicBezTo>
                  <a:pt x="706459" y="519520"/>
                  <a:pt x="702891" y="506766"/>
                  <a:pt x="744738" y="475381"/>
                </a:cubicBezTo>
                <a:cubicBezTo>
                  <a:pt x="747641" y="473204"/>
                  <a:pt x="751995" y="475381"/>
                  <a:pt x="755624" y="475381"/>
                </a:cubicBezTo>
                <a:lnTo>
                  <a:pt x="755624" y="475381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855028" y="2144486"/>
            <a:ext cx="1353457" cy="718457"/>
          </a:xfrm>
          <a:custGeom>
            <a:avLst/>
            <a:gdLst>
              <a:gd name="connsiteX0" fmla="*/ 1306286 w 1353457"/>
              <a:gd name="connsiteY0" fmla="*/ 217714 h 718457"/>
              <a:gd name="connsiteX1" fmla="*/ 1273629 w 1353457"/>
              <a:gd name="connsiteY1" fmla="*/ 283028 h 718457"/>
              <a:gd name="connsiteX2" fmla="*/ 1262743 w 1353457"/>
              <a:gd name="connsiteY2" fmla="*/ 315685 h 718457"/>
              <a:gd name="connsiteX3" fmla="*/ 1230086 w 1353457"/>
              <a:gd name="connsiteY3" fmla="*/ 337457 h 718457"/>
              <a:gd name="connsiteX4" fmla="*/ 1197429 w 1353457"/>
              <a:gd name="connsiteY4" fmla="*/ 381000 h 718457"/>
              <a:gd name="connsiteX5" fmla="*/ 1132115 w 1353457"/>
              <a:gd name="connsiteY5" fmla="*/ 435428 h 718457"/>
              <a:gd name="connsiteX6" fmla="*/ 1077686 w 1353457"/>
              <a:gd name="connsiteY6" fmla="*/ 468085 h 718457"/>
              <a:gd name="connsiteX7" fmla="*/ 1023258 w 1353457"/>
              <a:gd name="connsiteY7" fmla="*/ 500743 h 718457"/>
              <a:gd name="connsiteX8" fmla="*/ 947058 w 1353457"/>
              <a:gd name="connsiteY8" fmla="*/ 533400 h 718457"/>
              <a:gd name="connsiteX9" fmla="*/ 881743 w 1353457"/>
              <a:gd name="connsiteY9" fmla="*/ 555171 h 718457"/>
              <a:gd name="connsiteX10" fmla="*/ 827315 w 1353457"/>
              <a:gd name="connsiteY10" fmla="*/ 598714 h 718457"/>
              <a:gd name="connsiteX11" fmla="*/ 805543 w 1353457"/>
              <a:gd name="connsiteY11" fmla="*/ 620485 h 718457"/>
              <a:gd name="connsiteX12" fmla="*/ 772886 w 1353457"/>
              <a:gd name="connsiteY12" fmla="*/ 631371 h 718457"/>
              <a:gd name="connsiteX13" fmla="*/ 740229 w 1353457"/>
              <a:gd name="connsiteY13" fmla="*/ 653143 h 718457"/>
              <a:gd name="connsiteX14" fmla="*/ 674915 w 1353457"/>
              <a:gd name="connsiteY14" fmla="*/ 674914 h 718457"/>
              <a:gd name="connsiteX15" fmla="*/ 642258 w 1353457"/>
              <a:gd name="connsiteY15" fmla="*/ 685800 h 718457"/>
              <a:gd name="connsiteX16" fmla="*/ 576943 w 1353457"/>
              <a:gd name="connsiteY16" fmla="*/ 718457 h 718457"/>
              <a:gd name="connsiteX17" fmla="*/ 261258 w 1353457"/>
              <a:gd name="connsiteY17" fmla="*/ 707571 h 718457"/>
              <a:gd name="connsiteX18" fmla="*/ 217715 w 1353457"/>
              <a:gd name="connsiteY18" fmla="*/ 696685 h 718457"/>
              <a:gd name="connsiteX19" fmla="*/ 152401 w 1353457"/>
              <a:gd name="connsiteY19" fmla="*/ 674914 h 718457"/>
              <a:gd name="connsiteX20" fmla="*/ 185058 w 1353457"/>
              <a:gd name="connsiteY20" fmla="*/ 653143 h 718457"/>
              <a:gd name="connsiteX21" fmla="*/ 228601 w 1353457"/>
              <a:gd name="connsiteY21" fmla="*/ 642257 h 718457"/>
              <a:gd name="connsiteX22" fmla="*/ 261258 w 1353457"/>
              <a:gd name="connsiteY22" fmla="*/ 631371 h 718457"/>
              <a:gd name="connsiteX23" fmla="*/ 283029 w 1353457"/>
              <a:gd name="connsiteY23" fmla="*/ 598714 h 718457"/>
              <a:gd name="connsiteX24" fmla="*/ 250372 w 1353457"/>
              <a:gd name="connsiteY24" fmla="*/ 489857 h 718457"/>
              <a:gd name="connsiteX25" fmla="*/ 239486 w 1353457"/>
              <a:gd name="connsiteY25" fmla="*/ 457200 h 718457"/>
              <a:gd name="connsiteX26" fmla="*/ 217715 w 1353457"/>
              <a:gd name="connsiteY26" fmla="*/ 413657 h 718457"/>
              <a:gd name="connsiteX27" fmla="*/ 206829 w 1353457"/>
              <a:gd name="connsiteY27" fmla="*/ 381000 h 718457"/>
              <a:gd name="connsiteX28" fmla="*/ 185058 w 1353457"/>
              <a:gd name="connsiteY28" fmla="*/ 348343 h 718457"/>
              <a:gd name="connsiteX29" fmla="*/ 174172 w 1353457"/>
              <a:gd name="connsiteY29" fmla="*/ 315685 h 718457"/>
              <a:gd name="connsiteX30" fmla="*/ 97972 w 1353457"/>
              <a:gd name="connsiteY30" fmla="*/ 293914 h 718457"/>
              <a:gd name="connsiteX31" fmla="*/ 32658 w 1353457"/>
              <a:gd name="connsiteY31" fmla="*/ 261257 h 718457"/>
              <a:gd name="connsiteX32" fmla="*/ 21772 w 1353457"/>
              <a:gd name="connsiteY32" fmla="*/ 163285 h 718457"/>
              <a:gd name="connsiteX33" fmla="*/ 43543 w 1353457"/>
              <a:gd name="connsiteY33" fmla="*/ 130628 h 718457"/>
              <a:gd name="connsiteX34" fmla="*/ 76201 w 1353457"/>
              <a:gd name="connsiteY34" fmla="*/ 119743 h 718457"/>
              <a:gd name="connsiteX35" fmla="*/ 141515 w 1353457"/>
              <a:gd name="connsiteY35" fmla="*/ 32657 h 718457"/>
              <a:gd name="connsiteX36" fmla="*/ 152401 w 1353457"/>
              <a:gd name="connsiteY36" fmla="*/ 0 h 718457"/>
              <a:gd name="connsiteX37" fmla="*/ 217715 w 1353457"/>
              <a:gd name="connsiteY37" fmla="*/ 10885 h 718457"/>
              <a:gd name="connsiteX38" fmla="*/ 239486 w 1353457"/>
              <a:gd name="connsiteY38" fmla="*/ 195943 h 718457"/>
              <a:gd name="connsiteX39" fmla="*/ 261258 w 1353457"/>
              <a:gd name="connsiteY39" fmla="*/ 174171 h 718457"/>
              <a:gd name="connsiteX40" fmla="*/ 304801 w 1353457"/>
              <a:gd name="connsiteY40" fmla="*/ 119743 h 718457"/>
              <a:gd name="connsiteX41" fmla="*/ 370115 w 1353457"/>
              <a:gd name="connsiteY41" fmla="*/ 97971 h 718457"/>
              <a:gd name="connsiteX42" fmla="*/ 435429 w 1353457"/>
              <a:gd name="connsiteY42" fmla="*/ 108857 h 718457"/>
              <a:gd name="connsiteX43" fmla="*/ 478972 w 1353457"/>
              <a:gd name="connsiteY43" fmla="*/ 283028 h 718457"/>
              <a:gd name="connsiteX44" fmla="*/ 511629 w 1353457"/>
              <a:gd name="connsiteY44" fmla="*/ 293914 h 718457"/>
              <a:gd name="connsiteX45" fmla="*/ 544286 w 1353457"/>
              <a:gd name="connsiteY45" fmla="*/ 283028 h 718457"/>
              <a:gd name="connsiteX46" fmla="*/ 566058 w 1353457"/>
              <a:gd name="connsiteY46" fmla="*/ 250371 h 718457"/>
              <a:gd name="connsiteX47" fmla="*/ 587829 w 1353457"/>
              <a:gd name="connsiteY47" fmla="*/ 185057 h 718457"/>
              <a:gd name="connsiteX48" fmla="*/ 598715 w 1353457"/>
              <a:gd name="connsiteY48" fmla="*/ 152400 h 718457"/>
              <a:gd name="connsiteX49" fmla="*/ 609601 w 1353457"/>
              <a:gd name="connsiteY49" fmla="*/ 119743 h 718457"/>
              <a:gd name="connsiteX50" fmla="*/ 653143 w 1353457"/>
              <a:gd name="connsiteY50" fmla="*/ 65314 h 718457"/>
              <a:gd name="connsiteX51" fmla="*/ 696686 w 1353457"/>
              <a:gd name="connsiteY51" fmla="*/ 21771 h 718457"/>
              <a:gd name="connsiteX52" fmla="*/ 729343 w 1353457"/>
              <a:gd name="connsiteY52" fmla="*/ 32657 h 718457"/>
              <a:gd name="connsiteX53" fmla="*/ 762001 w 1353457"/>
              <a:gd name="connsiteY53" fmla="*/ 97971 h 718457"/>
              <a:gd name="connsiteX54" fmla="*/ 816429 w 1353457"/>
              <a:gd name="connsiteY54" fmla="*/ 152400 h 718457"/>
              <a:gd name="connsiteX55" fmla="*/ 849086 w 1353457"/>
              <a:gd name="connsiteY55" fmla="*/ 174171 h 718457"/>
              <a:gd name="connsiteX56" fmla="*/ 990601 w 1353457"/>
              <a:gd name="connsiteY56" fmla="*/ 195943 h 718457"/>
              <a:gd name="connsiteX57" fmla="*/ 1306286 w 1353457"/>
              <a:gd name="connsiteY57" fmla="*/ 217714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353457" h="718457">
                <a:moveTo>
                  <a:pt x="1306286" y="217714"/>
                </a:moveTo>
                <a:cubicBezTo>
                  <a:pt x="1353457" y="232228"/>
                  <a:pt x="1315831" y="198627"/>
                  <a:pt x="1273629" y="283028"/>
                </a:cubicBezTo>
                <a:cubicBezTo>
                  <a:pt x="1268497" y="293291"/>
                  <a:pt x="1269911" y="306725"/>
                  <a:pt x="1262743" y="315685"/>
                </a:cubicBezTo>
                <a:cubicBezTo>
                  <a:pt x="1254570" y="325901"/>
                  <a:pt x="1239337" y="328206"/>
                  <a:pt x="1230086" y="337457"/>
                </a:cubicBezTo>
                <a:cubicBezTo>
                  <a:pt x="1217257" y="350286"/>
                  <a:pt x="1209236" y="367225"/>
                  <a:pt x="1197429" y="381000"/>
                </a:cubicBezTo>
                <a:cubicBezTo>
                  <a:pt x="1155115" y="430366"/>
                  <a:pt x="1177926" y="398779"/>
                  <a:pt x="1132115" y="435428"/>
                </a:cubicBezTo>
                <a:cubicBezTo>
                  <a:pt x="1089421" y="469583"/>
                  <a:pt x="1134399" y="449182"/>
                  <a:pt x="1077686" y="468085"/>
                </a:cubicBezTo>
                <a:cubicBezTo>
                  <a:pt x="1035164" y="510609"/>
                  <a:pt x="1079780" y="472482"/>
                  <a:pt x="1023258" y="500743"/>
                </a:cubicBezTo>
                <a:cubicBezTo>
                  <a:pt x="928276" y="548234"/>
                  <a:pt x="1060330" y="499419"/>
                  <a:pt x="947058" y="533400"/>
                </a:cubicBezTo>
                <a:cubicBezTo>
                  <a:pt x="925077" y="539994"/>
                  <a:pt x="881743" y="555171"/>
                  <a:pt x="881743" y="555171"/>
                </a:cubicBezTo>
                <a:cubicBezTo>
                  <a:pt x="829185" y="607731"/>
                  <a:pt x="895964" y="543796"/>
                  <a:pt x="827315" y="598714"/>
                </a:cubicBezTo>
                <a:cubicBezTo>
                  <a:pt x="819301" y="605125"/>
                  <a:pt x="814344" y="615205"/>
                  <a:pt x="805543" y="620485"/>
                </a:cubicBezTo>
                <a:cubicBezTo>
                  <a:pt x="795704" y="626389"/>
                  <a:pt x="783149" y="626239"/>
                  <a:pt x="772886" y="631371"/>
                </a:cubicBezTo>
                <a:cubicBezTo>
                  <a:pt x="761184" y="637222"/>
                  <a:pt x="752184" y="647829"/>
                  <a:pt x="740229" y="653143"/>
                </a:cubicBezTo>
                <a:cubicBezTo>
                  <a:pt x="719258" y="662464"/>
                  <a:pt x="696686" y="667657"/>
                  <a:pt x="674915" y="674914"/>
                </a:cubicBezTo>
                <a:cubicBezTo>
                  <a:pt x="664029" y="678543"/>
                  <a:pt x="651805" y="679435"/>
                  <a:pt x="642258" y="685800"/>
                </a:cubicBezTo>
                <a:cubicBezTo>
                  <a:pt x="600053" y="713936"/>
                  <a:pt x="622013" y="703434"/>
                  <a:pt x="576943" y="718457"/>
                </a:cubicBezTo>
                <a:cubicBezTo>
                  <a:pt x="471715" y="714828"/>
                  <a:pt x="366356" y="713941"/>
                  <a:pt x="261258" y="707571"/>
                </a:cubicBezTo>
                <a:cubicBezTo>
                  <a:pt x="246324" y="706666"/>
                  <a:pt x="232045" y="700984"/>
                  <a:pt x="217715" y="696685"/>
                </a:cubicBezTo>
                <a:cubicBezTo>
                  <a:pt x="195734" y="690091"/>
                  <a:pt x="152401" y="674914"/>
                  <a:pt x="152401" y="674914"/>
                </a:cubicBezTo>
                <a:cubicBezTo>
                  <a:pt x="163287" y="667657"/>
                  <a:pt x="173033" y="658297"/>
                  <a:pt x="185058" y="653143"/>
                </a:cubicBezTo>
                <a:cubicBezTo>
                  <a:pt x="198809" y="647250"/>
                  <a:pt x="214216" y="646367"/>
                  <a:pt x="228601" y="642257"/>
                </a:cubicBezTo>
                <a:cubicBezTo>
                  <a:pt x="239634" y="639105"/>
                  <a:pt x="250372" y="635000"/>
                  <a:pt x="261258" y="631371"/>
                </a:cubicBezTo>
                <a:cubicBezTo>
                  <a:pt x="268515" y="620485"/>
                  <a:pt x="281727" y="611732"/>
                  <a:pt x="283029" y="598714"/>
                </a:cubicBezTo>
                <a:cubicBezTo>
                  <a:pt x="291277" y="516228"/>
                  <a:pt x="275675" y="540464"/>
                  <a:pt x="250372" y="489857"/>
                </a:cubicBezTo>
                <a:cubicBezTo>
                  <a:pt x="245240" y="479594"/>
                  <a:pt x="244006" y="467747"/>
                  <a:pt x="239486" y="457200"/>
                </a:cubicBezTo>
                <a:cubicBezTo>
                  <a:pt x="233094" y="442285"/>
                  <a:pt x="224107" y="428572"/>
                  <a:pt x="217715" y="413657"/>
                </a:cubicBezTo>
                <a:cubicBezTo>
                  <a:pt x="213195" y="403110"/>
                  <a:pt x="211961" y="391263"/>
                  <a:pt x="206829" y="381000"/>
                </a:cubicBezTo>
                <a:cubicBezTo>
                  <a:pt x="200978" y="369298"/>
                  <a:pt x="190909" y="360045"/>
                  <a:pt x="185058" y="348343"/>
                </a:cubicBezTo>
                <a:cubicBezTo>
                  <a:pt x="179926" y="338080"/>
                  <a:pt x="182286" y="323799"/>
                  <a:pt x="174172" y="315685"/>
                </a:cubicBezTo>
                <a:cubicBezTo>
                  <a:pt x="168954" y="310467"/>
                  <a:pt x="98364" y="294026"/>
                  <a:pt x="97972" y="293914"/>
                </a:cubicBezTo>
                <a:cubicBezTo>
                  <a:pt x="58538" y="282647"/>
                  <a:pt x="68439" y="285110"/>
                  <a:pt x="32658" y="261257"/>
                </a:cubicBezTo>
                <a:cubicBezTo>
                  <a:pt x="14514" y="206827"/>
                  <a:pt x="0" y="206829"/>
                  <a:pt x="21772" y="163285"/>
                </a:cubicBezTo>
                <a:cubicBezTo>
                  <a:pt x="27623" y="151583"/>
                  <a:pt x="33327" y="138801"/>
                  <a:pt x="43543" y="130628"/>
                </a:cubicBezTo>
                <a:cubicBezTo>
                  <a:pt x="52503" y="123460"/>
                  <a:pt x="65315" y="123371"/>
                  <a:pt x="76201" y="119743"/>
                </a:cubicBezTo>
                <a:cubicBezTo>
                  <a:pt x="101989" y="93953"/>
                  <a:pt x="129207" y="69581"/>
                  <a:pt x="141515" y="32657"/>
                </a:cubicBezTo>
                <a:lnTo>
                  <a:pt x="152401" y="0"/>
                </a:lnTo>
                <a:lnTo>
                  <a:pt x="217715" y="10885"/>
                </a:lnTo>
                <a:cubicBezTo>
                  <a:pt x="266963" y="198029"/>
                  <a:pt x="134111" y="231066"/>
                  <a:pt x="239486" y="195943"/>
                </a:cubicBezTo>
                <a:cubicBezTo>
                  <a:pt x="246743" y="188686"/>
                  <a:pt x="254847" y="182185"/>
                  <a:pt x="261258" y="174171"/>
                </a:cubicBezTo>
                <a:cubicBezTo>
                  <a:pt x="271515" y="161349"/>
                  <a:pt x="287276" y="128506"/>
                  <a:pt x="304801" y="119743"/>
                </a:cubicBezTo>
                <a:cubicBezTo>
                  <a:pt x="325327" y="109480"/>
                  <a:pt x="370115" y="97971"/>
                  <a:pt x="370115" y="97971"/>
                </a:cubicBezTo>
                <a:lnTo>
                  <a:pt x="435429" y="108857"/>
                </a:lnTo>
                <a:cubicBezTo>
                  <a:pt x="502910" y="253459"/>
                  <a:pt x="389640" y="238362"/>
                  <a:pt x="478972" y="283028"/>
                </a:cubicBezTo>
                <a:cubicBezTo>
                  <a:pt x="489235" y="288160"/>
                  <a:pt x="500743" y="290285"/>
                  <a:pt x="511629" y="293914"/>
                </a:cubicBezTo>
                <a:cubicBezTo>
                  <a:pt x="522515" y="290285"/>
                  <a:pt x="535326" y="290196"/>
                  <a:pt x="544286" y="283028"/>
                </a:cubicBezTo>
                <a:cubicBezTo>
                  <a:pt x="554502" y="274855"/>
                  <a:pt x="560744" y="262326"/>
                  <a:pt x="566058" y="250371"/>
                </a:cubicBezTo>
                <a:cubicBezTo>
                  <a:pt x="575379" y="229400"/>
                  <a:pt x="580572" y="206828"/>
                  <a:pt x="587829" y="185057"/>
                </a:cubicBezTo>
                <a:lnTo>
                  <a:pt x="598715" y="152400"/>
                </a:lnTo>
                <a:cubicBezTo>
                  <a:pt x="602344" y="141514"/>
                  <a:pt x="601487" y="127857"/>
                  <a:pt x="609601" y="119743"/>
                </a:cubicBezTo>
                <a:cubicBezTo>
                  <a:pt x="683725" y="45615"/>
                  <a:pt x="570735" y="161457"/>
                  <a:pt x="653143" y="65314"/>
                </a:cubicBezTo>
                <a:cubicBezTo>
                  <a:pt x="666501" y="49729"/>
                  <a:pt x="696686" y="21771"/>
                  <a:pt x="696686" y="21771"/>
                </a:cubicBezTo>
                <a:cubicBezTo>
                  <a:pt x="707572" y="25400"/>
                  <a:pt x="720383" y="25489"/>
                  <a:pt x="729343" y="32657"/>
                </a:cubicBezTo>
                <a:cubicBezTo>
                  <a:pt x="774078" y="68445"/>
                  <a:pt x="732420" y="58530"/>
                  <a:pt x="762001" y="97971"/>
                </a:cubicBezTo>
                <a:cubicBezTo>
                  <a:pt x="777396" y="118497"/>
                  <a:pt x="795080" y="138168"/>
                  <a:pt x="816429" y="152400"/>
                </a:cubicBezTo>
                <a:cubicBezTo>
                  <a:pt x="827315" y="159657"/>
                  <a:pt x="836674" y="170034"/>
                  <a:pt x="849086" y="174171"/>
                </a:cubicBezTo>
                <a:cubicBezTo>
                  <a:pt x="858846" y="177424"/>
                  <a:pt x="986552" y="195712"/>
                  <a:pt x="990601" y="195943"/>
                </a:cubicBezTo>
                <a:cubicBezTo>
                  <a:pt x="1092100" y="201743"/>
                  <a:pt x="1259115" y="203200"/>
                  <a:pt x="1306286" y="21771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314980"/>
            <a:ext cx="35814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এশিয়ার উল্লেখযোগ্য দেশ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87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alf Frame 13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 cstate="print"/>
          <a:srcRect l="13895" t="1408" r="18337"/>
          <a:stretch>
            <a:fillRect/>
          </a:stretch>
        </p:blipFill>
        <p:spPr bwMode="auto">
          <a:xfrm>
            <a:off x="1752601" y="762000"/>
            <a:ext cx="7086599" cy="5560979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52400" y="4277380"/>
            <a:ext cx="137393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সৌদি আরব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953000"/>
            <a:ext cx="137393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শ্রীলংকা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667780"/>
            <a:ext cx="1156996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পাকিস্তান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600200"/>
            <a:ext cx="86774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ইরাক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2286000"/>
            <a:ext cx="86774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ইরান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848380"/>
            <a:ext cx="867747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কুয়েত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7087" y="351642"/>
            <a:ext cx="33986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এশিয়ার উল্লেখযোগ্য দেশ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4511" y="6031587"/>
            <a:ext cx="7010399" cy="533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মানচিত্রে দেশগুলোর অবস্থান জানতে দেশের নামে ক্লিক করুন।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" y="3058180"/>
            <a:ext cx="1084684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948241" y="3439886"/>
            <a:ext cx="270286" cy="391885"/>
          </a:xfrm>
          <a:custGeom>
            <a:avLst/>
            <a:gdLst>
              <a:gd name="connsiteX0" fmla="*/ 284817 w 284817"/>
              <a:gd name="connsiteY0" fmla="*/ 326571 h 391885"/>
              <a:gd name="connsiteX1" fmla="*/ 186846 w 284817"/>
              <a:gd name="connsiteY1" fmla="*/ 315685 h 391885"/>
              <a:gd name="connsiteX2" fmla="*/ 110646 w 284817"/>
              <a:gd name="connsiteY2" fmla="*/ 293914 h 391885"/>
              <a:gd name="connsiteX3" fmla="*/ 67103 w 284817"/>
              <a:gd name="connsiteY3" fmla="*/ 272143 h 391885"/>
              <a:gd name="connsiteX4" fmla="*/ 12674 w 284817"/>
              <a:gd name="connsiteY4" fmla="*/ 250371 h 391885"/>
              <a:gd name="connsiteX5" fmla="*/ 1789 w 284817"/>
              <a:gd name="connsiteY5" fmla="*/ 185057 h 391885"/>
              <a:gd name="connsiteX6" fmla="*/ 12674 w 284817"/>
              <a:gd name="connsiteY6" fmla="*/ 65314 h 391885"/>
              <a:gd name="connsiteX7" fmla="*/ 143303 w 284817"/>
              <a:gd name="connsiteY7" fmla="*/ 10885 h 391885"/>
              <a:gd name="connsiteX8" fmla="*/ 175960 w 284817"/>
              <a:gd name="connsiteY8" fmla="*/ 0 h 391885"/>
              <a:gd name="connsiteX9" fmla="*/ 219503 w 284817"/>
              <a:gd name="connsiteY9" fmla="*/ 217714 h 391885"/>
              <a:gd name="connsiteX10" fmla="*/ 230389 w 284817"/>
              <a:gd name="connsiteY10" fmla="*/ 250371 h 391885"/>
              <a:gd name="connsiteX11" fmla="*/ 273931 w 284817"/>
              <a:gd name="connsiteY11" fmla="*/ 326571 h 391885"/>
              <a:gd name="connsiteX12" fmla="*/ 241274 w 284817"/>
              <a:gd name="connsiteY12" fmla="*/ 391885 h 391885"/>
              <a:gd name="connsiteX13" fmla="*/ 208617 w 284817"/>
              <a:gd name="connsiteY13" fmla="*/ 326571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817" h="391885">
                <a:moveTo>
                  <a:pt x="284817" y="326571"/>
                </a:moveTo>
                <a:cubicBezTo>
                  <a:pt x="252160" y="322942"/>
                  <a:pt x="219322" y="320681"/>
                  <a:pt x="186846" y="315685"/>
                </a:cubicBezTo>
                <a:cubicBezTo>
                  <a:pt x="172478" y="313475"/>
                  <a:pt x="126582" y="300744"/>
                  <a:pt x="110646" y="293914"/>
                </a:cubicBezTo>
                <a:cubicBezTo>
                  <a:pt x="95731" y="287522"/>
                  <a:pt x="81932" y="278734"/>
                  <a:pt x="67103" y="272143"/>
                </a:cubicBezTo>
                <a:cubicBezTo>
                  <a:pt x="49247" y="264207"/>
                  <a:pt x="30817" y="257628"/>
                  <a:pt x="12674" y="250371"/>
                </a:cubicBezTo>
                <a:cubicBezTo>
                  <a:pt x="9046" y="228600"/>
                  <a:pt x="1789" y="207129"/>
                  <a:pt x="1789" y="185057"/>
                </a:cubicBezTo>
                <a:cubicBezTo>
                  <a:pt x="1789" y="144978"/>
                  <a:pt x="0" y="103336"/>
                  <a:pt x="12674" y="65314"/>
                </a:cubicBezTo>
                <a:cubicBezTo>
                  <a:pt x="32222" y="6670"/>
                  <a:pt x="99530" y="16357"/>
                  <a:pt x="143303" y="10885"/>
                </a:cubicBezTo>
                <a:cubicBezTo>
                  <a:pt x="154189" y="7257"/>
                  <a:pt x="164486" y="0"/>
                  <a:pt x="175960" y="0"/>
                </a:cubicBezTo>
                <a:cubicBezTo>
                  <a:pt x="272528" y="0"/>
                  <a:pt x="217553" y="196267"/>
                  <a:pt x="219503" y="217714"/>
                </a:cubicBezTo>
                <a:cubicBezTo>
                  <a:pt x="220542" y="229141"/>
                  <a:pt x="225869" y="239824"/>
                  <a:pt x="230389" y="250371"/>
                </a:cubicBezTo>
                <a:cubicBezTo>
                  <a:pt x="246963" y="289044"/>
                  <a:pt x="252066" y="293772"/>
                  <a:pt x="273931" y="326571"/>
                </a:cubicBezTo>
                <a:lnTo>
                  <a:pt x="241274" y="391885"/>
                </a:lnTo>
                <a:lnTo>
                  <a:pt x="208617" y="326571"/>
                </a:lnTo>
              </a:path>
            </a:pathLst>
          </a:custGeom>
          <a:solidFill>
            <a:srgbClr val="FFFF00"/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460171" y="2954029"/>
            <a:ext cx="619648" cy="605600"/>
          </a:xfrm>
          <a:custGeom>
            <a:avLst/>
            <a:gdLst>
              <a:gd name="connsiteX0" fmla="*/ 533400 w 652962"/>
              <a:gd name="connsiteY0" fmla="*/ 529400 h 605600"/>
              <a:gd name="connsiteX1" fmla="*/ 500743 w 652962"/>
              <a:gd name="connsiteY1" fmla="*/ 540285 h 605600"/>
              <a:gd name="connsiteX2" fmla="*/ 457200 w 652962"/>
              <a:gd name="connsiteY2" fmla="*/ 605600 h 605600"/>
              <a:gd name="connsiteX3" fmla="*/ 359229 w 652962"/>
              <a:gd name="connsiteY3" fmla="*/ 583828 h 605600"/>
              <a:gd name="connsiteX4" fmla="*/ 348343 w 652962"/>
              <a:gd name="connsiteY4" fmla="*/ 551171 h 605600"/>
              <a:gd name="connsiteX5" fmla="*/ 326572 w 652962"/>
              <a:gd name="connsiteY5" fmla="*/ 464085 h 605600"/>
              <a:gd name="connsiteX6" fmla="*/ 304800 w 652962"/>
              <a:gd name="connsiteY6" fmla="*/ 442314 h 605600"/>
              <a:gd name="connsiteX7" fmla="*/ 261258 w 652962"/>
              <a:gd name="connsiteY7" fmla="*/ 431428 h 605600"/>
              <a:gd name="connsiteX8" fmla="*/ 228600 w 652962"/>
              <a:gd name="connsiteY8" fmla="*/ 420542 h 605600"/>
              <a:gd name="connsiteX9" fmla="*/ 185058 w 652962"/>
              <a:gd name="connsiteY9" fmla="*/ 398771 h 605600"/>
              <a:gd name="connsiteX10" fmla="*/ 152400 w 652962"/>
              <a:gd name="connsiteY10" fmla="*/ 387885 h 605600"/>
              <a:gd name="connsiteX11" fmla="*/ 108858 w 652962"/>
              <a:gd name="connsiteY11" fmla="*/ 366114 h 605600"/>
              <a:gd name="connsiteX12" fmla="*/ 76200 w 652962"/>
              <a:gd name="connsiteY12" fmla="*/ 355228 h 605600"/>
              <a:gd name="connsiteX13" fmla="*/ 10886 w 652962"/>
              <a:gd name="connsiteY13" fmla="*/ 311685 h 605600"/>
              <a:gd name="connsiteX14" fmla="*/ 0 w 652962"/>
              <a:gd name="connsiteY14" fmla="*/ 279028 h 605600"/>
              <a:gd name="connsiteX15" fmla="*/ 10886 w 652962"/>
              <a:gd name="connsiteY15" fmla="*/ 213714 h 605600"/>
              <a:gd name="connsiteX16" fmla="*/ 141515 w 652962"/>
              <a:gd name="connsiteY16" fmla="*/ 181057 h 605600"/>
              <a:gd name="connsiteX17" fmla="*/ 195943 w 652962"/>
              <a:gd name="connsiteY17" fmla="*/ 170171 h 605600"/>
              <a:gd name="connsiteX18" fmla="*/ 228600 w 652962"/>
              <a:gd name="connsiteY18" fmla="*/ 159285 h 605600"/>
              <a:gd name="connsiteX19" fmla="*/ 391886 w 652962"/>
              <a:gd name="connsiteY19" fmla="*/ 148400 h 605600"/>
              <a:gd name="connsiteX20" fmla="*/ 424543 w 652962"/>
              <a:gd name="connsiteY20" fmla="*/ 137514 h 605600"/>
              <a:gd name="connsiteX21" fmla="*/ 457200 w 652962"/>
              <a:gd name="connsiteY21" fmla="*/ 83085 h 605600"/>
              <a:gd name="connsiteX22" fmla="*/ 478972 w 652962"/>
              <a:gd name="connsiteY22" fmla="*/ 50428 h 605600"/>
              <a:gd name="connsiteX23" fmla="*/ 468086 w 652962"/>
              <a:gd name="connsiteY23" fmla="*/ 6885 h 605600"/>
              <a:gd name="connsiteX24" fmla="*/ 435429 w 652962"/>
              <a:gd name="connsiteY24" fmla="*/ 17771 h 605600"/>
              <a:gd name="connsiteX25" fmla="*/ 446315 w 652962"/>
              <a:gd name="connsiteY25" fmla="*/ 83085 h 605600"/>
              <a:gd name="connsiteX26" fmla="*/ 478972 w 652962"/>
              <a:gd name="connsiteY26" fmla="*/ 148400 h 605600"/>
              <a:gd name="connsiteX27" fmla="*/ 522515 w 652962"/>
              <a:gd name="connsiteY27" fmla="*/ 170171 h 605600"/>
              <a:gd name="connsiteX28" fmla="*/ 544286 w 652962"/>
              <a:gd name="connsiteY28" fmla="*/ 202828 h 605600"/>
              <a:gd name="connsiteX29" fmla="*/ 566058 w 652962"/>
              <a:gd name="connsiteY29" fmla="*/ 224600 h 605600"/>
              <a:gd name="connsiteX30" fmla="*/ 587829 w 652962"/>
              <a:gd name="connsiteY30" fmla="*/ 300800 h 605600"/>
              <a:gd name="connsiteX31" fmla="*/ 620486 w 652962"/>
              <a:gd name="connsiteY31" fmla="*/ 333457 h 605600"/>
              <a:gd name="connsiteX32" fmla="*/ 642258 w 652962"/>
              <a:gd name="connsiteY32" fmla="*/ 377000 h 605600"/>
              <a:gd name="connsiteX33" fmla="*/ 620486 w 652962"/>
              <a:gd name="connsiteY33" fmla="*/ 518514 h 605600"/>
              <a:gd name="connsiteX34" fmla="*/ 500743 w 652962"/>
              <a:gd name="connsiteY34" fmla="*/ 529400 h 605600"/>
              <a:gd name="connsiteX35" fmla="*/ 478972 w 652962"/>
              <a:gd name="connsiteY35" fmla="*/ 562057 h 605600"/>
              <a:gd name="connsiteX36" fmla="*/ 446315 w 652962"/>
              <a:gd name="connsiteY36" fmla="*/ 572942 h 605600"/>
              <a:gd name="connsiteX37" fmla="*/ 402772 w 652962"/>
              <a:gd name="connsiteY37" fmla="*/ 583828 h 605600"/>
              <a:gd name="connsiteX38" fmla="*/ 402772 w 652962"/>
              <a:gd name="connsiteY38" fmla="*/ 583828 h 60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52962" h="605600">
                <a:moveTo>
                  <a:pt x="533400" y="529400"/>
                </a:moveTo>
                <a:cubicBezTo>
                  <a:pt x="522514" y="533028"/>
                  <a:pt x="510582" y="534381"/>
                  <a:pt x="500743" y="540285"/>
                </a:cubicBezTo>
                <a:cubicBezTo>
                  <a:pt x="476998" y="554532"/>
                  <a:pt x="468541" y="582919"/>
                  <a:pt x="457200" y="605600"/>
                </a:cubicBezTo>
                <a:cubicBezTo>
                  <a:pt x="424543" y="598343"/>
                  <a:pt x="389151" y="598789"/>
                  <a:pt x="359229" y="583828"/>
                </a:cubicBezTo>
                <a:cubicBezTo>
                  <a:pt x="348966" y="578696"/>
                  <a:pt x="351126" y="562303"/>
                  <a:pt x="348343" y="551171"/>
                </a:cubicBezTo>
                <a:cubicBezTo>
                  <a:pt x="344998" y="537789"/>
                  <a:pt x="337238" y="481861"/>
                  <a:pt x="326572" y="464085"/>
                </a:cubicBezTo>
                <a:cubicBezTo>
                  <a:pt x="321291" y="455284"/>
                  <a:pt x="313980" y="446904"/>
                  <a:pt x="304800" y="442314"/>
                </a:cubicBezTo>
                <a:cubicBezTo>
                  <a:pt x="291419" y="435623"/>
                  <a:pt x="275643" y="435538"/>
                  <a:pt x="261258" y="431428"/>
                </a:cubicBezTo>
                <a:cubicBezTo>
                  <a:pt x="250225" y="428276"/>
                  <a:pt x="239147" y="425062"/>
                  <a:pt x="228600" y="420542"/>
                </a:cubicBezTo>
                <a:cubicBezTo>
                  <a:pt x="213685" y="414150"/>
                  <a:pt x="199973" y="405163"/>
                  <a:pt x="185058" y="398771"/>
                </a:cubicBezTo>
                <a:cubicBezTo>
                  <a:pt x="174511" y="394251"/>
                  <a:pt x="162947" y="392405"/>
                  <a:pt x="152400" y="387885"/>
                </a:cubicBezTo>
                <a:cubicBezTo>
                  <a:pt x="137485" y="381493"/>
                  <a:pt x="123773" y="372506"/>
                  <a:pt x="108858" y="366114"/>
                </a:cubicBezTo>
                <a:cubicBezTo>
                  <a:pt x="98311" y="361594"/>
                  <a:pt x="86231" y="360801"/>
                  <a:pt x="76200" y="355228"/>
                </a:cubicBezTo>
                <a:cubicBezTo>
                  <a:pt x="53327" y="342521"/>
                  <a:pt x="10886" y="311685"/>
                  <a:pt x="10886" y="311685"/>
                </a:cubicBezTo>
                <a:cubicBezTo>
                  <a:pt x="7257" y="300799"/>
                  <a:pt x="0" y="290503"/>
                  <a:pt x="0" y="279028"/>
                </a:cubicBezTo>
                <a:cubicBezTo>
                  <a:pt x="0" y="256956"/>
                  <a:pt x="3136" y="234380"/>
                  <a:pt x="10886" y="213714"/>
                </a:cubicBezTo>
                <a:cubicBezTo>
                  <a:pt x="27563" y="169244"/>
                  <a:pt x="132169" y="181992"/>
                  <a:pt x="141515" y="181057"/>
                </a:cubicBezTo>
                <a:cubicBezTo>
                  <a:pt x="159658" y="177428"/>
                  <a:pt x="177993" y="174659"/>
                  <a:pt x="195943" y="170171"/>
                </a:cubicBezTo>
                <a:cubicBezTo>
                  <a:pt x="207075" y="167388"/>
                  <a:pt x="217196" y="160552"/>
                  <a:pt x="228600" y="159285"/>
                </a:cubicBezTo>
                <a:cubicBezTo>
                  <a:pt x="282816" y="153261"/>
                  <a:pt x="337457" y="152028"/>
                  <a:pt x="391886" y="148400"/>
                </a:cubicBezTo>
                <a:cubicBezTo>
                  <a:pt x="402772" y="144771"/>
                  <a:pt x="414704" y="143418"/>
                  <a:pt x="424543" y="137514"/>
                </a:cubicBezTo>
                <a:cubicBezTo>
                  <a:pt x="454920" y="119288"/>
                  <a:pt x="442521" y="112444"/>
                  <a:pt x="457200" y="83085"/>
                </a:cubicBezTo>
                <a:cubicBezTo>
                  <a:pt x="463051" y="71383"/>
                  <a:pt x="471715" y="61314"/>
                  <a:pt x="478972" y="50428"/>
                </a:cubicBezTo>
                <a:cubicBezTo>
                  <a:pt x="475343" y="35914"/>
                  <a:pt x="480055" y="15862"/>
                  <a:pt x="468086" y="6885"/>
                </a:cubicBezTo>
                <a:cubicBezTo>
                  <a:pt x="458906" y="0"/>
                  <a:pt x="438581" y="6738"/>
                  <a:pt x="435429" y="17771"/>
                </a:cubicBezTo>
                <a:cubicBezTo>
                  <a:pt x="429366" y="38993"/>
                  <a:pt x="441527" y="61539"/>
                  <a:pt x="446315" y="83085"/>
                </a:cubicBezTo>
                <a:cubicBezTo>
                  <a:pt x="450706" y="102843"/>
                  <a:pt x="462957" y="135054"/>
                  <a:pt x="478972" y="148400"/>
                </a:cubicBezTo>
                <a:cubicBezTo>
                  <a:pt x="491438" y="158789"/>
                  <a:pt x="508001" y="162914"/>
                  <a:pt x="522515" y="170171"/>
                </a:cubicBezTo>
                <a:cubicBezTo>
                  <a:pt x="529772" y="181057"/>
                  <a:pt x="536113" y="192612"/>
                  <a:pt x="544286" y="202828"/>
                </a:cubicBezTo>
                <a:cubicBezTo>
                  <a:pt x="550697" y="210842"/>
                  <a:pt x="560778" y="215799"/>
                  <a:pt x="566058" y="224600"/>
                </a:cubicBezTo>
                <a:cubicBezTo>
                  <a:pt x="614844" y="305911"/>
                  <a:pt x="530911" y="201194"/>
                  <a:pt x="587829" y="300800"/>
                </a:cubicBezTo>
                <a:cubicBezTo>
                  <a:pt x="595467" y="314166"/>
                  <a:pt x="611538" y="320930"/>
                  <a:pt x="620486" y="333457"/>
                </a:cubicBezTo>
                <a:cubicBezTo>
                  <a:pt x="629918" y="346662"/>
                  <a:pt x="635001" y="362486"/>
                  <a:pt x="642258" y="377000"/>
                </a:cubicBezTo>
                <a:cubicBezTo>
                  <a:pt x="635001" y="424171"/>
                  <a:pt x="652962" y="483541"/>
                  <a:pt x="620486" y="518514"/>
                </a:cubicBezTo>
                <a:cubicBezTo>
                  <a:pt x="593214" y="547884"/>
                  <a:pt x="539050" y="517613"/>
                  <a:pt x="500743" y="529400"/>
                </a:cubicBezTo>
                <a:cubicBezTo>
                  <a:pt x="488239" y="533248"/>
                  <a:pt x="489188" y="553884"/>
                  <a:pt x="478972" y="562057"/>
                </a:cubicBezTo>
                <a:cubicBezTo>
                  <a:pt x="470012" y="569225"/>
                  <a:pt x="457348" y="569790"/>
                  <a:pt x="446315" y="572942"/>
                </a:cubicBezTo>
                <a:cubicBezTo>
                  <a:pt x="431930" y="577052"/>
                  <a:pt x="402772" y="583828"/>
                  <a:pt x="402772" y="583828"/>
                </a:cubicBezTo>
                <a:lnTo>
                  <a:pt x="402772" y="583828"/>
                </a:lnTo>
              </a:path>
            </a:pathLst>
          </a:cu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835509" y="2529870"/>
            <a:ext cx="1100388" cy="1030148"/>
          </a:xfrm>
          <a:custGeom>
            <a:avLst/>
            <a:gdLst>
              <a:gd name="connsiteX0" fmla="*/ 1050692 w 1159549"/>
              <a:gd name="connsiteY0" fmla="*/ 986216 h 1030148"/>
              <a:gd name="connsiteX1" fmla="*/ 756778 w 1159549"/>
              <a:gd name="connsiteY1" fmla="*/ 953559 h 1030148"/>
              <a:gd name="connsiteX2" fmla="*/ 724121 w 1159549"/>
              <a:gd name="connsiteY2" fmla="*/ 942673 h 1030148"/>
              <a:gd name="connsiteX3" fmla="*/ 386663 w 1159549"/>
              <a:gd name="connsiteY3" fmla="*/ 931787 h 1030148"/>
              <a:gd name="connsiteX4" fmla="*/ 343121 w 1159549"/>
              <a:gd name="connsiteY4" fmla="*/ 920901 h 1030148"/>
              <a:gd name="connsiteX5" fmla="*/ 288692 w 1159549"/>
              <a:gd name="connsiteY5" fmla="*/ 910016 h 1030148"/>
              <a:gd name="connsiteX6" fmla="*/ 332235 w 1159549"/>
              <a:gd name="connsiteY6" fmla="*/ 855587 h 1030148"/>
              <a:gd name="connsiteX7" fmla="*/ 310463 w 1159549"/>
              <a:gd name="connsiteY7" fmla="*/ 757616 h 1030148"/>
              <a:gd name="connsiteX8" fmla="*/ 277806 w 1159549"/>
              <a:gd name="connsiteY8" fmla="*/ 735844 h 1030148"/>
              <a:gd name="connsiteX9" fmla="*/ 245149 w 1159549"/>
              <a:gd name="connsiteY9" fmla="*/ 703187 h 1030148"/>
              <a:gd name="connsiteX10" fmla="*/ 234263 w 1159549"/>
              <a:gd name="connsiteY10" fmla="*/ 670530 h 1030148"/>
              <a:gd name="connsiteX11" fmla="*/ 168949 w 1159549"/>
              <a:gd name="connsiteY11" fmla="*/ 583444 h 1030148"/>
              <a:gd name="connsiteX12" fmla="*/ 158063 w 1159549"/>
              <a:gd name="connsiteY12" fmla="*/ 529016 h 1030148"/>
              <a:gd name="connsiteX13" fmla="*/ 136292 w 1159549"/>
              <a:gd name="connsiteY13" fmla="*/ 507244 h 1030148"/>
              <a:gd name="connsiteX14" fmla="*/ 125406 w 1159549"/>
              <a:gd name="connsiteY14" fmla="*/ 441930 h 1030148"/>
              <a:gd name="connsiteX15" fmla="*/ 114521 w 1159549"/>
              <a:gd name="connsiteY15" fmla="*/ 409273 h 1030148"/>
              <a:gd name="connsiteX16" fmla="*/ 103635 w 1159549"/>
              <a:gd name="connsiteY16" fmla="*/ 311301 h 1030148"/>
              <a:gd name="connsiteX17" fmla="*/ 92749 w 1159549"/>
              <a:gd name="connsiteY17" fmla="*/ 278644 h 1030148"/>
              <a:gd name="connsiteX18" fmla="*/ 81863 w 1159549"/>
              <a:gd name="connsiteY18" fmla="*/ 191559 h 1030148"/>
              <a:gd name="connsiteX19" fmla="*/ 38321 w 1159549"/>
              <a:gd name="connsiteY19" fmla="*/ 126244 h 1030148"/>
              <a:gd name="connsiteX20" fmla="*/ 5663 w 1159549"/>
              <a:gd name="connsiteY20" fmla="*/ 60930 h 1030148"/>
              <a:gd name="connsiteX21" fmla="*/ 16549 w 1159549"/>
              <a:gd name="connsiteY21" fmla="*/ 6501 h 1030148"/>
              <a:gd name="connsiteX22" fmla="*/ 136292 w 1159549"/>
              <a:gd name="connsiteY22" fmla="*/ 28273 h 1030148"/>
              <a:gd name="connsiteX23" fmla="*/ 190721 w 1159549"/>
              <a:gd name="connsiteY23" fmla="*/ 82701 h 1030148"/>
              <a:gd name="connsiteX24" fmla="*/ 212492 w 1159549"/>
              <a:gd name="connsiteY24" fmla="*/ 104473 h 1030148"/>
              <a:gd name="connsiteX25" fmla="*/ 245149 w 1159549"/>
              <a:gd name="connsiteY25" fmla="*/ 126244 h 1030148"/>
              <a:gd name="connsiteX26" fmla="*/ 266921 w 1159549"/>
              <a:gd name="connsiteY26" fmla="*/ 148016 h 1030148"/>
              <a:gd name="connsiteX27" fmla="*/ 299578 w 1159549"/>
              <a:gd name="connsiteY27" fmla="*/ 169787 h 1030148"/>
              <a:gd name="connsiteX28" fmla="*/ 321349 w 1159549"/>
              <a:gd name="connsiteY28" fmla="*/ 191559 h 1030148"/>
              <a:gd name="connsiteX29" fmla="*/ 364892 w 1159549"/>
              <a:gd name="connsiteY29" fmla="*/ 202444 h 1030148"/>
              <a:gd name="connsiteX30" fmla="*/ 397549 w 1159549"/>
              <a:gd name="connsiteY30" fmla="*/ 213330 h 1030148"/>
              <a:gd name="connsiteX31" fmla="*/ 451978 w 1159549"/>
              <a:gd name="connsiteY31" fmla="*/ 245987 h 1030148"/>
              <a:gd name="connsiteX32" fmla="*/ 473749 w 1159549"/>
              <a:gd name="connsiteY32" fmla="*/ 267759 h 1030148"/>
              <a:gd name="connsiteX33" fmla="*/ 506406 w 1159549"/>
              <a:gd name="connsiteY33" fmla="*/ 289530 h 1030148"/>
              <a:gd name="connsiteX34" fmla="*/ 702349 w 1159549"/>
              <a:gd name="connsiteY34" fmla="*/ 278644 h 1030148"/>
              <a:gd name="connsiteX35" fmla="*/ 800321 w 1159549"/>
              <a:gd name="connsiteY35" fmla="*/ 256873 h 1030148"/>
              <a:gd name="connsiteX36" fmla="*/ 898292 w 1159549"/>
              <a:gd name="connsiteY36" fmla="*/ 245987 h 1030148"/>
              <a:gd name="connsiteX37" fmla="*/ 1061578 w 1159549"/>
              <a:gd name="connsiteY37" fmla="*/ 267759 h 1030148"/>
              <a:gd name="connsiteX38" fmla="*/ 1094235 w 1159549"/>
              <a:gd name="connsiteY38" fmla="*/ 278644 h 1030148"/>
              <a:gd name="connsiteX39" fmla="*/ 1137778 w 1159549"/>
              <a:gd name="connsiteY39" fmla="*/ 322187 h 1030148"/>
              <a:gd name="connsiteX40" fmla="*/ 1159549 w 1159549"/>
              <a:gd name="connsiteY40" fmla="*/ 409273 h 1030148"/>
              <a:gd name="connsiteX41" fmla="*/ 1126892 w 1159549"/>
              <a:gd name="connsiteY41" fmla="*/ 431044 h 1030148"/>
              <a:gd name="connsiteX42" fmla="*/ 1083349 w 1159549"/>
              <a:gd name="connsiteY42" fmla="*/ 485473 h 1030148"/>
              <a:gd name="connsiteX43" fmla="*/ 1050692 w 1159549"/>
              <a:gd name="connsiteY43" fmla="*/ 518130 h 1030148"/>
              <a:gd name="connsiteX44" fmla="*/ 1039806 w 1159549"/>
              <a:gd name="connsiteY44" fmla="*/ 703187 h 1030148"/>
              <a:gd name="connsiteX45" fmla="*/ 1028921 w 1159549"/>
              <a:gd name="connsiteY45" fmla="*/ 735844 h 1030148"/>
              <a:gd name="connsiteX46" fmla="*/ 1039806 w 1159549"/>
              <a:gd name="connsiteY46" fmla="*/ 844701 h 1030148"/>
              <a:gd name="connsiteX47" fmla="*/ 1072463 w 1159549"/>
              <a:gd name="connsiteY47" fmla="*/ 920901 h 1030148"/>
              <a:gd name="connsiteX48" fmla="*/ 1083349 w 1159549"/>
              <a:gd name="connsiteY48" fmla="*/ 964444 h 1030148"/>
              <a:gd name="connsiteX49" fmla="*/ 963606 w 1159549"/>
              <a:gd name="connsiteY49" fmla="*/ 986216 h 1030148"/>
              <a:gd name="connsiteX50" fmla="*/ 854749 w 1159549"/>
              <a:gd name="connsiteY50" fmla="*/ 953559 h 1030148"/>
              <a:gd name="connsiteX51" fmla="*/ 811206 w 1159549"/>
              <a:gd name="connsiteY51" fmla="*/ 942673 h 1030148"/>
              <a:gd name="connsiteX52" fmla="*/ 778549 w 1159549"/>
              <a:gd name="connsiteY52" fmla="*/ 931787 h 1030148"/>
              <a:gd name="connsiteX53" fmla="*/ 691463 w 1159549"/>
              <a:gd name="connsiteY53" fmla="*/ 920901 h 1030148"/>
              <a:gd name="connsiteX54" fmla="*/ 658806 w 1159549"/>
              <a:gd name="connsiteY54" fmla="*/ 910016 h 1030148"/>
              <a:gd name="connsiteX55" fmla="*/ 299578 w 1159549"/>
              <a:gd name="connsiteY55" fmla="*/ 899130 h 1030148"/>
              <a:gd name="connsiteX56" fmla="*/ 266921 w 1159549"/>
              <a:gd name="connsiteY56" fmla="*/ 888244 h 10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9549" h="1030148">
                <a:moveTo>
                  <a:pt x="1050692" y="986216"/>
                </a:moveTo>
                <a:cubicBezTo>
                  <a:pt x="915231" y="932030"/>
                  <a:pt x="1043745" y="976516"/>
                  <a:pt x="756778" y="953559"/>
                </a:cubicBezTo>
                <a:cubicBezTo>
                  <a:pt x="745340" y="952644"/>
                  <a:pt x="735576" y="943347"/>
                  <a:pt x="724121" y="942673"/>
                </a:cubicBezTo>
                <a:cubicBezTo>
                  <a:pt x="611771" y="936064"/>
                  <a:pt x="499149" y="935416"/>
                  <a:pt x="386663" y="931787"/>
                </a:cubicBezTo>
                <a:cubicBezTo>
                  <a:pt x="372149" y="928158"/>
                  <a:pt x="357725" y="924146"/>
                  <a:pt x="343121" y="920901"/>
                </a:cubicBezTo>
                <a:cubicBezTo>
                  <a:pt x="325059" y="916887"/>
                  <a:pt x="299794" y="924818"/>
                  <a:pt x="288692" y="910016"/>
                </a:cubicBezTo>
                <a:cubicBezTo>
                  <a:pt x="282806" y="902169"/>
                  <a:pt x="327375" y="860447"/>
                  <a:pt x="332235" y="855587"/>
                </a:cubicBezTo>
                <a:cubicBezTo>
                  <a:pt x="324978" y="822930"/>
                  <a:pt x="324306" y="788071"/>
                  <a:pt x="310463" y="757616"/>
                </a:cubicBezTo>
                <a:cubicBezTo>
                  <a:pt x="305049" y="745706"/>
                  <a:pt x="287857" y="744220"/>
                  <a:pt x="277806" y="735844"/>
                </a:cubicBezTo>
                <a:cubicBezTo>
                  <a:pt x="265980" y="725989"/>
                  <a:pt x="256035" y="714073"/>
                  <a:pt x="245149" y="703187"/>
                </a:cubicBezTo>
                <a:cubicBezTo>
                  <a:pt x="241520" y="692301"/>
                  <a:pt x="240423" y="680211"/>
                  <a:pt x="234263" y="670530"/>
                </a:cubicBezTo>
                <a:cubicBezTo>
                  <a:pt x="214782" y="639917"/>
                  <a:pt x="168949" y="583444"/>
                  <a:pt x="168949" y="583444"/>
                </a:cubicBezTo>
                <a:cubicBezTo>
                  <a:pt x="165320" y="565301"/>
                  <a:pt x="165351" y="546022"/>
                  <a:pt x="158063" y="529016"/>
                </a:cubicBezTo>
                <a:cubicBezTo>
                  <a:pt x="154020" y="519583"/>
                  <a:pt x="139896" y="516854"/>
                  <a:pt x="136292" y="507244"/>
                </a:cubicBezTo>
                <a:cubicBezTo>
                  <a:pt x="128542" y="486578"/>
                  <a:pt x="130194" y="463476"/>
                  <a:pt x="125406" y="441930"/>
                </a:cubicBezTo>
                <a:cubicBezTo>
                  <a:pt x="122917" y="430729"/>
                  <a:pt x="118149" y="420159"/>
                  <a:pt x="114521" y="409273"/>
                </a:cubicBezTo>
                <a:cubicBezTo>
                  <a:pt x="110892" y="376616"/>
                  <a:pt x="109037" y="343712"/>
                  <a:pt x="103635" y="311301"/>
                </a:cubicBezTo>
                <a:cubicBezTo>
                  <a:pt x="101749" y="299983"/>
                  <a:pt x="94802" y="289933"/>
                  <a:pt x="92749" y="278644"/>
                </a:cubicBezTo>
                <a:cubicBezTo>
                  <a:pt x="87516" y="249862"/>
                  <a:pt x="91702" y="219109"/>
                  <a:pt x="81863" y="191559"/>
                </a:cubicBezTo>
                <a:cubicBezTo>
                  <a:pt x="73062" y="166917"/>
                  <a:pt x="52835" y="148016"/>
                  <a:pt x="38321" y="126244"/>
                </a:cubicBezTo>
                <a:cubicBezTo>
                  <a:pt x="10183" y="84036"/>
                  <a:pt x="20687" y="106002"/>
                  <a:pt x="5663" y="60930"/>
                </a:cubicBezTo>
                <a:cubicBezTo>
                  <a:pt x="9292" y="42787"/>
                  <a:pt x="0" y="14775"/>
                  <a:pt x="16549" y="6501"/>
                </a:cubicBezTo>
                <a:cubicBezTo>
                  <a:pt x="29551" y="0"/>
                  <a:pt x="113344" y="22536"/>
                  <a:pt x="136292" y="28273"/>
                </a:cubicBezTo>
                <a:lnTo>
                  <a:pt x="190721" y="82701"/>
                </a:lnTo>
                <a:cubicBezTo>
                  <a:pt x="197978" y="89958"/>
                  <a:pt x="203952" y="98780"/>
                  <a:pt x="212492" y="104473"/>
                </a:cubicBezTo>
                <a:cubicBezTo>
                  <a:pt x="223378" y="111730"/>
                  <a:pt x="234933" y="118071"/>
                  <a:pt x="245149" y="126244"/>
                </a:cubicBezTo>
                <a:cubicBezTo>
                  <a:pt x="253163" y="132655"/>
                  <a:pt x="258907" y="141605"/>
                  <a:pt x="266921" y="148016"/>
                </a:cubicBezTo>
                <a:cubicBezTo>
                  <a:pt x="277137" y="156189"/>
                  <a:pt x="289362" y="161614"/>
                  <a:pt x="299578" y="169787"/>
                </a:cubicBezTo>
                <a:cubicBezTo>
                  <a:pt x="307592" y="176198"/>
                  <a:pt x="312169" y="186969"/>
                  <a:pt x="321349" y="191559"/>
                </a:cubicBezTo>
                <a:cubicBezTo>
                  <a:pt x="334730" y="198250"/>
                  <a:pt x="350507" y="198334"/>
                  <a:pt x="364892" y="202444"/>
                </a:cubicBezTo>
                <a:cubicBezTo>
                  <a:pt x="375925" y="205596"/>
                  <a:pt x="386663" y="209701"/>
                  <a:pt x="397549" y="213330"/>
                </a:cubicBezTo>
                <a:cubicBezTo>
                  <a:pt x="452719" y="268497"/>
                  <a:pt x="381316" y="203588"/>
                  <a:pt x="451978" y="245987"/>
                </a:cubicBezTo>
                <a:cubicBezTo>
                  <a:pt x="460779" y="251268"/>
                  <a:pt x="465735" y="261348"/>
                  <a:pt x="473749" y="267759"/>
                </a:cubicBezTo>
                <a:cubicBezTo>
                  <a:pt x="483965" y="275932"/>
                  <a:pt x="495520" y="282273"/>
                  <a:pt x="506406" y="289530"/>
                </a:cubicBezTo>
                <a:cubicBezTo>
                  <a:pt x="571720" y="285901"/>
                  <a:pt x="637160" y="284076"/>
                  <a:pt x="702349" y="278644"/>
                </a:cubicBezTo>
                <a:cubicBezTo>
                  <a:pt x="908529" y="261463"/>
                  <a:pt x="679374" y="277031"/>
                  <a:pt x="800321" y="256873"/>
                </a:cubicBezTo>
                <a:cubicBezTo>
                  <a:pt x="832732" y="251471"/>
                  <a:pt x="865635" y="249616"/>
                  <a:pt x="898292" y="245987"/>
                </a:cubicBezTo>
                <a:cubicBezTo>
                  <a:pt x="966316" y="252790"/>
                  <a:pt x="1001449" y="252727"/>
                  <a:pt x="1061578" y="267759"/>
                </a:cubicBezTo>
                <a:cubicBezTo>
                  <a:pt x="1072710" y="270542"/>
                  <a:pt x="1083349" y="275016"/>
                  <a:pt x="1094235" y="278644"/>
                </a:cubicBezTo>
                <a:cubicBezTo>
                  <a:pt x="1108749" y="293158"/>
                  <a:pt x="1133753" y="302059"/>
                  <a:pt x="1137778" y="322187"/>
                </a:cubicBezTo>
                <a:cubicBezTo>
                  <a:pt x="1150913" y="387868"/>
                  <a:pt x="1142812" y="359063"/>
                  <a:pt x="1159549" y="409273"/>
                </a:cubicBezTo>
                <a:cubicBezTo>
                  <a:pt x="1148663" y="416530"/>
                  <a:pt x="1137108" y="422871"/>
                  <a:pt x="1126892" y="431044"/>
                </a:cubicBezTo>
                <a:cubicBezTo>
                  <a:pt x="1095226" y="456377"/>
                  <a:pt x="1111635" y="451531"/>
                  <a:pt x="1083349" y="485473"/>
                </a:cubicBezTo>
                <a:cubicBezTo>
                  <a:pt x="1073494" y="497299"/>
                  <a:pt x="1061578" y="507244"/>
                  <a:pt x="1050692" y="518130"/>
                </a:cubicBezTo>
                <a:cubicBezTo>
                  <a:pt x="1047063" y="579816"/>
                  <a:pt x="1045954" y="641701"/>
                  <a:pt x="1039806" y="703187"/>
                </a:cubicBezTo>
                <a:cubicBezTo>
                  <a:pt x="1038664" y="714604"/>
                  <a:pt x="1028921" y="724370"/>
                  <a:pt x="1028921" y="735844"/>
                </a:cubicBezTo>
                <a:cubicBezTo>
                  <a:pt x="1028921" y="772311"/>
                  <a:pt x="1034261" y="808658"/>
                  <a:pt x="1039806" y="844701"/>
                </a:cubicBezTo>
                <a:cubicBezTo>
                  <a:pt x="1044507" y="875259"/>
                  <a:pt x="1061563" y="891835"/>
                  <a:pt x="1072463" y="920901"/>
                </a:cubicBezTo>
                <a:cubicBezTo>
                  <a:pt x="1077716" y="934909"/>
                  <a:pt x="1079720" y="949930"/>
                  <a:pt x="1083349" y="964444"/>
                </a:cubicBezTo>
                <a:cubicBezTo>
                  <a:pt x="1061447" y="1030148"/>
                  <a:pt x="1082240" y="1003163"/>
                  <a:pt x="963606" y="986216"/>
                </a:cubicBezTo>
                <a:cubicBezTo>
                  <a:pt x="923300" y="980458"/>
                  <a:pt x="895141" y="963657"/>
                  <a:pt x="854749" y="953559"/>
                </a:cubicBezTo>
                <a:cubicBezTo>
                  <a:pt x="840235" y="949930"/>
                  <a:pt x="825591" y="946783"/>
                  <a:pt x="811206" y="942673"/>
                </a:cubicBezTo>
                <a:cubicBezTo>
                  <a:pt x="800173" y="939521"/>
                  <a:pt x="789838" y="933840"/>
                  <a:pt x="778549" y="931787"/>
                </a:cubicBezTo>
                <a:cubicBezTo>
                  <a:pt x="749766" y="926554"/>
                  <a:pt x="720492" y="924530"/>
                  <a:pt x="691463" y="920901"/>
                </a:cubicBezTo>
                <a:cubicBezTo>
                  <a:pt x="680577" y="917273"/>
                  <a:pt x="670263" y="910652"/>
                  <a:pt x="658806" y="910016"/>
                </a:cubicBezTo>
                <a:cubicBezTo>
                  <a:pt x="539193" y="903371"/>
                  <a:pt x="299578" y="899130"/>
                  <a:pt x="299578" y="899130"/>
                </a:cubicBezTo>
                <a:lnTo>
                  <a:pt x="266921" y="888244"/>
                </a:ln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158343" y="2182454"/>
            <a:ext cx="754113" cy="811117"/>
          </a:xfrm>
          <a:custGeom>
            <a:avLst/>
            <a:gdLst>
              <a:gd name="connsiteX0" fmla="*/ 620486 w 794657"/>
              <a:gd name="connsiteY0" fmla="*/ 811117 h 811117"/>
              <a:gd name="connsiteX1" fmla="*/ 489857 w 794657"/>
              <a:gd name="connsiteY1" fmla="*/ 745803 h 811117"/>
              <a:gd name="connsiteX2" fmla="*/ 457200 w 794657"/>
              <a:gd name="connsiteY2" fmla="*/ 734917 h 811117"/>
              <a:gd name="connsiteX3" fmla="*/ 468086 w 794657"/>
              <a:gd name="connsiteY3" fmla="*/ 691375 h 811117"/>
              <a:gd name="connsiteX4" fmla="*/ 478971 w 794657"/>
              <a:gd name="connsiteY4" fmla="*/ 658717 h 811117"/>
              <a:gd name="connsiteX5" fmla="*/ 446314 w 794657"/>
              <a:gd name="connsiteY5" fmla="*/ 647832 h 811117"/>
              <a:gd name="connsiteX6" fmla="*/ 391886 w 794657"/>
              <a:gd name="connsiteY6" fmla="*/ 680489 h 811117"/>
              <a:gd name="connsiteX7" fmla="*/ 381000 w 794657"/>
              <a:gd name="connsiteY7" fmla="*/ 756689 h 811117"/>
              <a:gd name="connsiteX8" fmla="*/ 370114 w 794657"/>
              <a:gd name="connsiteY8" fmla="*/ 789346 h 811117"/>
              <a:gd name="connsiteX9" fmla="*/ 326571 w 794657"/>
              <a:gd name="connsiteY9" fmla="*/ 811117 h 811117"/>
              <a:gd name="connsiteX10" fmla="*/ 185057 w 794657"/>
              <a:gd name="connsiteY10" fmla="*/ 800232 h 811117"/>
              <a:gd name="connsiteX11" fmla="*/ 141514 w 794657"/>
              <a:gd name="connsiteY11" fmla="*/ 789346 h 811117"/>
              <a:gd name="connsiteX12" fmla="*/ 130628 w 794657"/>
              <a:gd name="connsiteY12" fmla="*/ 756689 h 811117"/>
              <a:gd name="connsiteX13" fmla="*/ 108857 w 794657"/>
              <a:gd name="connsiteY13" fmla="*/ 658717 h 811117"/>
              <a:gd name="connsiteX14" fmla="*/ 87086 w 794657"/>
              <a:gd name="connsiteY14" fmla="*/ 626060 h 811117"/>
              <a:gd name="connsiteX15" fmla="*/ 54428 w 794657"/>
              <a:gd name="connsiteY15" fmla="*/ 615175 h 811117"/>
              <a:gd name="connsiteX16" fmla="*/ 65314 w 794657"/>
              <a:gd name="connsiteY16" fmla="*/ 571632 h 811117"/>
              <a:gd name="connsiteX17" fmla="*/ 87086 w 794657"/>
              <a:gd name="connsiteY17" fmla="*/ 506317 h 811117"/>
              <a:gd name="connsiteX18" fmla="*/ 43543 w 794657"/>
              <a:gd name="connsiteY18" fmla="*/ 484546 h 811117"/>
              <a:gd name="connsiteX19" fmla="*/ 10886 w 794657"/>
              <a:gd name="connsiteY19" fmla="*/ 473660 h 811117"/>
              <a:gd name="connsiteX20" fmla="*/ 0 w 794657"/>
              <a:gd name="connsiteY20" fmla="*/ 430117 h 811117"/>
              <a:gd name="connsiteX21" fmla="*/ 32657 w 794657"/>
              <a:gd name="connsiteY21" fmla="*/ 408346 h 811117"/>
              <a:gd name="connsiteX22" fmla="*/ 108857 w 794657"/>
              <a:gd name="connsiteY22" fmla="*/ 386575 h 811117"/>
              <a:gd name="connsiteX23" fmla="*/ 195943 w 794657"/>
              <a:gd name="connsiteY23" fmla="*/ 310375 h 811117"/>
              <a:gd name="connsiteX24" fmla="*/ 239486 w 794657"/>
              <a:gd name="connsiteY24" fmla="*/ 266832 h 811117"/>
              <a:gd name="connsiteX25" fmla="*/ 261257 w 794657"/>
              <a:gd name="connsiteY25" fmla="*/ 245060 h 811117"/>
              <a:gd name="connsiteX26" fmla="*/ 304800 w 794657"/>
              <a:gd name="connsiteY26" fmla="*/ 168860 h 811117"/>
              <a:gd name="connsiteX27" fmla="*/ 337457 w 794657"/>
              <a:gd name="connsiteY27" fmla="*/ 136203 h 811117"/>
              <a:gd name="connsiteX28" fmla="*/ 359228 w 794657"/>
              <a:gd name="connsiteY28" fmla="*/ 103546 h 811117"/>
              <a:gd name="connsiteX29" fmla="*/ 424543 w 794657"/>
              <a:gd name="connsiteY29" fmla="*/ 92660 h 811117"/>
              <a:gd name="connsiteX30" fmla="*/ 435428 w 794657"/>
              <a:gd name="connsiteY30" fmla="*/ 60003 h 811117"/>
              <a:gd name="connsiteX31" fmla="*/ 489857 w 794657"/>
              <a:gd name="connsiteY31" fmla="*/ 27346 h 811117"/>
              <a:gd name="connsiteX32" fmla="*/ 566057 w 794657"/>
              <a:gd name="connsiteY32" fmla="*/ 5575 h 811117"/>
              <a:gd name="connsiteX33" fmla="*/ 674914 w 794657"/>
              <a:gd name="connsiteY33" fmla="*/ 16460 h 811117"/>
              <a:gd name="connsiteX34" fmla="*/ 729343 w 794657"/>
              <a:gd name="connsiteY34" fmla="*/ 49117 h 811117"/>
              <a:gd name="connsiteX35" fmla="*/ 772886 w 794657"/>
              <a:gd name="connsiteY35" fmla="*/ 81775 h 811117"/>
              <a:gd name="connsiteX36" fmla="*/ 783771 w 794657"/>
              <a:gd name="connsiteY36" fmla="*/ 201517 h 811117"/>
              <a:gd name="connsiteX37" fmla="*/ 794657 w 794657"/>
              <a:gd name="connsiteY37" fmla="*/ 234175 h 811117"/>
              <a:gd name="connsiteX38" fmla="*/ 751114 w 794657"/>
              <a:gd name="connsiteY38" fmla="*/ 277717 h 811117"/>
              <a:gd name="connsiteX39" fmla="*/ 620486 w 794657"/>
              <a:gd name="connsiteY39" fmla="*/ 288603 h 811117"/>
              <a:gd name="connsiteX40" fmla="*/ 576943 w 794657"/>
              <a:gd name="connsiteY40" fmla="*/ 353917 h 811117"/>
              <a:gd name="connsiteX41" fmla="*/ 620486 w 794657"/>
              <a:gd name="connsiteY41" fmla="*/ 419232 h 811117"/>
              <a:gd name="connsiteX42" fmla="*/ 642257 w 794657"/>
              <a:gd name="connsiteY42" fmla="*/ 451889 h 811117"/>
              <a:gd name="connsiteX43" fmla="*/ 642257 w 794657"/>
              <a:gd name="connsiteY43" fmla="*/ 451889 h 811117"/>
              <a:gd name="connsiteX44" fmla="*/ 685800 w 794657"/>
              <a:gd name="connsiteY44" fmla="*/ 549860 h 811117"/>
              <a:gd name="connsiteX45" fmla="*/ 674914 w 794657"/>
              <a:gd name="connsiteY45" fmla="*/ 713146 h 811117"/>
              <a:gd name="connsiteX46" fmla="*/ 664028 w 794657"/>
              <a:gd name="connsiteY46" fmla="*/ 767575 h 811117"/>
              <a:gd name="connsiteX47" fmla="*/ 620486 w 794657"/>
              <a:gd name="connsiteY47" fmla="*/ 811117 h 81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794657" h="811117">
                <a:moveTo>
                  <a:pt x="620486" y="811117"/>
                </a:moveTo>
                <a:cubicBezTo>
                  <a:pt x="536076" y="754845"/>
                  <a:pt x="579994" y="775850"/>
                  <a:pt x="489857" y="745803"/>
                </a:cubicBezTo>
                <a:lnTo>
                  <a:pt x="457200" y="734917"/>
                </a:lnTo>
                <a:cubicBezTo>
                  <a:pt x="460829" y="720403"/>
                  <a:pt x="463976" y="705760"/>
                  <a:pt x="468086" y="691375"/>
                </a:cubicBezTo>
                <a:cubicBezTo>
                  <a:pt x="471238" y="680342"/>
                  <a:pt x="484103" y="668980"/>
                  <a:pt x="478971" y="658717"/>
                </a:cubicBezTo>
                <a:cubicBezTo>
                  <a:pt x="473839" y="648454"/>
                  <a:pt x="457200" y="651460"/>
                  <a:pt x="446314" y="647832"/>
                </a:cubicBezTo>
                <a:cubicBezTo>
                  <a:pt x="428978" y="653610"/>
                  <a:pt x="399358" y="658074"/>
                  <a:pt x="391886" y="680489"/>
                </a:cubicBezTo>
                <a:cubicBezTo>
                  <a:pt x="383772" y="704830"/>
                  <a:pt x="386032" y="731529"/>
                  <a:pt x="381000" y="756689"/>
                </a:cubicBezTo>
                <a:cubicBezTo>
                  <a:pt x="378750" y="767941"/>
                  <a:pt x="378228" y="781232"/>
                  <a:pt x="370114" y="789346"/>
                </a:cubicBezTo>
                <a:cubicBezTo>
                  <a:pt x="358639" y="800820"/>
                  <a:pt x="341085" y="803860"/>
                  <a:pt x="326571" y="811117"/>
                </a:cubicBezTo>
                <a:cubicBezTo>
                  <a:pt x="279400" y="807489"/>
                  <a:pt x="232044" y="805760"/>
                  <a:pt x="185057" y="800232"/>
                </a:cubicBezTo>
                <a:cubicBezTo>
                  <a:pt x="170198" y="798484"/>
                  <a:pt x="153197" y="798692"/>
                  <a:pt x="141514" y="789346"/>
                </a:cubicBezTo>
                <a:cubicBezTo>
                  <a:pt x="132554" y="782178"/>
                  <a:pt x="134257" y="767575"/>
                  <a:pt x="130628" y="756689"/>
                </a:cubicBezTo>
                <a:cubicBezTo>
                  <a:pt x="126447" y="731600"/>
                  <a:pt x="122257" y="685517"/>
                  <a:pt x="108857" y="658717"/>
                </a:cubicBezTo>
                <a:cubicBezTo>
                  <a:pt x="103006" y="647015"/>
                  <a:pt x="97302" y="634233"/>
                  <a:pt x="87086" y="626060"/>
                </a:cubicBezTo>
                <a:cubicBezTo>
                  <a:pt x="78126" y="618892"/>
                  <a:pt x="65314" y="618803"/>
                  <a:pt x="54428" y="615175"/>
                </a:cubicBezTo>
                <a:cubicBezTo>
                  <a:pt x="58057" y="600661"/>
                  <a:pt x="61015" y="585962"/>
                  <a:pt x="65314" y="571632"/>
                </a:cubicBezTo>
                <a:cubicBezTo>
                  <a:pt x="71909" y="549651"/>
                  <a:pt x="87086" y="506317"/>
                  <a:pt x="87086" y="506317"/>
                </a:cubicBezTo>
                <a:cubicBezTo>
                  <a:pt x="72572" y="499060"/>
                  <a:pt x="58458" y="490938"/>
                  <a:pt x="43543" y="484546"/>
                </a:cubicBezTo>
                <a:cubicBezTo>
                  <a:pt x="32996" y="480026"/>
                  <a:pt x="18054" y="482620"/>
                  <a:pt x="10886" y="473660"/>
                </a:cubicBezTo>
                <a:cubicBezTo>
                  <a:pt x="1540" y="461977"/>
                  <a:pt x="3629" y="444631"/>
                  <a:pt x="0" y="430117"/>
                </a:cubicBezTo>
                <a:cubicBezTo>
                  <a:pt x="10886" y="422860"/>
                  <a:pt x="20955" y="414197"/>
                  <a:pt x="32657" y="408346"/>
                </a:cubicBezTo>
                <a:cubicBezTo>
                  <a:pt x="48278" y="400536"/>
                  <a:pt x="94900" y="390064"/>
                  <a:pt x="108857" y="386575"/>
                </a:cubicBezTo>
                <a:cubicBezTo>
                  <a:pt x="233435" y="303522"/>
                  <a:pt x="135467" y="380930"/>
                  <a:pt x="195943" y="310375"/>
                </a:cubicBezTo>
                <a:cubicBezTo>
                  <a:pt x="209301" y="294790"/>
                  <a:pt x="224972" y="281346"/>
                  <a:pt x="239486" y="266832"/>
                </a:cubicBezTo>
                <a:cubicBezTo>
                  <a:pt x="246743" y="259575"/>
                  <a:pt x="256667" y="254240"/>
                  <a:pt x="261257" y="245060"/>
                </a:cubicBezTo>
                <a:cubicBezTo>
                  <a:pt x="274568" y="218438"/>
                  <a:pt x="285564" y="191942"/>
                  <a:pt x="304800" y="168860"/>
                </a:cubicBezTo>
                <a:cubicBezTo>
                  <a:pt x="314655" y="157034"/>
                  <a:pt x="327602" y="148030"/>
                  <a:pt x="337457" y="136203"/>
                </a:cubicBezTo>
                <a:cubicBezTo>
                  <a:pt x="345832" y="126152"/>
                  <a:pt x="347526" y="109397"/>
                  <a:pt x="359228" y="103546"/>
                </a:cubicBezTo>
                <a:cubicBezTo>
                  <a:pt x="378970" y="93675"/>
                  <a:pt x="402771" y="96289"/>
                  <a:pt x="424543" y="92660"/>
                </a:cubicBezTo>
                <a:cubicBezTo>
                  <a:pt x="428171" y="81774"/>
                  <a:pt x="429524" y="69842"/>
                  <a:pt x="435428" y="60003"/>
                </a:cubicBezTo>
                <a:cubicBezTo>
                  <a:pt x="449578" y="36420"/>
                  <a:pt x="465057" y="34432"/>
                  <a:pt x="489857" y="27346"/>
                </a:cubicBezTo>
                <a:cubicBezTo>
                  <a:pt x="585564" y="0"/>
                  <a:pt x="487737" y="31680"/>
                  <a:pt x="566057" y="5575"/>
                </a:cubicBezTo>
                <a:cubicBezTo>
                  <a:pt x="602343" y="9203"/>
                  <a:pt x="638871" y="10915"/>
                  <a:pt x="674914" y="16460"/>
                </a:cubicBezTo>
                <a:cubicBezTo>
                  <a:pt x="714302" y="22520"/>
                  <a:pt x="702145" y="26452"/>
                  <a:pt x="729343" y="49117"/>
                </a:cubicBezTo>
                <a:cubicBezTo>
                  <a:pt x="743281" y="60732"/>
                  <a:pt x="758372" y="70889"/>
                  <a:pt x="772886" y="81775"/>
                </a:cubicBezTo>
                <a:cubicBezTo>
                  <a:pt x="776514" y="121689"/>
                  <a:pt x="778103" y="161841"/>
                  <a:pt x="783771" y="201517"/>
                </a:cubicBezTo>
                <a:cubicBezTo>
                  <a:pt x="785394" y="212877"/>
                  <a:pt x="794657" y="222700"/>
                  <a:pt x="794657" y="234175"/>
                </a:cubicBezTo>
                <a:cubicBezTo>
                  <a:pt x="794657" y="267074"/>
                  <a:pt x="780142" y="273847"/>
                  <a:pt x="751114" y="277717"/>
                </a:cubicBezTo>
                <a:cubicBezTo>
                  <a:pt x="707804" y="283492"/>
                  <a:pt x="664029" y="284974"/>
                  <a:pt x="620486" y="288603"/>
                </a:cubicBezTo>
                <a:cubicBezTo>
                  <a:pt x="597920" y="303647"/>
                  <a:pt x="565227" y="314865"/>
                  <a:pt x="576943" y="353917"/>
                </a:cubicBezTo>
                <a:cubicBezTo>
                  <a:pt x="584462" y="378980"/>
                  <a:pt x="605972" y="397460"/>
                  <a:pt x="620486" y="419232"/>
                </a:cubicBezTo>
                <a:lnTo>
                  <a:pt x="642257" y="451889"/>
                </a:lnTo>
                <a:lnTo>
                  <a:pt x="642257" y="451889"/>
                </a:lnTo>
                <a:cubicBezTo>
                  <a:pt x="668165" y="529615"/>
                  <a:pt x="651298" y="498108"/>
                  <a:pt x="685800" y="549860"/>
                </a:cubicBezTo>
                <a:cubicBezTo>
                  <a:pt x="682171" y="604289"/>
                  <a:pt x="680342" y="658867"/>
                  <a:pt x="674914" y="713146"/>
                </a:cubicBezTo>
                <a:cubicBezTo>
                  <a:pt x="673073" y="731556"/>
                  <a:pt x="679084" y="756821"/>
                  <a:pt x="664028" y="767575"/>
                </a:cubicBezTo>
                <a:cubicBezTo>
                  <a:pt x="646312" y="780229"/>
                  <a:pt x="620485" y="767575"/>
                  <a:pt x="620486" y="811117"/>
                </a:cubicBezTo>
                <a:close/>
              </a:path>
            </a:pathLst>
          </a:custGeom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601686" y="3702066"/>
            <a:ext cx="949231" cy="978791"/>
          </a:xfrm>
          <a:custGeom>
            <a:avLst/>
            <a:gdLst>
              <a:gd name="connsiteX0" fmla="*/ 783771 w 1000265"/>
              <a:gd name="connsiteY0" fmla="*/ 978791 h 978791"/>
              <a:gd name="connsiteX1" fmla="*/ 740228 w 1000265"/>
              <a:gd name="connsiteY1" fmla="*/ 848163 h 978791"/>
              <a:gd name="connsiteX2" fmla="*/ 511628 w 1000265"/>
              <a:gd name="connsiteY2" fmla="*/ 869934 h 978791"/>
              <a:gd name="connsiteX3" fmla="*/ 478971 w 1000265"/>
              <a:gd name="connsiteY3" fmla="*/ 891705 h 978791"/>
              <a:gd name="connsiteX4" fmla="*/ 446314 w 1000265"/>
              <a:gd name="connsiteY4" fmla="*/ 902591 h 978791"/>
              <a:gd name="connsiteX5" fmla="*/ 402771 w 1000265"/>
              <a:gd name="connsiteY5" fmla="*/ 957020 h 978791"/>
              <a:gd name="connsiteX6" fmla="*/ 359228 w 1000265"/>
              <a:gd name="connsiteY6" fmla="*/ 967905 h 978791"/>
              <a:gd name="connsiteX7" fmla="*/ 239485 w 1000265"/>
              <a:gd name="connsiteY7" fmla="*/ 946134 h 978791"/>
              <a:gd name="connsiteX8" fmla="*/ 195943 w 1000265"/>
              <a:gd name="connsiteY8" fmla="*/ 924363 h 978791"/>
              <a:gd name="connsiteX9" fmla="*/ 163285 w 1000265"/>
              <a:gd name="connsiteY9" fmla="*/ 891705 h 978791"/>
              <a:gd name="connsiteX10" fmla="*/ 87085 w 1000265"/>
              <a:gd name="connsiteY10" fmla="*/ 880820 h 978791"/>
              <a:gd name="connsiteX11" fmla="*/ 76200 w 1000265"/>
              <a:gd name="connsiteY11" fmla="*/ 761077 h 978791"/>
              <a:gd name="connsiteX12" fmla="*/ 65314 w 1000265"/>
              <a:gd name="connsiteY12" fmla="*/ 663105 h 978791"/>
              <a:gd name="connsiteX13" fmla="*/ 54428 w 1000265"/>
              <a:gd name="connsiteY13" fmla="*/ 576020 h 978791"/>
              <a:gd name="connsiteX14" fmla="*/ 43543 w 1000265"/>
              <a:gd name="connsiteY14" fmla="*/ 543363 h 978791"/>
              <a:gd name="connsiteX15" fmla="*/ 21771 w 1000265"/>
              <a:gd name="connsiteY15" fmla="*/ 467163 h 978791"/>
              <a:gd name="connsiteX16" fmla="*/ 0 w 1000265"/>
              <a:gd name="connsiteY16" fmla="*/ 423620 h 978791"/>
              <a:gd name="connsiteX17" fmla="*/ 65314 w 1000265"/>
              <a:gd name="connsiteY17" fmla="*/ 325648 h 978791"/>
              <a:gd name="connsiteX18" fmla="*/ 130628 w 1000265"/>
              <a:gd name="connsiteY18" fmla="*/ 282105 h 978791"/>
              <a:gd name="connsiteX19" fmla="*/ 195943 w 1000265"/>
              <a:gd name="connsiteY19" fmla="*/ 195020 h 978791"/>
              <a:gd name="connsiteX20" fmla="*/ 239485 w 1000265"/>
              <a:gd name="connsiteY20" fmla="*/ 140591 h 978791"/>
              <a:gd name="connsiteX21" fmla="*/ 304800 w 1000265"/>
              <a:gd name="connsiteY21" fmla="*/ 97048 h 978791"/>
              <a:gd name="connsiteX22" fmla="*/ 337457 w 1000265"/>
              <a:gd name="connsiteY22" fmla="*/ 75277 h 978791"/>
              <a:gd name="connsiteX23" fmla="*/ 391885 w 1000265"/>
              <a:gd name="connsiteY23" fmla="*/ 31734 h 978791"/>
              <a:gd name="connsiteX24" fmla="*/ 424543 w 1000265"/>
              <a:gd name="connsiteY24" fmla="*/ 20848 h 978791"/>
              <a:gd name="connsiteX25" fmla="*/ 533400 w 1000265"/>
              <a:gd name="connsiteY25" fmla="*/ 42620 h 978791"/>
              <a:gd name="connsiteX26" fmla="*/ 566057 w 1000265"/>
              <a:gd name="connsiteY26" fmla="*/ 64391 h 978791"/>
              <a:gd name="connsiteX27" fmla="*/ 598714 w 1000265"/>
              <a:gd name="connsiteY27" fmla="*/ 140591 h 978791"/>
              <a:gd name="connsiteX28" fmla="*/ 631371 w 1000265"/>
              <a:gd name="connsiteY28" fmla="*/ 184134 h 978791"/>
              <a:gd name="connsiteX29" fmla="*/ 653143 w 1000265"/>
              <a:gd name="connsiteY29" fmla="*/ 260334 h 978791"/>
              <a:gd name="connsiteX30" fmla="*/ 674914 w 1000265"/>
              <a:gd name="connsiteY30" fmla="*/ 347420 h 978791"/>
              <a:gd name="connsiteX31" fmla="*/ 696685 w 1000265"/>
              <a:gd name="connsiteY31" fmla="*/ 390963 h 978791"/>
              <a:gd name="connsiteX32" fmla="*/ 772885 w 1000265"/>
              <a:gd name="connsiteY32" fmla="*/ 423620 h 978791"/>
              <a:gd name="connsiteX33" fmla="*/ 794657 w 1000265"/>
              <a:gd name="connsiteY33" fmla="*/ 445391 h 978791"/>
              <a:gd name="connsiteX34" fmla="*/ 957943 w 1000265"/>
              <a:gd name="connsiteY34" fmla="*/ 478048 h 978791"/>
              <a:gd name="connsiteX35" fmla="*/ 990600 w 1000265"/>
              <a:gd name="connsiteY35" fmla="*/ 499820 h 978791"/>
              <a:gd name="connsiteX36" fmla="*/ 957943 w 1000265"/>
              <a:gd name="connsiteY36" fmla="*/ 608677 h 978791"/>
              <a:gd name="connsiteX37" fmla="*/ 936171 w 1000265"/>
              <a:gd name="connsiteY37" fmla="*/ 630448 h 978791"/>
              <a:gd name="connsiteX38" fmla="*/ 903514 w 1000265"/>
              <a:gd name="connsiteY38" fmla="*/ 652220 h 978791"/>
              <a:gd name="connsiteX39" fmla="*/ 881743 w 1000265"/>
              <a:gd name="connsiteY39" fmla="*/ 684877 h 978791"/>
              <a:gd name="connsiteX40" fmla="*/ 827314 w 1000265"/>
              <a:gd name="connsiteY40" fmla="*/ 728420 h 978791"/>
              <a:gd name="connsiteX41" fmla="*/ 762000 w 1000265"/>
              <a:gd name="connsiteY41" fmla="*/ 761077 h 978791"/>
              <a:gd name="connsiteX42" fmla="*/ 718457 w 1000265"/>
              <a:gd name="connsiteY42" fmla="*/ 826391 h 978791"/>
              <a:gd name="connsiteX43" fmla="*/ 653143 w 1000265"/>
              <a:gd name="connsiteY43" fmla="*/ 848163 h 978791"/>
              <a:gd name="connsiteX44" fmla="*/ 544285 w 1000265"/>
              <a:gd name="connsiteY44" fmla="*/ 837277 h 978791"/>
              <a:gd name="connsiteX45" fmla="*/ 468085 w 1000265"/>
              <a:gd name="connsiteY45" fmla="*/ 826391 h 978791"/>
              <a:gd name="connsiteX46" fmla="*/ 435428 w 1000265"/>
              <a:gd name="connsiteY46" fmla="*/ 880820 h 978791"/>
              <a:gd name="connsiteX47" fmla="*/ 402771 w 1000265"/>
              <a:gd name="connsiteY47" fmla="*/ 891705 h 978791"/>
              <a:gd name="connsiteX48" fmla="*/ 381000 w 1000265"/>
              <a:gd name="connsiteY48" fmla="*/ 913477 h 978791"/>
              <a:gd name="connsiteX49" fmla="*/ 370114 w 1000265"/>
              <a:gd name="connsiteY49" fmla="*/ 946134 h 978791"/>
              <a:gd name="connsiteX50" fmla="*/ 293914 w 1000265"/>
              <a:gd name="connsiteY50" fmla="*/ 978791 h 978791"/>
              <a:gd name="connsiteX51" fmla="*/ 174171 w 1000265"/>
              <a:gd name="connsiteY51" fmla="*/ 957020 h 978791"/>
              <a:gd name="connsiteX52" fmla="*/ 141514 w 1000265"/>
              <a:gd name="connsiteY52" fmla="*/ 946134 h 978791"/>
              <a:gd name="connsiteX53" fmla="*/ 97971 w 1000265"/>
              <a:gd name="connsiteY53" fmla="*/ 935248 h 978791"/>
              <a:gd name="connsiteX54" fmla="*/ 54428 w 1000265"/>
              <a:gd name="connsiteY54" fmla="*/ 891705 h 978791"/>
              <a:gd name="connsiteX55" fmla="*/ 108857 w 1000265"/>
              <a:gd name="connsiteY55" fmla="*/ 891705 h 978791"/>
              <a:gd name="connsiteX56" fmla="*/ 108857 w 1000265"/>
              <a:gd name="connsiteY56" fmla="*/ 891705 h 978791"/>
              <a:gd name="connsiteX57" fmla="*/ 97971 w 1000265"/>
              <a:gd name="connsiteY57" fmla="*/ 891705 h 978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000265" h="978791">
                <a:moveTo>
                  <a:pt x="783771" y="978791"/>
                </a:moveTo>
                <a:cubicBezTo>
                  <a:pt x="769257" y="935248"/>
                  <a:pt x="780886" y="869460"/>
                  <a:pt x="740228" y="848163"/>
                </a:cubicBezTo>
                <a:cubicBezTo>
                  <a:pt x="690816" y="822281"/>
                  <a:pt x="578660" y="853176"/>
                  <a:pt x="511628" y="869934"/>
                </a:cubicBezTo>
                <a:cubicBezTo>
                  <a:pt x="500742" y="877191"/>
                  <a:pt x="490673" y="885854"/>
                  <a:pt x="478971" y="891705"/>
                </a:cubicBezTo>
                <a:cubicBezTo>
                  <a:pt x="468708" y="896837"/>
                  <a:pt x="455274" y="895423"/>
                  <a:pt x="446314" y="902591"/>
                </a:cubicBezTo>
                <a:cubicBezTo>
                  <a:pt x="420676" y="923102"/>
                  <a:pt x="432362" y="942225"/>
                  <a:pt x="402771" y="957020"/>
                </a:cubicBezTo>
                <a:cubicBezTo>
                  <a:pt x="389389" y="963711"/>
                  <a:pt x="373742" y="964277"/>
                  <a:pt x="359228" y="967905"/>
                </a:cubicBezTo>
                <a:cubicBezTo>
                  <a:pt x="309073" y="961636"/>
                  <a:pt x="280944" y="963902"/>
                  <a:pt x="239485" y="946134"/>
                </a:cubicBezTo>
                <a:cubicBezTo>
                  <a:pt x="224570" y="939742"/>
                  <a:pt x="209148" y="933795"/>
                  <a:pt x="195943" y="924363"/>
                </a:cubicBezTo>
                <a:cubicBezTo>
                  <a:pt x="183416" y="915415"/>
                  <a:pt x="177579" y="897423"/>
                  <a:pt x="163285" y="891705"/>
                </a:cubicBezTo>
                <a:cubicBezTo>
                  <a:pt x="139462" y="882176"/>
                  <a:pt x="112485" y="884448"/>
                  <a:pt x="87085" y="880820"/>
                </a:cubicBezTo>
                <a:cubicBezTo>
                  <a:pt x="38326" y="832059"/>
                  <a:pt x="76200" y="881268"/>
                  <a:pt x="76200" y="761077"/>
                </a:cubicBezTo>
                <a:cubicBezTo>
                  <a:pt x="76200" y="728219"/>
                  <a:pt x="69153" y="695738"/>
                  <a:pt x="65314" y="663105"/>
                </a:cubicBezTo>
                <a:cubicBezTo>
                  <a:pt x="61896" y="634051"/>
                  <a:pt x="59661" y="604802"/>
                  <a:pt x="54428" y="576020"/>
                </a:cubicBezTo>
                <a:cubicBezTo>
                  <a:pt x="52375" y="564731"/>
                  <a:pt x="46695" y="554396"/>
                  <a:pt x="43543" y="543363"/>
                </a:cubicBezTo>
                <a:cubicBezTo>
                  <a:pt x="35651" y="515742"/>
                  <a:pt x="32957" y="493264"/>
                  <a:pt x="21771" y="467163"/>
                </a:cubicBezTo>
                <a:cubicBezTo>
                  <a:pt x="15379" y="452248"/>
                  <a:pt x="7257" y="438134"/>
                  <a:pt x="0" y="423620"/>
                </a:cubicBezTo>
                <a:cubicBezTo>
                  <a:pt x="13317" y="370347"/>
                  <a:pt x="6806" y="364654"/>
                  <a:pt x="65314" y="325648"/>
                </a:cubicBezTo>
                <a:lnTo>
                  <a:pt x="130628" y="282105"/>
                </a:lnTo>
                <a:cubicBezTo>
                  <a:pt x="158953" y="197133"/>
                  <a:pt x="112549" y="320112"/>
                  <a:pt x="195943" y="195020"/>
                </a:cubicBezTo>
                <a:cubicBezTo>
                  <a:pt x="210224" y="173599"/>
                  <a:pt x="218805" y="156101"/>
                  <a:pt x="239485" y="140591"/>
                </a:cubicBezTo>
                <a:cubicBezTo>
                  <a:pt x="260418" y="124891"/>
                  <a:pt x="283028" y="111562"/>
                  <a:pt x="304800" y="97048"/>
                </a:cubicBezTo>
                <a:cubicBezTo>
                  <a:pt x="315686" y="89791"/>
                  <a:pt x="328206" y="84528"/>
                  <a:pt x="337457" y="75277"/>
                </a:cubicBezTo>
                <a:cubicBezTo>
                  <a:pt x="357708" y="55026"/>
                  <a:pt x="364419" y="45467"/>
                  <a:pt x="391885" y="31734"/>
                </a:cubicBezTo>
                <a:cubicBezTo>
                  <a:pt x="402148" y="26602"/>
                  <a:pt x="413657" y="24477"/>
                  <a:pt x="424543" y="20848"/>
                </a:cubicBezTo>
                <a:cubicBezTo>
                  <a:pt x="439279" y="23304"/>
                  <a:pt x="512732" y="33762"/>
                  <a:pt x="533400" y="42620"/>
                </a:cubicBezTo>
                <a:cubicBezTo>
                  <a:pt x="545425" y="47774"/>
                  <a:pt x="555171" y="57134"/>
                  <a:pt x="566057" y="64391"/>
                </a:cubicBezTo>
                <a:cubicBezTo>
                  <a:pt x="645304" y="183263"/>
                  <a:pt x="528418" y="0"/>
                  <a:pt x="598714" y="140591"/>
                </a:cubicBezTo>
                <a:cubicBezTo>
                  <a:pt x="606828" y="156818"/>
                  <a:pt x="620485" y="169620"/>
                  <a:pt x="631371" y="184134"/>
                </a:cubicBezTo>
                <a:cubicBezTo>
                  <a:pt x="643493" y="220498"/>
                  <a:pt x="644032" y="219331"/>
                  <a:pt x="653143" y="260334"/>
                </a:cubicBezTo>
                <a:cubicBezTo>
                  <a:pt x="661008" y="295729"/>
                  <a:pt x="661445" y="315992"/>
                  <a:pt x="674914" y="347420"/>
                </a:cubicBezTo>
                <a:cubicBezTo>
                  <a:pt x="681306" y="362335"/>
                  <a:pt x="686296" y="378497"/>
                  <a:pt x="696685" y="390963"/>
                </a:cubicBezTo>
                <a:cubicBezTo>
                  <a:pt x="716467" y="414701"/>
                  <a:pt x="745609" y="416801"/>
                  <a:pt x="772885" y="423620"/>
                </a:cubicBezTo>
                <a:cubicBezTo>
                  <a:pt x="780142" y="430877"/>
                  <a:pt x="786643" y="438980"/>
                  <a:pt x="794657" y="445391"/>
                </a:cubicBezTo>
                <a:cubicBezTo>
                  <a:pt x="850832" y="490331"/>
                  <a:pt x="857149" y="469649"/>
                  <a:pt x="957943" y="478048"/>
                </a:cubicBezTo>
                <a:cubicBezTo>
                  <a:pt x="968829" y="485305"/>
                  <a:pt x="987762" y="487048"/>
                  <a:pt x="990600" y="499820"/>
                </a:cubicBezTo>
                <a:cubicBezTo>
                  <a:pt x="1000265" y="543315"/>
                  <a:pt x="982524" y="577951"/>
                  <a:pt x="957943" y="608677"/>
                </a:cubicBezTo>
                <a:cubicBezTo>
                  <a:pt x="951532" y="616691"/>
                  <a:pt x="944185" y="624037"/>
                  <a:pt x="936171" y="630448"/>
                </a:cubicBezTo>
                <a:cubicBezTo>
                  <a:pt x="925955" y="638621"/>
                  <a:pt x="914400" y="644963"/>
                  <a:pt x="903514" y="652220"/>
                </a:cubicBezTo>
                <a:lnTo>
                  <a:pt x="881743" y="684877"/>
                </a:lnTo>
                <a:cubicBezTo>
                  <a:pt x="818164" y="706070"/>
                  <a:pt x="876553" y="679181"/>
                  <a:pt x="827314" y="728420"/>
                </a:cubicBezTo>
                <a:cubicBezTo>
                  <a:pt x="806213" y="749521"/>
                  <a:pt x="788560" y="752224"/>
                  <a:pt x="762000" y="761077"/>
                </a:cubicBezTo>
                <a:cubicBezTo>
                  <a:pt x="751771" y="791763"/>
                  <a:pt x="751815" y="807859"/>
                  <a:pt x="718457" y="826391"/>
                </a:cubicBezTo>
                <a:cubicBezTo>
                  <a:pt x="698396" y="837536"/>
                  <a:pt x="653143" y="848163"/>
                  <a:pt x="653143" y="848163"/>
                </a:cubicBezTo>
                <a:lnTo>
                  <a:pt x="544285" y="837277"/>
                </a:lnTo>
                <a:cubicBezTo>
                  <a:pt x="518803" y="834279"/>
                  <a:pt x="468085" y="826391"/>
                  <a:pt x="468085" y="826391"/>
                </a:cubicBezTo>
                <a:cubicBezTo>
                  <a:pt x="459523" y="852079"/>
                  <a:pt x="460333" y="865877"/>
                  <a:pt x="435428" y="880820"/>
                </a:cubicBezTo>
                <a:cubicBezTo>
                  <a:pt x="425589" y="886723"/>
                  <a:pt x="413657" y="888077"/>
                  <a:pt x="402771" y="891705"/>
                </a:cubicBezTo>
                <a:cubicBezTo>
                  <a:pt x="395514" y="898962"/>
                  <a:pt x="386280" y="904676"/>
                  <a:pt x="381000" y="913477"/>
                </a:cubicBezTo>
                <a:cubicBezTo>
                  <a:pt x="375096" y="923316"/>
                  <a:pt x="378228" y="938020"/>
                  <a:pt x="370114" y="946134"/>
                </a:cubicBezTo>
                <a:cubicBezTo>
                  <a:pt x="356664" y="959584"/>
                  <a:pt x="313430" y="972286"/>
                  <a:pt x="293914" y="978791"/>
                </a:cubicBezTo>
                <a:cubicBezTo>
                  <a:pt x="264815" y="973941"/>
                  <a:pt x="204586" y="964624"/>
                  <a:pt x="174171" y="957020"/>
                </a:cubicBezTo>
                <a:cubicBezTo>
                  <a:pt x="163039" y="954237"/>
                  <a:pt x="152547" y="949286"/>
                  <a:pt x="141514" y="946134"/>
                </a:cubicBezTo>
                <a:cubicBezTo>
                  <a:pt x="127129" y="942024"/>
                  <a:pt x="111979" y="940501"/>
                  <a:pt x="97971" y="935248"/>
                </a:cubicBezTo>
                <a:cubicBezTo>
                  <a:pt x="47937" y="916485"/>
                  <a:pt x="54428" y="926908"/>
                  <a:pt x="54428" y="891705"/>
                </a:cubicBezTo>
                <a:lnTo>
                  <a:pt x="108857" y="891705"/>
                </a:lnTo>
                <a:lnTo>
                  <a:pt x="108857" y="891705"/>
                </a:lnTo>
                <a:lnTo>
                  <a:pt x="97971" y="891705"/>
                </a:ln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5069518" y="5279168"/>
            <a:ext cx="168346" cy="424946"/>
          </a:xfrm>
          <a:custGeom>
            <a:avLst/>
            <a:gdLst>
              <a:gd name="connsiteX0" fmla="*/ 177397 w 177397"/>
              <a:gd name="connsiteY0" fmla="*/ 370518 h 424946"/>
              <a:gd name="connsiteX1" fmla="*/ 122969 w 177397"/>
              <a:gd name="connsiteY1" fmla="*/ 381403 h 424946"/>
              <a:gd name="connsiteX2" fmla="*/ 101197 w 177397"/>
              <a:gd name="connsiteY2" fmla="*/ 403175 h 424946"/>
              <a:gd name="connsiteX3" fmla="*/ 57654 w 177397"/>
              <a:gd name="connsiteY3" fmla="*/ 414061 h 424946"/>
              <a:gd name="connsiteX4" fmla="*/ 3226 w 177397"/>
              <a:gd name="connsiteY4" fmla="*/ 381403 h 424946"/>
              <a:gd name="connsiteX5" fmla="*/ 14112 w 177397"/>
              <a:gd name="connsiteY5" fmla="*/ 207232 h 424946"/>
              <a:gd name="connsiteX6" fmla="*/ 24997 w 177397"/>
              <a:gd name="connsiteY6" fmla="*/ 174575 h 424946"/>
              <a:gd name="connsiteX7" fmla="*/ 46769 w 177397"/>
              <a:gd name="connsiteY7" fmla="*/ 152803 h 424946"/>
              <a:gd name="connsiteX8" fmla="*/ 57654 w 177397"/>
              <a:gd name="connsiteY8" fmla="*/ 120146 h 424946"/>
              <a:gd name="connsiteX9" fmla="*/ 46769 w 177397"/>
              <a:gd name="connsiteY9" fmla="*/ 11289 h 424946"/>
              <a:gd name="connsiteX10" fmla="*/ 79426 w 177397"/>
              <a:gd name="connsiteY10" fmla="*/ 403 h 424946"/>
              <a:gd name="connsiteX11" fmla="*/ 122969 w 177397"/>
              <a:gd name="connsiteY11" fmla="*/ 131032 h 424946"/>
              <a:gd name="connsiteX12" fmla="*/ 144740 w 177397"/>
              <a:gd name="connsiteY12" fmla="*/ 218118 h 424946"/>
              <a:gd name="connsiteX13" fmla="*/ 155626 w 177397"/>
              <a:gd name="connsiteY13" fmla="*/ 294318 h 424946"/>
              <a:gd name="connsiteX14" fmla="*/ 144740 w 177397"/>
              <a:gd name="connsiteY14" fmla="*/ 381403 h 424946"/>
              <a:gd name="connsiteX15" fmla="*/ 112083 w 177397"/>
              <a:gd name="connsiteY15" fmla="*/ 403175 h 424946"/>
              <a:gd name="connsiteX16" fmla="*/ 46769 w 177397"/>
              <a:gd name="connsiteY16" fmla="*/ 424946 h 424946"/>
              <a:gd name="connsiteX17" fmla="*/ 3226 w 177397"/>
              <a:gd name="connsiteY17" fmla="*/ 414061 h 424946"/>
              <a:gd name="connsiteX18" fmla="*/ 3226 w 177397"/>
              <a:gd name="connsiteY18" fmla="*/ 414061 h 424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397" h="424946">
                <a:moveTo>
                  <a:pt x="177397" y="370518"/>
                </a:moveTo>
                <a:cubicBezTo>
                  <a:pt x="159254" y="374146"/>
                  <a:pt x="139975" y="374115"/>
                  <a:pt x="122969" y="381403"/>
                </a:cubicBezTo>
                <a:cubicBezTo>
                  <a:pt x="113535" y="385446"/>
                  <a:pt x="110377" y="398585"/>
                  <a:pt x="101197" y="403175"/>
                </a:cubicBezTo>
                <a:cubicBezTo>
                  <a:pt x="87815" y="409866"/>
                  <a:pt x="72168" y="410432"/>
                  <a:pt x="57654" y="414061"/>
                </a:cubicBezTo>
                <a:cubicBezTo>
                  <a:pt x="47411" y="410647"/>
                  <a:pt x="4354" y="401703"/>
                  <a:pt x="3226" y="381403"/>
                </a:cubicBezTo>
                <a:cubicBezTo>
                  <a:pt x="0" y="323322"/>
                  <a:pt x="8023" y="265083"/>
                  <a:pt x="14112" y="207232"/>
                </a:cubicBezTo>
                <a:cubicBezTo>
                  <a:pt x="15313" y="195821"/>
                  <a:pt x="19094" y="184414"/>
                  <a:pt x="24997" y="174575"/>
                </a:cubicBezTo>
                <a:cubicBezTo>
                  <a:pt x="30277" y="165774"/>
                  <a:pt x="39512" y="160060"/>
                  <a:pt x="46769" y="152803"/>
                </a:cubicBezTo>
                <a:cubicBezTo>
                  <a:pt x="50397" y="141917"/>
                  <a:pt x="57654" y="131620"/>
                  <a:pt x="57654" y="120146"/>
                </a:cubicBezTo>
                <a:cubicBezTo>
                  <a:pt x="57654" y="83679"/>
                  <a:pt x="40245" y="47167"/>
                  <a:pt x="46769" y="11289"/>
                </a:cubicBezTo>
                <a:cubicBezTo>
                  <a:pt x="48822" y="0"/>
                  <a:pt x="68540" y="4032"/>
                  <a:pt x="79426" y="403"/>
                </a:cubicBezTo>
                <a:cubicBezTo>
                  <a:pt x="145704" y="44590"/>
                  <a:pt x="101641" y="3063"/>
                  <a:pt x="122969" y="131032"/>
                </a:cubicBezTo>
                <a:cubicBezTo>
                  <a:pt x="127888" y="160547"/>
                  <a:pt x="140508" y="188497"/>
                  <a:pt x="144740" y="218118"/>
                </a:cubicBezTo>
                <a:lnTo>
                  <a:pt x="155626" y="294318"/>
                </a:lnTo>
                <a:cubicBezTo>
                  <a:pt x="151997" y="323346"/>
                  <a:pt x="155605" y="354241"/>
                  <a:pt x="144740" y="381403"/>
                </a:cubicBezTo>
                <a:cubicBezTo>
                  <a:pt x="139881" y="393550"/>
                  <a:pt x="124038" y="397861"/>
                  <a:pt x="112083" y="403175"/>
                </a:cubicBezTo>
                <a:cubicBezTo>
                  <a:pt x="91112" y="412496"/>
                  <a:pt x="46769" y="424946"/>
                  <a:pt x="46769" y="424946"/>
                </a:cubicBezTo>
                <a:cubicBezTo>
                  <a:pt x="10670" y="412914"/>
                  <a:pt x="25586" y="414061"/>
                  <a:pt x="3226" y="414061"/>
                </a:cubicBezTo>
                <a:lnTo>
                  <a:pt x="3226" y="414061"/>
                </a:lnTo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378085" y="2841171"/>
            <a:ext cx="1733570" cy="2612572"/>
          </a:xfrm>
          <a:custGeom>
            <a:avLst/>
            <a:gdLst>
              <a:gd name="connsiteX0" fmla="*/ 596687 w 1826773"/>
              <a:gd name="connsiteY0" fmla="*/ 2612572 h 2612572"/>
              <a:gd name="connsiteX1" fmla="*/ 564030 w 1826773"/>
              <a:gd name="connsiteY1" fmla="*/ 2601686 h 2612572"/>
              <a:gd name="connsiteX2" fmla="*/ 520487 w 1826773"/>
              <a:gd name="connsiteY2" fmla="*/ 2481943 h 2612572"/>
              <a:gd name="connsiteX3" fmla="*/ 498716 w 1826773"/>
              <a:gd name="connsiteY3" fmla="*/ 2449286 h 2612572"/>
              <a:gd name="connsiteX4" fmla="*/ 466059 w 1826773"/>
              <a:gd name="connsiteY4" fmla="*/ 2242458 h 2612572"/>
              <a:gd name="connsiteX5" fmla="*/ 444287 w 1826773"/>
              <a:gd name="connsiteY5" fmla="*/ 2220686 h 2612572"/>
              <a:gd name="connsiteX6" fmla="*/ 411630 w 1826773"/>
              <a:gd name="connsiteY6" fmla="*/ 2100943 h 2612572"/>
              <a:gd name="connsiteX7" fmla="*/ 378973 w 1826773"/>
              <a:gd name="connsiteY7" fmla="*/ 2013858 h 2612572"/>
              <a:gd name="connsiteX8" fmla="*/ 368087 w 1826773"/>
              <a:gd name="connsiteY8" fmla="*/ 1970315 h 2612572"/>
              <a:gd name="connsiteX9" fmla="*/ 346316 w 1826773"/>
              <a:gd name="connsiteY9" fmla="*/ 1905000 h 2612572"/>
              <a:gd name="connsiteX10" fmla="*/ 324545 w 1826773"/>
              <a:gd name="connsiteY10" fmla="*/ 1839686 h 2612572"/>
              <a:gd name="connsiteX11" fmla="*/ 313659 w 1826773"/>
              <a:gd name="connsiteY11" fmla="*/ 1807029 h 2612572"/>
              <a:gd name="connsiteX12" fmla="*/ 291887 w 1826773"/>
              <a:gd name="connsiteY12" fmla="*/ 1752600 h 2612572"/>
              <a:gd name="connsiteX13" fmla="*/ 281002 w 1826773"/>
              <a:gd name="connsiteY13" fmla="*/ 1698172 h 2612572"/>
              <a:gd name="connsiteX14" fmla="*/ 270116 w 1826773"/>
              <a:gd name="connsiteY14" fmla="*/ 1654629 h 2612572"/>
              <a:gd name="connsiteX15" fmla="*/ 259230 w 1826773"/>
              <a:gd name="connsiteY15" fmla="*/ 1458686 h 2612572"/>
              <a:gd name="connsiteX16" fmla="*/ 106830 w 1826773"/>
              <a:gd name="connsiteY16" fmla="*/ 1447800 h 2612572"/>
              <a:gd name="connsiteX17" fmla="*/ 63287 w 1826773"/>
              <a:gd name="connsiteY17" fmla="*/ 1197429 h 2612572"/>
              <a:gd name="connsiteX18" fmla="*/ 74173 w 1826773"/>
              <a:gd name="connsiteY18" fmla="*/ 1143000 h 2612572"/>
              <a:gd name="connsiteX19" fmla="*/ 150373 w 1826773"/>
              <a:gd name="connsiteY19" fmla="*/ 1110343 h 2612572"/>
              <a:gd name="connsiteX20" fmla="*/ 172145 w 1826773"/>
              <a:gd name="connsiteY20" fmla="*/ 1088572 h 2612572"/>
              <a:gd name="connsiteX21" fmla="*/ 150373 w 1826773"/>
              <a:gd name="connsiteY21" fmla="*/ 1045029 h 2612572"/>
              <a:gd name="connsiteX22" fmla="*/ 117716 w 1826773"/>
              <a:gd name="connsiteY22" fmla="*/ 990600 h 2612572"/>
              <a:gd name="connsiteX23" fmla="*/ 106830 w 1826773"/>
              <a:gd name="connsiteY23" fmla="*/ 859972 h 2612572"/>
              <a:gd name="connsiteX24" fmla="*/ 172145 w 1826773"/>
              <a:gd name="connsiteY24" fmla="*/ 816429 h 2612572"/>
              <a:gd name="connsiteX25" fmla="*/ 193916 w 1826773"/>
              <a:gd name="connsiteY25" fmla="*/ 783772 h 2612572"/>
              <a:gd name="connsiteX26" fmla="*/ 248345 w 1826773"/>
              <a:gd name="connsiteY26" fmla="*/ 740229 h 2612572"/>
              <a:gd name="connsiteX27" fmla="*/ 291887 w 1826773"/>
              <a:gd name="connsiteY27" fmla="*/ 674915 h 2612572"/>
              <a:gd name="connsiteX28" fmla="*/ 313659 w 1826773"/>
              <a:gd name="connsiteY28" fmla="*/ 631372 h 2612572"/>
              <a:gd name="connsiteX29" fmla="*/ 324545 w 1826773"/>
              <a:gd name="connsiteY29" fmla="*/ 598715 h 2612572"/>
              <a:gd name="connsiteX30" fmla="*/ 368087 w 1826773"/>
              <a:gd name="connsiteY30" fmla="*/ 544286 h 2612572"/>
              <a:gd name="connsiteX31" fmla="*/ 378973 w 1826773"/>
              <a:gd name="connsiteY31" fmla="*/ 511629 h 2612572"/>
              <a:gd name="connsiteX32" fmla="*/ 400745 w 1826773"/>
              <a:gd name="connsiteY32" fmla="*/ 478972 h 2612572"/>
              <a:gd name="connsiteX33" fmla="*/ 411630 w 1826773"/>
              <a:gd name="connsiteY33" fmla="*/ 391886 h 2612572"/>
              <a:gd name="connsiteX34" fmla="*/ 422516 w 1826773"/>
              <a:gd name="connsiteY34" fmla="*/ 359229 h 2612572"/>
              <a:gd name="connsiteX35" fmla="*/ 433402 w 1826773"/>
              <a:gd name="connsiteY35" fmla="*/ 152400 h 2612572"/>
              <a:gd name="connsiteX36" fmla="*/ 444287 w 1826773"/>
              <a:gd name="connsiteY36" fmla="*/ 108858 h 2612572"/>
              <a:gd name="connsiteX37" fmla="*/ 466059 w 1826773"/>
              <a:gd name="connsiteY37" fmla="*/ 87086 h 2612572"/>
              <a:gd name="connsiteX38" fmla="*/ 498716 w 1826773"/>
              <a:gd name="connsiteY38" fmla="*/ 21772 h 2612572"/>
              <a:gd name="connsiteX39" fmla="*/ 531373 w 1826773"/>
              <a:gd name="connsiteY39" fmla="*/ 0 h 2612572"/>
              <a:gd name="connsiteX40" fmla="*/ 596687 w 1826773"/>
              <a:gd name="connsiteY40" fmla="*/ 21772 h 2612572"/>
              <a:gd name="connsiteX41" fmla="*/ 618459 w 1826773"/>
              <a:gd name="connsiteY41" fmla="*/ 43543 h 2612572"/>
              <a:gd name="connsiteX42" fmla="*/ 683773 w 1826773"/>
              <a:gd name="connsiteY42" fmla="*/ 65315 h 2612572"/>
              <a:gd name="connsiteX43" fmla="*/ 749087 w 1826773"/>
              <a:gd name="connsiteY43" fmla="*/ 141515 h 2612572"/>
              <a:gd name="connsiteX44" fmla="*/ 738202 w 1826773"/>
              <a:gd name="connsiteY44" fmla="*/ 217715 h 2612572"/>
              <a:gd name="connsiteX45" fmla="*/ 683773 w 1826773"/>
              <a:gd name="connsiteY45" fmla="*/ 283029 h 2612572"/>
              <a:gd name="connsiteX46" fmla="*/ 662002 w 1826773"/>
              <a:gd name="connsiteY46" fmla="*/ 348343 h 2612572"/>
              <a:gd name="connsiteX47" fmla="*/ 683773 w 1826773"/>
              <a:gd name="connsiteY47" fmla="*/ 478972 h 2612572"/>
              <a:gd name="connsiteX48" fmla="*/ 705545 w 1826773"/>
              <a:gd name="connsiteY48" fmla="*/ 500743 h 2612572"/>
              <a:gd name="connsiteX49" fmla="*/ 749087 w 1826773"/>
              <a:gd name="connsiteY49" fmla="*/ 566058 h 2612572"/>
              <a:gd name="connsiteX50" fmla="*/ 792630 w 1826773"/>
              <a:gd name="connsiteY50" fmla="*/ 631372 h 2612572"/>
              <a:gd name="connsiteX51" fmla="*/ 759973 w 1826773"/>
              <a:gd name="connsiteY51" fmla="*/ 664029 h 2612572"/>
              <a:gd name="connsiteX52" fmla="*/ 759973 w 1826773"/>
              <a:gd name="connsiteY52" fmla="*/ 805543 h 2612572"/>
              <a:gd name="connsiteX53" fmla="*/ 825287 w 1826773"/>
              <a:gd name="connsiteY53" fmla="*/ 849086 h 2612572"/>
              <a:gd name="connsiteX54" fmla="*/ 836173 w 1826773"/>
              <a:gd name="connsiteY54" fmla="*/ 881743 h 2612572"/>
              <a:gd name="connsiteX55" fmla="*/ 868830 w 1826773"/>
              <a:gd name="connsiteY55" fmla="*/ 892629 h 2612572"/>
              <a:gd name="connsiteX56" fmla="*/ 912373 w 1826773"/>
              <a:gd name="connsiteY56" fmla="*/ 914400 h 2612572"/>
              <a:gd name="connsiteX57" fmla="*/ 977687 w 1826773"/>
              <a:gd name="connsiteY57" fmla="*/ 925286 h 2612572"/>
              <a:gd name="connsiteX58" fmla="*/ 1053887 w 1826773"/>
              <a:gd name="connsiteY58" fmla="*/ 947058 h 2612572"/>
              <a:gd name="connsiteX59" fmla="*/ 1184516 w 1826773"/>
              <a:gd name="connsiteY59" fmla="*/ 957943 h 2612572"/>
              <a:gd name="connsiteX60" fmla="*/ 1260716 w 1826773"/>
              <a:gd name="connsiteY60" fmla="*/ 947058 h 2612572"/>
              <a:gd name="connsiteX61" fmla="*/ 1293373 w 1826773"/>
              <a:gd name="connsiteY61" fmla="*/ 925286 h 2612572"/>
              <a:gd name="connsiteX62" fmla="*/ 1326030 w 1826773"/>
              <a:gd name="connsiteY62" fmla="*/ 914400 h 2612572"/>
              <a:gd name="connsiteX63" fmla="*/ 1358687 w 1826773"/>
              <a:gd name="connsiteY63" fmla="*/ 892629 h 2612572"/>
              <a:gd name="connsiteX64" fmla="*/ 1434887 w 1826773"/>
              <a:gd name="connsiteY64" fmla="*/ 870858 h 2612572"/>
              <a:gd name="connsiteX65" fmla="*/ 1511087 w 1826773"/>
              <a:gd name="connsiteY65" fmla="*/ 849086 h 2612572"/>
              <a:gd name="connsiteX66" fmla="*/ 1598173 w 1826773"/>
              <a:gd name="connsiteY66" fmla="*/ 772886 h 2612572"/>
              <a:gd name="connsiteX67" fmla="*/ 1619945 w 1826773"/>
              <a:gd name="connsiteY67" fmla="*/ 751115 h 2612572"/>
              <a:gd name="connsiteX68" fmla="*/ 1696145 w 1826773"/>
              <a:gd name="connsiteY68" fmla="*/ 729343 h 2612572"/>
              <a:gd name="connsiteX69" fmla="*/ 1772345 w 1826773"/>
              <a:gd name="connsiteY69" fmla="*/ 740229 h 2612572"/>
              <a:gd name="connsiteX70" fmla="*/ 1826773 w 1826773"/>
              <a:gd name="connsiteY70" fmla="*/ 838200 h 2612572"/>
              <a:gd name="connsiteX71" fmla="*/ 1750573 w 1826773"/>
              <a:gd name="connsiteY71" fmla="*/ 903515 h 2612572"/>
              <a:gd name="connsiteX72" fmla="*/ 1707030 w 1826773"/>
              <a:gd name="connsiteY72" fmla="*/ 936172 h 2612572"/>
              <a:gd name="connsiteX73" fmla="*/ 1674373 w 1826773"/>
              <a:gd name="connsiteY73" fmla="*/ 947058 h 2612572"/>
              <a:gd name="connsiteX74" fmla="*/ 1652602 w 1826773"/>
              <a:gd name="connsiteY74" fmla="*/ 979715 h 2612572"/>
              <a:gd name="connsiteX75" fmla="*/ 1609059 w 1826773"/>
              <a:gd name="connsiteY75" fmla="*/ 1034143 h 2612572"/>
              <a:gd name="connsiteX76" fmla="*/ 1598173 w 1826773"/>
              <a:gd name="connsiteY76" fmla="*/ 1066800 h 2612572"/>
              <a:gd name="connsiteX77" fmla="*/ 1576402 w 1826773"/>
              <a:gd name="connsiteY77" fmla="*/ 1110343 h 2612572"/>
              <a:gd name="connsiteX78" fmla="*/ 1565516 w 1826773"/>
              <a:gd name="connsiteY78" fmla="*/ 1295400 h 2612572"/>
              <a:gd name="connsiteX79" fmla="*/ 1489316 w 1826773"/>
              <a:gd name="connsiteY79" fmla="*/ 1284515 h 2612572"/>
              <a:gd name="connsiteX80" fmla="*/ 1500202 w 1826773"/>
              <a:gd name="connsiteY80" fmla="*/ 1175658 h 2612572"/>
              <a:gd name="connsiteX81" fmla="*/ 1543745 w 1826773"/>
              <a:gd name="connsiteY81" fmla="*/ 1088572 h 2612572"/>
              <a:gd name="connsiteX82" fmla="*/ 1511087 w 1826773"/>
              <a:gd name="connsiteY82" fmla="*/ 1066800 h 2612572"/>
              <a:gd name="connsiteX83" fmla="*/ 1358687 w 1826773"/>
              <a:gd name="connsiteY83" fmla="*/ 1034143 h 2612572"/>
              <a:gd name="connsiteX84" fmla="*/ 1326030 w 1826773"/>
              <a:gd name="connsiteY84" fmla="*/ 947058 h 2612572"/>
              <a:gd name="connsiteX85" fmla="*/ 1293373 w 1826773"/>
              <a:gd name="connsiteY85" fmla="*/ 936172 h 2612572"/>
              <a:gd name="connsiteX86" fmla="*/ 1260716 w 1826773"/>
              <a:gd name="connsiteY86" fmla="*/ 947058 h 2612572"/>
              <a:gd name="connsiteX87" fmla="*/ 1217173 w 1826773"/>
              <a:gd name="connsiteY87" fmla="*/ 1012372 h 2612572"/>
              <a:gd name="connsiteX88" fmla="*/ 1238945 w 1826773"/>
              <a:gd name="connsiteY88" fmla="*/ 1077686 h 2612572"/>
              <a:gd name="connsiteX89" fmla="*/ 1260716 w 1826773"/>
              <a:gd name="connsiteY89" fmla="*/ 1230086 h 2612572"/>
              <a:gd name="connsiteX90" fmla="*/ 1271602 w 1826773"/>
              <a:gd name="connsiteY90" fmla="*/ 1349829 h 2612572"/>
              <a:gd name="connsiteX91" fmla="*/ 1260716 w 1826773"/>
              <a:gd name="connsiteY91" fmla="*/ 1404258 h 2612572"/>
              <a:gd name="connsiteX92" fmla="*/ 1195402 w 1826773"/>
              <a:gd name="connsiteY92" fmla="*/ 1426029 h 2612572"/>
              <a:gd name="connsiteX93" fmla="*/ 1173630 w 1826773"/>
              <a:gd name="connsiteY93" fmla="*/ 1447800 h 2612572"/>
              <a:gd name="connsiteX94" fmla="*/ 1140973 w 1826773"/>
              <a:gd name="connsiteY94" fmla="*/ 1502229 h 2612572"/>
              <a:gd name="connsiteX95" fmla="*/ 1097430 w 1826773"/>
              <a:gd name="connsiteY95" fmla="*/ 1600200 h 2612572"/>
              <a:gd name="connsiteX96" fmla="*/ 1064773 w 1826773"/>
              <a:gd name="connsiteY96" fmla="*/ 1621972 h 2612572"/>
              <a:gd name="connsiteX97" fmla="*/ 999459 w 1826773"/>
              <a:gd name="connsiteY97" fmla="*/ 1698172 h 2612572"/>
              <a:gd name="connsiteX98" fmla="*/ 966802 w 1826773"/>
              <a:gd name="connsiteY98" fmla="*/ 1709058 h 2612572"/>
              <a:gd name="connsiteX99" fmla="*/ 955916 w 1826773"/>
              <a:gd name="connsiteY99" fmla="*/ 1741715 h 2612572"/>
              <a:gd name="connsiteX100" fmla="*/ 923259 w 1826773"/>
              <a:gd name="connsiteY100" fmla="*/ 1763486 h 2612572"/>
              <a:gd name="connsiteX101" fmla="*/ 901487 w 1826773"/>
              <a:gd name="connsiteY101" fmla="*/ 1785258 h 2612572"/>
              <a:gd name="connsiteX102" fmla="*/ 836173 w 1826773"/>
              <a:gd name="connsiteY102" fmla="*/ 1828800 h 2612572"/>
              <a:gd name="connsiteX103" fmla="*/ 792630 w 1826773"/>
              <a:gd name="connsiteY103" fmla="*/ 1883229 h 2612572"/>
              <a:gd name="connsiteX104" fmla="*/ 781745 w 1826773"/>
              <a:gd name="connsiteY104" fmla="*/ 1915886 h 2612572"/>
              <a:gd name="connsiteX105" fmla="*/ 749087 w 1826773"/>
              <a:gd name="connsiteY105" fmla="*/ 1970315 h 2612572"/>
              <a:gd name="connsiteX106" fmla="*/ 738202 w 1826773"/>
              <a:gd name="connsiteY106" fmla="*/ 2231572 h 2612572"/>
              <a:gd name="connsiteX107" fmla="*/ 716430 w 1826773"/>
              <a:gd name="connsiteY107" fmla="*/ 2296886 h 2612572"/>
              <a:gd name="connsiteX108" fmla="*/ 705545 w 1826773"/>
              <a:gd name="connsiteY108" fmla="*/ 2329543 h 2612572"/>
              <a:gd name="connsiteX109" fmla="*/ 694659 w 1826773"/>
              <a:gd name="connsiteY109" fmla="*/ 2362200 h 2612572"/>
              <a:gd name="connsiteX110" fmla="*/ 672887 w 1826773"/>
              <a:gd name="connsiteY110" fmla="*/ 2438400 h 2612572"/>
              <a:gd name="connsiteX111" fmla="*/ 651116 w 1826773"/>
              <a:gd name="connsiteY111" fmla="*/ 2481943 h 2612572"/>
              <a:gd name="connsiteX112" fmla="*/ 640230 w 1826773"/>
              <a:gd name="connsiteY112" fmla="*/ 2558143 h 2612572"/>
              <a:gd name="connsiteX113" fmla="*/ 618459 w 1826773"/>
              <a:gd name="connsiteY113" fmla="*/ 2579915 h 2612572"/>
              <a:gd name="connsiteX114" fmla="*/ 596687 w 1826773"/>
              <a:gd name="connsiteY114" fmla="*/ 2612572 h 2612572"/>
              <a:gd name="connsiteX115" fmla="*/ 564030 w 1826773"/>
              <a:gd name="connsiteY115" fmla="*/ 2601686 h 2612572"/>
              <a:gd name="connsiteX116" fmla="*/ 553145 w 1826773"/>
              <a:gd name="connsiteY116" fmla="*/ 2558143 h 2612572"/>
              <a:gd name="connsiteX117" fmla="*/ 509602 w 1826773"/>
              <a:gd name="connsiteY117" fmla="*/ 2481943 h 2612572"/>
              <a:gd name="connsiteX118" fmla="*/ 509602 w 1826773"/>
              <a:gd name="connsiteY118" fmla="*/ 2438400 h 2612572"/>
              <a:gd name="connsiteX119" fmla="*/ 509602 w 1826773"/>
              <a:gd name="connsiteY119" fmla="*/ 243840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826773" h="2612572">
                <a:moveTo>
                  <a:pt x="596687" y="2612572"/>
                </a:moveTo>
                <a:cubicBezTo>
                  <a:pt x="585801" y="2608943"/>
                  <a:pt x="572990" y="2608854"/>
                  <a:pt x="564030" y="2601686"/>
                </a:cubicBezTo>
                <a:cubicBezTo>
                  <a:pt x="525080" y="2570525"/>
                  <a:pt x="546763" y="2521357"/>
                  <a:pt x="520487" y="2481943"/>
                </a:cubicBezTo>
                <a:lnTo>
                  <a:pt x="498716" y="2449286"/>
                </a:lnTo>
                <a:cubicBezTo>
                  <a:pt x="491087" y="2327220"/>
                  <a:pt x="519181" y="2308860"/>
                  <a:pt x="466059" y="2242458"/>
                </a:cubicBezTo>
                <a:cubicBezTo>
                  <a:pt x="459648" y="2234444"/>
                  <a:pt x="451544" y="2227943"/>
                  <a:pt x="444287" y="2220686"/>
                </a:cubicBezTo>
                <a:cubicBezTo>
                  <a:pt x="432994" y="2175515"/>
                  <a:pt x="426893" y="2141644"/>
                  <a:pt x="411630" y="2100943"/>
                </a:cubicBezTo>
                <a:cubicBezTo>
                  <a:pt x="397830" y="2064143"/>
                  <a:pt x="388855" y="2048445"/>
                  <a:pt x="378973" y="2013858"/>
                </a:cubicBezTo>
                <a:cubicBezTo>
                  <a:pt x="374863" y="1999473"/>
                  <a:pt x="372386" y="1984645"/>
                  <a:pt x="368087" y="1970315"/>
                </a:cubicBezTo>
                <a:cubicBezTo>
                  <a:pt x="361493" y="1948334"/>
                  <a:pt x="353573" y="1926772"/>
                  <a:pt x="346316" y="1905000"/>
                </a:cubicBezTo>
                <a:lnTo>
                  <a:pt x="324545" y="1839686"/>
                </a:lnTo>
                <a:cubicBezTo>
                  <a:pt x="320916" y="1828800"/>
                  <a:pt x="317921" y="1817683"/>
                  <a:pt x="313659" y="1807029"/>
                </a:cubicBezTo>
                <a:lnTo>
                  <a:pt x="291887" y="1752600"/>
                </a:lnTo>
                <a:cubicBezTo>
                  <a:pt x="288259" y="1734457"/>
                  <a:pt x="285016" y="1716233"/>
                  <a:pt x="281002" y="1698172"/>
                </a:cubicBezTo>
                <a:cubicBezTo>
                  <a:pt x="277757" y="1683567"/>
                  <a:pt x="271471" y="1669529"/>
                  <a:pt x="270116" y="1654629"/>
                </a:cubicBezTo>
                <a:cubicBezTo>
                  <a:pt x="264193" y="1589483"/>
                  <a:pt x="299764" y="1510029"/>
                  <a:pt x="259230" y="1458686"/>
                </a:cubicBezTo>
                <a:cubicBezTo>
                  <a:pt x="227672" y="1418712"/>
                  <a:pt x="157630" y="1451429"/>
                  <a:pt x="106830" y="1447800"/>
                </a:cubicBezTo>
                <a:cubicBezTo>
                  <a:pt x="0" y="1412192"/>
                  <a:pt x="63287" y="1444575"/>
                  <a:pt x="63287" y="1197429"/>
                </a:cubicBezTo>
                <a:cubicBezTo>
                  <a:pt x="63287" y="1178927"/>
                  <a:pt x="64993" y="1159064"/>
                  <a:pt x="74173" y="1143000"/>
                </a:cubicBezTo>
                <a:cubicBezTo>
                  <a:pt x="86702" y="1121075"/>
                  <a:pt x="131391" y="1115089"/>
                  <a:pt x="150373" y="1110343"/>
                </a:cubicBezTo>
                <a:cubicBezTo>
                  <a:pt x="157630" y="1103086"/>
                  <a:pt x="172145" y="1098835"/>
                  <a:pt x="172145" y="1088572"/>
                </a:cubicBezTo>
                <a:cubicBezTo>
                  <a:pt x="172145" y="1072344"/>
                  <a:pt x="156766" y="1059944"/>
                  <a:pt x="150373" y="1045029"/>
                </a:cubicBezTo>
                <a:cubicBezTo>
                  <a:pt x="129175" y="995569"/>
                  <a:pt x="153921" y="1026806"/>
                  <a:pt x="117716" y="990600"/>
                </a:cubicBezTo>
                <a:cubicBezTo>
                  <a:pt x="104698" y="951547"/>
                  <a:pt x="77041" y="902528"/>
                  <a:pt x="106830" y="859972"/>
                </a:cubicBezTo>
                <a:cubicBezTo>
                  <a:pt x="121835" y="838536"/>
                  <a:pt x="172145" y="816429"/>
                  <a:pt x="172145" y="816429"/>
                </a:cubicBezTo>
                <a:cubicBezTo>
                  <a:pt x="179402" y="805543"/>
                  <a:pt x="184665" y="793023"/>
                  <a:pt x="193916" y="783772"/>
                </a:cubicBezTo>
                <a:cubicBezTo>
                  <a:pt x="236757" y="740931"/>
                  <a:pt x="216032" y="783313"/>
                  <a:pt x="248345" y="740229"/>
                </a:cubicBezTo>
                <a:cubicBezTo>
                  <a:pt x="264044" y="719296"/>
                  <a:pt x="280185" y="698318"/>
                  <a:pt x="291887" y="674915"/>
                </a:cubicBezTo>
                <a:cubicBezTo>
                  <a:pt x="299144" y="660401"/>
                  <a:pt x="307266" y="646287"/>
                  <a:pt x="313659" y="631372"/>
                </a:cubicBezTo>
                <a:cubicBezTo>
                  <a:pt x="318179" y="620825"/>
                  <a:pt x="319413" y="608978"/>
                  <a:pt x="324545" y="598715"/>
                </a:cubicBezTo>
                <a:cubicBezTo>
                  <a:pt x="338277" y="571251"/>
                  <a:pt x="347838" y="564536"/>
                  <a:pt x="368087" y="544286"/>
                </a:cubicBezTo>
                <a:cubicBezTo>
                  <a:pt x="371716" y="533400"/>
                  <a:pt x="373841" y="521892"/>
                  <a:pt x="378973" y="511629"/>
                </a:cubicBezTo>
                <a:cubicBezTo>
                  <a:pt x="384824" y="499927"/>
                  <a:pt x="397303" y="491594"/>
                  <a:pt x="400745" y="478972"/>
                </a:cubicBezTo>
                <a:cubicBezTo>
                  <a:pt x="408442" y="450748"/>
                  <a:pt x="406397" y="420669"/>
                  <a:pt x="411630" y="391886"/>
                </a:cubicBezTo>
                <a:cubicBezTo>
                  <a:pt x="413683" y="380597"/>
                  <a:pt x="418887" y="370115"/>
                  <a:pt x="422516" y="359229"/>
                </a:cubicBezTo>
                <a:cubicBezTo>
                  <a:pt x="426145" y="290286"/>
                  <a:pt x="427421" y="221179"/>
                  <a:pt x="433402" y="152400"/>
                </a:cubicBezTo>
                <a:cubicBezTo>
                  <a:pt x="434698" y="137496"/>
                  <a:pt x="437596" y="122239"/>
                  <a:pt x="444287" y="108858"/>
                </a:cubicBezTo>
                <a:cubicBezTo>
                  <a:pt x="448877" y="99678"/>
                  <a:pt x="458802" y="94343"/>
                  <a:pt x="466059" y="87086"/>
                </a:cubicBezTo>
                <a:cubicBezTo>
                  <a:pt x="474913" y="60526"/>
                  <a:pt x="477615" y="42874"/>
                  <a:pt x="498716" y="21772"/>
                </a:cubicBezTo>
                <a:cubicBezTo>
                  <a:pt x="507967" y="12521"/>
                  <a:pt x="520487" y="7257"/>
                  <a:pt x="531373" y="0"/>
                </a:cubicBezTo>
                <a:cubicBezTo>
                  <a:pt x="553144" y="7257"/>
                  <a:pt x="580459" y="5545"/>
                  <a:pt x="596687" y="21772"/>
                </a:cubicBezTo>
                <a:cubicBezTo>
                  <a:pt x="603944" y="29029"/>
                  <a:pt x="609279" y="38953"/>
                  <a:pt x="618459" y="43543"/>
                </a:cubicBezTo>
                <a:cubicBezTo>
                  <a:pt x="638985" y="53806"/>
                  <a:pt x="683773" y="65315"/>
                  <a:pt x="683773" y="65315"/>
                </a:cubicBezTo>
                <a:cubicBezTo>
                  <a:pt x="736567" y="118109"/>
                  <a:pt x="715930" y="91779"/>
                  <a:pt x="749087" y="141515"/>
                </a:cubicBezTo>
                <a:cubicBezTo>
                  <a:pt x="745459" y="166915"/>
                  <a:pt x="745575" y="193139"/>
                  <a:pt x="738202" y="217715"/>
                </a:cubicBezTo>
                <a:cubicBezTo>
                  <a:pt x="731707" y="239364"/>
                  <a:pt x="697656" y="269146"/>
                  <a:pt x="683773" y="283029"/>
                </a:cubicBezTo>
                <a:cubicBezTo>
                  <a:pt x="676516" y="304800"/>
                  <a:pt x="659468" y="325534"/>
                  <a:pt x="662002" y="348343"/>
                </a:cubicBezTo>
                <a:cubicBezTo>
                  <a:pt x="663077" y="358023"/>
                  <a:pt x="666364" y="449958"/>
                  <a:pt x="683773" y="478972"/>
                </a:cubicBezTo>
                <a:cubicBezTo>
                  <a:pt x="689054" y="487773"/>
                  <a:pt x="698288" y="493486"/>
                  <a:pt x="705545" y="500743"/>
                </a:cubicBezTo>
                <a:cubicBezTo>
                  <a:pt x="758184" y="606024"/>
                  <a:pt x="699222" y="499571"/>
                  <a:pt x="749087" y="566058"/>
                </a:cubicBezTo>
                <a:cubicBezTo>
                  <a:pt x="764786" y="586991"/>
                  <a:pt x="792630" y="631372"/>
                  <a:pt x="792630" y="631372"/>
                </a:cubicBezTo>
                <a:cubicBezTo>
                  <a:pt x="781744" y="642258"/>
                  <a:pt x="768512" y="651220"/>
                  <a:pt x="759973" y="664029"/>
                </a:cubicBezTo>
                <a:cubicBezTo>
                  <a:pt x="736598" y="699091"/>
                  <a:pt x="750986" y="787570"/>
                  <a:pt x="759973" y="805543"/>
                </a:cubicBezTo>
                <a:cubicBezTo>
                  <a:pt x="771675" y="828947"/>
                  <a:pt x="825287" y="849086"/>
                  <a:pt x="825287" y="849086"/>
                </a:cubicBezTo>
                <a:cubicBezTo>
                  <a:pt x="828916" y="859972"/>
                  <a:pt x="828059" y="873629"/>
                  <a:pt x="836173" y="881743"/>
                </a:cubicBezTo>
                <a:cubicBezTo>
                  <a:pt x="844287" y="889857"/>
                  <a:pt x="858283" y="888109"/>
                  <a:pt x="868830" y="892629"/>
                </a:cubicBezTo>
                <a:cubicBezTo>
                  <a:pt x="883745" y="899021"/>
                  <a:pt x="896830" y="909737"/>
                  <a:pt x="912373" y="914400"/>
                </a:cubicBezTo>
                <a:cubicBezTo>
                  <a:pt x="933514" y="920742"/>
                  <a:pt x="956141" y="920498"/>
                  <a:pt x="977687" y="925286"/>
                </a:cubicBezTo>
                <a:cubicBezTo>
                  <a:pt x="1024157" y="935613"/>
                  <a:pt x="999709" y="940286"/>
                  <a:pt x="1053887" y="947058"/>
                </a:cubicBezTo>
                <a:cubicBezTo>
                  <a:pt x="1097244" y="952477"/>
                  <a:pt x="1140973" y="954315"/>
                  <a:pt x="1184516" y="957943"/>
                </a:cubicBezTo>
                <a:cubicBezTo>
                  <a:pt x="1209916" y="954315"/>
                  <a:pt x="1236140" y="954431"/>
                  <a:pt x="1260716" y="947058"/>
                </a:cubicBezTo>
                <a:cubicBezTo>
                  <a:pt x="1273247" y="943299"/>
                  <a:pt x="1281671" y="931137"/>
                  <a:pt x="1293373" y="925286"/>
                </a:cubicBezTo>
                <a:cubicBezTo>
                  <a:pt x="1303636" y="920154"/>
                  <a:pt x="1315767" y="919532"/>
                  <a:pt x="1326030" y="914400"/>
                </a:cubicBezTo>
                <a:cubicBezTo>
                  <a:pt x="1337732" y="908549"/>
                  <a:pt x="1346985" y="898480"/>
                  <a:pt x="1358687" y="892629"/>
                </a:cubicBezTo>
                <a:cubicBezTo>
                  <a:pt x="1376090" y="883928"/>
                  <a:pt x="1418606" y="875510"/>
                  <a:pt x="1434887" y="870858"/>
                </a:cubicBezTo>
                <a:cubicBezTo>
                  <a:pt x="1544243" y="839614"/>
                  <a:pt x="1374919" y="883129"/>
                  <a:pt x="1511087" y="849086"/>
                </a:cubicBezTo>
                <a:cubicBezTo>
                  <a:pt x="1565096" y="813082"/>
                  <a:pt x="1534490" y="836569"/>
                  <a:pt x="1598173" y="772886"/>
                </a:cubicBezTo>
                <a:cubicBezTo>
                  <a:pt x="1605430" y="765629"/>
                  <a:pt x="1609988" y="753604"/>
                  <a:pt x="1619945" y="751115"/>
                </a:cubicBezTo>
                <a:cubicBezTo>
                  <a:pt x="1674619" y="737446"/>
                  <a:pt x="1649294" y="744960"/>
                  <a:pt x="1696145" y="729343"/>
                </a:cubicBezTo>
                <a:cubicBezTo>
                  <a:pt x="1721545" y="732972"/>
                  <a:pt x="1750698" y="726454"/>
                  <a:pt x="1772345" y="740229"/>
                </a:cubicBezTo>
                <a:cubicBezTo>
                  <a:pt x="1804016" y="760383"/>
                  <a:pt x="1815610" y="804711"/>
                  <a:pt x="1826773" y="838200"/>
                </a:cubicBezTo>
                <a:cubicBezTo>
                  <a:pt x="1760977" y="903996"/>
                  <a:pt x="1808596" y="862070"/>
                  <a:pt x="1750573" y="903515"/>
                </a:cubicBezTo>
                <a:cubicBezTo>
                  <a:pt x="1735810" y="914060"/>
                  <a:pt x="1722782" y="927171"/>
                  <a:pt x="1707030" y="936172"/>
                </a:cubicBezTo>
                <a:cubicBezTo>
                  <a:pt x="1697067" y="941865"/>
                  <a:pt x="1685259" y="943429"/>
                  <a:pt x="1674373" y="947058"/>
                </a:cubicBezTo>
                <a:cubicBezTo>
                  <a:pt x="1667116" y="957944"/>
                  <a:pt x="1660775" y="969499"/>
                  <a:pt x="1652602" y="979715"/>
                </a:cubicBezTo>
                <a:cubicBezTo>
                  <a:pt x="1625599" y="1013468"/>
                  <a:pt x="1631398" y="989464"/>
                  <a:pt x="1609059" y="1034143"/>
                </a:cubicBezTo>
                <a:cubicBezTo>
                  <a:pt x="1603927" y="1044406"/>
                  <a:pt x="1602693" y="1056253"/>
                  <a:pt x="1598173" y="1066800"/>
                </a:cubicBezTo>
                <a:cubicBezTo>
                  <a:pt x="1591781" y="1081715"/>
                  <a:pt x="1583659" y="1095829"/>
                  <a:pt x="1576402" y="1110343"/>
                </a:cubicBezTo>
                <a:cubicBezTo>
                  <a:pt x="1572773" y="1172029"/>
                  <a:pt x="1593150" y="1240131"/>
                  <a:pt x="1565516" y="1295400"/>
                </a:cubicBezTo>
                <a:cubicBezTo>
                  <a:pt x="1554041" y="1318349"/>
                  <a:pt x="1501602" y="1307040"/>
                  <a:pt x="1489316" y="1284515"/>
                </a:cubicBezTo>
                <a:cubicBezTo>
                  <a:pt x="1471854" y="1252501"/>
                  <a:pt x="1493482" y="1211500"/>
                  <a:pt x="1500202" y="1175658"/>
                </a:cubicBezTo>
                <a:cubicBezTo>
                  <a:pt x="1511749" y="1114076"/>
                  <a:pt x="1511769" y="1120547"/>
                  <a:pt x="1543745" y="1088572"/>
                </a:cubicBezTo>
                <a:cubicBezTo>
                  <a:pt x="1532859" y="1081315"/>
                  <a:pt x="1523916" y="1069366"/>
                  <a:pt x="1511087" y="1066800"/>
                </a:cubicBezTo>
                <a:cubicBezTo>
                  <a:pt x="1349689" y="1034521"/>
                  <a:pt x="1416180" y="1091636"/>
                  <a:pt x="1358687" y="1034143"/>
                </a:cubicBezTo>
                <a:cubicBezTo>
                  <a:pt x="1352068" y="994429"/>
                  <a:pt x="1360641" y="967824"/>
                  <a:pt x="1326030" y="947058"/>
                </a:cubicBezTo>
                <a:cubicBezTo>
                  <a:pt x="1316191" y="941154"/>
                  <a:pt x="1304259" y="939801"/>
                  <a:pt x="1293373" y="936172"/>
                </a:cubicBezTo>
                <a:cubicBezTo>
                  <a:pt x="1282487" y="939801"/>
                  <a:pt x="1270263" y="940693"/>
                  <a:pt x="1260716" y="947058"/>
                </a:cubicBezTo>
                <a:cubicBezTo>
                  <a:pt x="1225770" y="970356"/>
                  <a:pt x="1228586" y="978134"/>
                  <a:pt x="1217173" y="1012372"/>
                </a:cubicBezTo>
                <a:cubicBezTo>
                  <a:pt x="1224430" y="1034143"/>
                  <a:pt x="1236867" y="1054831"/>
                  <a:pt x="1238945" y="1077686"/>
                </a:cubicBezTo>
                <a:cubicBezTo>
                  <a:pt x="1250869" y="1208856"/>
                  <a:pt x="1237156" y="1159407"/>
                  <a:pt x="1260716" y="1230086"/>
                </a:cubicBezTo>
                <a:cubicBezTo>
                  <a:pt x="1264345" y="1270000"/>
                  <a:pt x="1271602" y="1309750"/>
                  <a:pt x="1271602" y="1349829"/>
                </a:cubicBezTo>
                <a:cubicBezTo>
                  <a:pt x="1271602" y="1368331"/>
                  <a:pt x="1273799" y="1391175"/>
                  <a:pt x="1260716" y="1404258"/>
                </a:cubicBezTo>
                <a:cubicBezTo>
                  <a:pt x="1244489" y="1420485"/>
                  <a:pt x="1195402" y="1426029"/>
                  <a:pt x="1195402" y="1426029"/>
                </a:cubicBezTo>
                <a:cubicBezTo>
                  <a:pt x="1188145" y="1433286"/>
                  <a:pt x="1178910" y="1438999"/>
                  <a:pt x="1173630" y="1447800"/>
                </a:cubicBezTo>
                <a:cubicBezTo>
                  <a:pt x="1131237" y="1518456"/>
                  <a:pt x="1196138" y="1447067"/>
                  <a:pt x="1140973" y="1502229"/>
                </a:cubicBezTo>
                <a:cubicBezTo>
                  <a:pt x="1130193" y="1534569"/>
                  <a:pt x="1123308" y="1574322"/>
                  <a:pt x="1097430" y="1600200"/>
                </a:cubicBezTo>
                <a:cubicBezTo>
                  <a:pt x="1088179" y="1609451"/>
                  <a:pt x="1075659" y="1614715"/>
                  <a:pt x="1064773" y="1621972"/>
                </a:cubicBezTo>
                <a:cubicBezTo>
                  <a:pt x="1050844" y="1642866"/>
                  <a:pt x="1022086" y="1690630"/>
                  <a:pt x="999459" y="1698172"/>
                </a:cubicBezTo>
                <a:lnTo>
                  <a:pt x="966802" y="1709058"/>
                </a:lnTo>
                <a:cubicBezTo>
                  <a:pt x="963173" y="1719944"/>
                  <a:pt x="963084" y="1732755"/>
                  <a:pt x="955916" y="1741715"/>
                </a:cubicBezTo>
                <a:cubicBezTo>
                  <a:pt x="947743" y="1751931"/>
                  <a:pt x="933475" y="1755313"/>
                  <a:pt x="923259" y="1763486"/>
                </a:cubicBezTo>
                <a:cubicBezTo>
                  <a:pt x="915245" y="1769897"/>
                  <a:pt x="909698" y="1779100"/>
                  <a:pt x="901487" y="1785258"/>
                </a:cubicBezTo>
                <a:cubicBezTo>
                  <a:pt x="880554" y="1800957"/>
                  <a:pt x="854675" y="1810298"/>
                  <a:pt x="836173" y="1828800"/>
                </a:cubicBezTo>
                <a:cubicBezTo>
                  <a:pt x="805151" y="1859823"/>
                  <a:pt x="820095" y="1842033"/>
                  <a:pt x="792630" y="1883229"/>
                </a:cubicBezTo>
                <a:cubicBezTo>
                  <a:pt x="789002" y="1894115"/>
                  <a:pt x="787648" y="1906047"/>
                  <a:pt x="781745" y="1915886"/>
                </a:cubicBezTo>
                <a:cubicBezTo>
                  <a:pt x="736915" y="1990604"/>
                  <a:pt x="779927" y="1877799"/>
                  <a:pt x="749087" y="1970315"/>
                </a:cubicBezTo>
                <a:cubicBezTo>
                  <a:pt x="745459" y="2057401"/>
                  <a:pt x="746875" y="2144843"/>
                  <a:pt x="738202" y="2231572"/>
                </a:cubicBezTo>
                <a:cubicBezTo>
                  <a:pt x="735918" y="2254407"/>
                  <a:pt x="723687" y="2275115"/>
                  <a:pt x="716430" y="2296886"/>
                </a:cubicBezTo>
                <a:lnTo>
                  <a:pt x="705545" y="2329543"/>
                </a:lnTo>
                <a:cubicBezTo>
                  <a:pt x="701916" y="2340429"/>
                  <a:pt x="697442" y="2351068"/>
                  <a:pt x="694659" y="2362200"/>
                </a:cubicBezTo>
                <a:cubicBezTo>
                  <a:pt x="689134" y="2384299"/>
                  <a:pt x="682258" y="2416534"/>
                  <a:pt x="672887" y="2438400"/>
                </a:cubicBezTo>
                <a:cubicBezTo>
                  <a:pt x="666495" y="2453315"/>
                  <a:pt x="658373" y="2467429"/>
                  <a:pt x="651116" y="2481943"/>
                </a:cubicBezTo>
                <a:cubicBezTo>
                  <a:pt x="647487" y="2507343"/>
                  <a:pt x="648344" y="2533802"/>
                  <a:pt x="640230" y="2558143"/>
                </a:cubicBezTo>
                <a:cubicBezTo>
                  <a:pt x="636985" y="2567880"/>
                  <a:pt x="624870" y="2571901"/>
                  <a:pt x="618459" y="2579915"/>
                </a:cubicBezTo>
                <a:cubicBezTo>
                  <a:pt x="610286" y="2590131"/>
                  <a:pt x="603944" y="2601686"/>
                  <a:pt x="596687" y="2612572"/>
                </a:cubicBezTo>
                <a:cubicBezTo>
                  <a:pt x="585801" y="2608943"/>
                  <a:pt x="571198" y="2610646"/>
                  <a:pt x="564030" y="2601686"/>
                </a:cubicBezTo>
                <a:cubicBezTo>
                  <a:pt x="554684" y="2590003"/>
                  <a:pt x="559038" y="2571894"/>
                  <a:pt x="553145" y="2558143"/>
                </a:cubicBezTo>
                <a:cubicBezTo>
                  <a:pt x="533707" y="2512788"/>
                  <a:pt x="523164" y="2536191"/>
                  <a:pt x="509602" y="2481943"/>
                </a:cubicBezTo>
                <a:cubicBezTo>
                  <a:pt x="506082" y="2467862"/>
                  <a:pt x="509602" y="2452914"/>
                  <a:pt x="509602" y="2438400"/>
                </a:cubicBezTo>
                <a:lnTo>
                  <a:pt x="509602" y="2438400"/>
                </a:lnTo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alf Frame 15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alf Frame 1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55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2" descr="F:\ATAUR SOFT\HOBIGONJ PTI\ICT-2014\Primary text book\Image Book\BD &amp; Gloval Studies\BD_and_global_studies-4_Extracted_Images\page80output.jpg"/>
          <p:cNvPicPr>
            <a:picLocks noChangeAspect="1" noChangeArrowheads="1"/>
          </p:cNvPicPr>
          <p:nvPr/>
        </p:nvPicPr>
        <p:blipFill>
          <a:blip r:embed="rId2" cstate="print"/>
          <a:srcRect l="7607" t="10000" r="7607" b="23333"/>
          <a:stretch>
            <a:fillRect/>
          </a:stretch>
        </p:blipFill>
        <p:spPr bwMode="auto">
          <a:xfrm>
            <a:off x="4640189" y="403184"/>
            <a:ext cx="4114800" cy="457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19554" y="545812"/>
            <a:ext cx="2286000" cy="58477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799" y="5120622"/>
            <a:ext cx="6705600" cy="120032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 পাঠ্য বইয়ের ৭৪ নং পৃষ্ঠা খোলে মানচিত্র দেখে এশিয়ার ১০টি দেশের নাম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71600" y="2025949"/>
            <a:ext cx="1219200" cy="609600"/>
            <a:chOff x="2781300" y="1066800"/>
            <a:chExt cx="3657600" cy="2514600"/>
          </a:xfrm>
        </p:grpSpPr>
        <p:pic>
          <p:nvPicPr>
            <p:cNvPr id="16" name="Picture 2" descr="F:\ATAUR PICTUR\PICTURE\FACE BOOK\11156291_1419545501695432_1795775965160416800_n.jpg"/>
            <p:cNvPicPr>
              <a:picLocks noChangeAspect="1" noChangeArrowheads="1"/>
            </p:cNvPicPr>
            <p:nvPr/>
          </p:nvPicPr>
          <p:blipFill>
            <a:blip r:embed="rId3" cstate="print"/>
            <a:srcRect l="9248" t="7619" r="9827" b="3492"/>
            <a:stretch>
              <a:fillRect/>
            </a:stretch>
          </p:blipFill>
          <p:spPr bwMode="auto">
            <a:xfrm>
              <a:off x="2781300" y="1066800"/>
              <a:ext cx="1866900" cy="2514600"/>
            </a:xfrm>
            <a:prstGeom prst="snipRoundRect">
              <a:avLst>
                <a:gd name="adj1" fmla="val 38295"/>
                <a:gd name="adj2" fmla="val 16667"/>
              </a:avLst>
            </a:prstGeom>
            <a:noFill/>
          </p:spPr>
        </p:pic>
        <p:pic>
          <p:nvPicPr>
            <p:cNvPr id="17" name="Picture 2" descr="F:\ATAUR PICTUR\PICTURE\FACE BOOK\11156291_1419545501695432_1795775965160416800_n.jpg"/>
            <p:cNvPicPr>
              <a:picLocks noChangeAspect="1" noChangeArrowheads="1"/>
            </p:cNvPicPr>
            <p:nvPr/>
          </p:nvPicPr>
          <p:blipFill>
            <a:blip r:embed="rId3" cstate="print"/>
            <a:srcRect l="9248" t="7619" r="9827" b="3492"/>
            <a:stretch>
              <a:fillRect/>
            </a:stretch>
          </p:blipFill>
          <p:spPr bwMode="auto">
            <a:xfrm flipH="1">
              <a:off x="4572000" y="1066800"/>
              <a:ext cx="1866900" cy="2514600"/>
            </a:xfrm>
            <a:prstGeom prst="snipRoundRect">
              <a:avLst>
                <a:gd name="adj1" fmla="val 34478"/>
                <a:gd name="adj2" fmla="val 16667"/>
              </a:avLst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119872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1371600"/>
            <a:ext cx="38862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00600" y="1371600"/>
            <a:ext cx="3886200" cy="411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একাকী কাজ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28" y="664310"/>
            <a:ext cx="8305800" cy="584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 পাশের কথাগুলোর সাথে ডান পাশের কথাগুলোর মিল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52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(ক) এশিয়ার উত্তরে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3254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(খ) এশিয়ার দক্ষিণে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3200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(গ) এশিয়ার পূর্বে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4063425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(ঘ) এশিয়ার পশ্চিমে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1447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ইউরোপ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22492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3163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ভারত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40780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প্রশান্ত মহাসাগর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0" y="490162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অস্ট্রেলিয়া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572851"/>
            <a:ext cx="8153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1E5EEE"/>
                </a:solidFill>
                <a:latin typeface="NikoshBAN" pitchFamily="2" charset="0"/>
                <a:cs typeface="NikoshBAN" pitchFamily="2" charset="0"/>
              </a:rPr>
              <a:t>এসো মিলিয়ে নিই </a:t>
            </a:r>
            <a:endParaRPr lang="en-US" sz="4000" dirty="0">
              <a:solidFill>
                <a:srgbClr val="1E5E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Striped Right Arrow 24"/>
          <p:cNvSpPr/>
          <p:nvPr/>
        </p:nvSpPr>
        <p:spPr>
          <a:xfrm>
            <a:off x="3962400" y="16764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3962400" y="24384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riped Right Arrow 26"/>
          <p:cNvSpPr/>
          <p:nvPr/>
        </p:nvSpPr>
        <p:spPr>
          <a:xfrm>
            <a:off x="3962400" y="33528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>
            <a:off x="3962400" y="4191000"/>
            <a:ext cx="1295400" cy="304800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1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1.11022E-16 -0.119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3.33333E-6 -0.127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78 L 3.33333E-6 -0.1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1.11022E-16 0.375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50480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তোমাদের বাংলাদেশ ও বিশ্বপরিচয় বইয়ের ৭৩ ও ৭৪ নং পৃষ্ঠা খোলে নিরবে পড়। 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F:\ATAUR PICTUR\PICTURE\FUNNY ICON\1-baby-reading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98001"/>
            <a:ext cx="1371600" cy="1371600"/>
          </a:xfrm>
          <a:prstGeom prst="rect">
            <a:avLst/>
          </a:prstGeom>
          <a:noFill/>
        </p:spPr>
      </p:pic>
      <p:pic>
        <p:nvPicPr>
          <p:cNvPr id="13" name="Picture 12" descr="reading_parro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156522"/>
            <a:ext cx="1447800" cy="14654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05000" y="381000"/>
            <a:ext cx="5638800" cy="1600200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9662"/>
              </a:avLst>
            </a:prstTxWarp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পাঠ্য বইয়ের সাথে সংযোগ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:\Users\Bogra PTI\Desktop\Tarun\Picture\hq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0"/>
            <a:ext cx="3886200" cy="25908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14304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51"/>
          <p:cNvGrpSpPr/>
          <p:nvPr/>
        </p:nvGrpSpPr>
        <p:grpSpPr>
          <a:xfrm>
            <a:off x="5943600" y="1371600"/>
            <a:ext cx="2895600" cy="1676400"/>
            <a:chOff x="6019800" y="1447800"/>
            <a:chExt cx="2895600" cy="1676400"/>
          </a:xfrm>
        </p:grpSpPr>
        <p:grpSp>
          <p:nvGrpSpPr>
            <p:cNvPr id="12" name="Group 46"/>
            <p:cNvGrpSpPr/>
            <p:nvPr/>
          </p:nvGrpSpPr>
          <p:grpSpPr>
            <a:xfrm>
              <a:off x="6019800" y="1447800"/>
              <a:ext cx="2895600" cy="1676400"/>
              <a:chOff x="6019800" y="1447800"/>
              <a:chExt cx="2895600" cy="1676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096000" y="1524000"/>
                <a:ext cx="2743200" cy="152400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ame 17"/>
              <p:cNvSpPr/>
              <p:nvPr/>
            </p:nvSpPr>
            <p:spPr>
              <a:xfrm>
                <a:off x="6019800" y="1447800"/>
                <a:ext cx="2895600" cy="1676400"/>
              </a:xfrm>
              <a:prstGeom prst="frame">
                <a:avLst>
                  <a:gd name="adj1" fmla="val 8304"/>
                </a:avLst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Flowchart: Or 12"/>
            <p:cNvSpPr/>
            <p:nvPr/>
          </p:nvSpPr>
          <p:spPr>
            <a:xfrm>
              <a:off x="84582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Or 13"/>
            <p:cNvSpPr/>
            <p:nvPr/>
          </p:nvSpPr>
          <p:spPr>
            <a:xfrm>
              <a:off x="6324600" y="1447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/>
            <p:cNvSpPr/>
            <p:nvPr/>
          </p:nvSpPr>
          <p:spPr>
            <a:xfrm>
              <a:off x="63246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Or 15"/>
            <p:cNvSpPr/>
            <p:nvPr/>
          </p:nvSpPr>
          <p:spPr>
            <a:xfrm>
              <a:off x="8458200" y="2971800"/>
              <a:ext cx="152400" cy="152400"/>
            </a:xfrm>
            <a:prstGeom prst="flowChartOr">
              <a:avLst/>
            </a:prstGeom>
            <a:blipFill>
              <a:blip r:embed="rId5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4800" y="4444425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এশিয়ার দক্ষিণে কোন মহাসাগর অবস্থিত?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762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জনসংখ্যার দিক দিয়ে পৃথিবীর বৃহত্তম মহাদেশ কোনটি?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667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এশিয়া মহাদেশে মোট কতটি দেশ আছে?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14478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আমেরিকা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14478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ইউরোপ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133600"/>
            <a:ext cx="19812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এশিয়া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133600"/>
            <a:ext cx="1981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আফ্রিকা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" y="5029200"/>
            <a:ext cx="2548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প্রশান্ত মহাসাগর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86200" y="5029200"/>
            <a:ext cx="2590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ভারত মহাসাগর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6200" y="5801380"/>
            <a:ext cx="2590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ভূমধ্যসাগর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4340" y="5801380"/>
            <a:ext cx="254862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উত্তর মহাসাগর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3200400"/>
            <a:ext cx="17975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২৭টি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32004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৩৭টি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3886200"/>
            <a:ext cx="179753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৪৭টি  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38862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৫৭টি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7393633" y="4950768"/>
            <a:ext cx="22860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অপশনগুলোতে ক্লিক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48400" y="1828800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1855053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2200" y="1905000"/>
            <a:ext cx="2438400" cy="578882"/>
          </a:xfrm>
          <a:prstGeom prst="flowChartAlternateProcess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48400" y="1828800"/>
            <a:ext cx="2286000" cy="735747"/>
          </a:xfrm>
          <a:prstGeom prst="ellipse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09757" y="336000"/>
            <a:ext cx="3962400" cy="523220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বোর্ডে এসে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295" y="237291"/>
            <a:ext cx="1676400" cy="64633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72869"/>
            <a:ext cx="3352800" cy="646331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মৌখিক 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676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পৃথিবীর কোন দিকে অবস্থিত?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554069"/>
            <a:ext cx="818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পৃথিবীর মোট জনসংখ্যার কতভাগ এশিয়াতে বাস করে?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0" y="3505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 এশিয়ার কোন দিকে অবস্থিত?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3828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 কয়টি দেশ আছে?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1816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যেকোন ৫টি দেশের নাম বল।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 b="23333"/>
          <a:stretch/>
        </p:blipFill>
        <p:spPr>
          <a:xfrm>
            <a:off x="152400" y="250115"/>
            <a:ext cx="8782878" cy="6303085"/>
          </a:xfrm>
          <a:prstGeom prst="rect">
            <a:avLst/>
          </a:prstGeom>
          <a:effectLst>
            <a:glow rad="127000">
              <a:schemeClr val="accent1">
                <a:alpha val="98000"/>
              </a:schemeClr>
            </a:glow>
            <a:reflection stA="4000" endPos="65000" dist="50800" dir="5400000" sy="-100000" algn="bl" rotWithShape="0"/>
            <a:softEdge rad="6858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1" y="818321"/>
            <a:ext cx="3200400" cy="762000"/>
          </a:xfrm>
          <a:prstGeom prst="rect">
            <a:avLst/>
          </a:prstGeom>
          <a:gradFill>
            <a:gsLst>
              <a:gs pos="22000">
                <a:srgbClr val="FF0000"/>
              </a:gs>
              <a:gs pos="100000">
                <a:schemeClr val="accent5">
                  <a:shade val="90000"/>
                  <a:lumMod val="84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63936" y="3740209"/>
            <a:ext cx="6216127" cy="1622978"/>
          </a:xfrm>
          <a:prstGeom prst="roundRect">
            <a:avLst/>
          </a:prstGeom>
          <a:solidFill>
            <a:srgbClr val="0070C0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মো: সাইফুল ইসলাম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উজির আলী সরকারি প্রাথমিক বিদ্যালয়</a:t>
            </a:r>
          </a:p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সদর, ঝিনাইদহ।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3" t="33831" r="39104" b="16219"/>
          <a:stretch/>
        </p:blipFill>
        <p:spPr>
          <a:xfrm>
            <a:off x="5867400" y="663054"/>
            <a:ext cx="2433377" cy="2726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55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1302026"/>
            <a:ext cx="3657600" cy="983974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>
                <a:gd name="adj" fmla="val 20862"/>
              </a:avLst>
            </a:prstTxWarp>
            <a:sp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153561"/>
            <a:ext cx="7772400" cy="1323439"/>
          </a:xfrm>
          <a:prstGeom prst="rect">
            <a:avLst/>
          </a:prstGeom>
          <a:noFill/>
          <a:ln>
            <a:solidFill>
              <a:srgbClr val="0000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মহাদেশ নিয়ে ৭টি বাক্যের একটি অনুচ্ছেদ লিখে আনবে।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F:\New Folder (3)\dsc_0143.jpg"/>
          <p:cNvPicPr>
            <a:picLocks noChangeAspect="1" noChangeArrowheads="1"/>
          </p:cNvPicPr>
          <p:nvPr/>
        </p:nvPicPr>
        <p:blipFill>
          <a:blip r:embed="rId2" cstate="print"/>
          <a:srcRect t="10870" b="10869"/>
          <a:stretch>
            <a:fillRect/>
          </a:stretch>
        </p:blipFill>
        <p:spPr bwMode="auto">
          <a:xfrm>
            <a:off x="395068" y="585640"/>
            <a:ext cx="2237592" cy="1751159"/>
          </a:xfrm>
          <a:prstGeom prst="ellipse">
            <a:avLst/>
          </a:prstGeom>
          <a:noFill/>
        </p:spPr>
      </p:pic>
      <p:pic>
        <p:nvPicPr>
          <p:cNvPr id="13" name="Picture 12" descr="countries-world-highres.gif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rcRect l="46762" r="16381" b="50980"/>
          <a:stretch>
            <a:fillRect/>
          </a:stretch>
        </p:blipFill>
        <p:spPr>
          <a:xfrm>
            <a:off x="2667000" y="2336800"/>
            <a:ext cx="4038600" cy="2692400"/>
          </a:xfrm>
          <a:prstGeom prst="ellipse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094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alf Frame 4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81200" y="609600"/>
            <a:ext cx="5181600" cy="4495800"/>
          </a:xfrm>
          <a:prstGeom prst="ellipse">
            <a:avLst/>
          </a:prstGeom>
          <a:solidFill>
            <a:srgbClr val="1E5E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F:\ATAUR SOFT\HOBIGONJ PTI\ICT-2014\Primary text book\Image Book\BD &amp; Gloval Studies\BD_and_global_studies-4_Extracted_Images\page80output.jpg"/>
          <p:cNvPicPr>
            <a:picLocks noChangeAspect="1" noChangeArrowheads="1"/>
          </p:cNvPicPr>
          <p:nvPr/>
        </p:nvPicPr>
        <p:blipFill>
          <a:blip r:embed="rId2" cstate="print"/>
          <a:srcRect l="15458" t="27778" r="15458" b="31111"/>
          <a:stretch>
            <a:fillRect/>
          </a:stretch>
        </p:blipFill>
        <p:spPr bwMode="auto">
          <a:xfrm>
            <a:off x="2971800" y="609600"/>
            <a:ext cx="3352800" cy="2819400"/>
          </a:xfrm>
          <a:prstGeom prst="ellipse">
            <a:avLst/>
          </a:prstGeom>
          <a:noFill/>
        </p:spPr>
      </p:pic>
      <p:pic>
        <p:nvPicPr>
          <p:cNvPr id="12" name="Picture 7" descr="F:\ATAUR PICTUR\PICTURE\ANI  FLOWER\animated-flower-image-00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57115">
            <a:off x="2287173" y="1857236"/>
            <a:ext cx="1590675" cy="3138509"/>
          </a:xfrm>
          <a:prstGeom prst="rect">
            <a:avLst/>
          </a:prstGeom>
          <a:noFill/>
        </p:spPr>
      </p:pic>
      <p:pic>
        <p:nvPicPr>
          <p:cNvPr id="13" name="Picture 7" descr="F:\ATAUR PICTUR\PICTURE\ANI  FLOWER\animated-flower-image-003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123" flipH="1">
            <a:off x="5481000" y="1838907"/>
            <a:ext cx="1421941" cy="322537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752600" y="4800600"/>
            <a:ext cx="5410200" cy="15240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19643"/>
              </a:avLst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0000FF"/>
                  </a:solidFill>
                </a:ln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ধন্যবাদ সবাইকে </a:t>
            </a:r>
            <a:endParaRPr lang="en-US" sz="4400" dirty="0">
              <a:ln>
                <a:solidFill>
                  <a:srgbClr val="0000FF"/>
                </a:solidFill>
              </a:ln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1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3495" y="338747"/>
            <a:ext cx="3352800" cy="1226939"/>
          </a:xfrm>
          <a:prstGeom prst="horizontalScroll">
            <a:avLst/>
          </a:prstGeom>
          <a:gradFill>
            <a:gsLst>
              <a:gs pos="90000">
                <a:srgbClr val="CCCCFF">
                  <a:alpha val="43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474655"/>
            <a:ext cx="4724400" cy="1723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৪র্থ </a:t>
            </a:r>
          </a:p>
          <a:p>
            <a:pPr algn="ctr"/>
            <a:r>
              <a:rPr lang="bn-BD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</a:t>
            </a:r>
            <a:r>
              <a:rPr lang="bn-BD" sz="40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 </a:t>
            </a:r>
            <a:endParaRPr lang="bn-BD" sz="4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478" y="685800"/>
            <a:ext cx="3352800" cy="5002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7441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362200"/>
            <a:ext cx="8382000" cy="3810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1838980"/>
            <a:ext cx="8382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7064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অবস্থান বলতে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657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আয়তন ও জনসংখ্যারভিত্তিতে এশিয়াকে পৃথিবীর সবচেয়ে বড় মহাদেশ হিসেবে চিহ্নিত করতে পারবে।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" y="4876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মহাদেশের উল্লেখযোগ্য কয়েকটি দেশের তালিকা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-228600" y="2819400"/>
            <a:ext cx="1295400" cy="2819400"/>
          </a:xfrm>
          <a:prstGeom prst="arc">
            <a:avLst>
              <a:gd name="adj1" fmla="val 16060156"/>
              <a:gd name="adj2" fmla="val 5528967"/>
            </a:avLst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775201" cy="111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1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609600"/>
            <a:ext cx="7924800" cy="20574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কুশল বিনিময়ের মাধ্যমে অনুকুল পরিবেশ সৃষ্টি</a:t>
            </a:r>
            <a:endParaRPr lang="en-US" sz="4000" dirty="0"/>
          </a:p>
        </p:txBody>
      </p:sp>
      <p:sp>
        <p:nvSpPr>
          <p:cNvPr id="3" name="Horizontal Scroll 2"/>
          <p:cNvSpPr/>
          <p:nvPr/>
        </p:nvSpPr>
        <p:spPr>
          <a:xfrm>
            <a:off x="1447800" y="4419600"/>
            <a:ext cx="6400800" cy="20574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আবেগ</a:t>
            </a:r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সৃষ্টি</a:t>
            </a:r>
            <a:endParaRPr lang="en-US" sz="8000" dirty="0"/>
          </a:p>
        </p:txBody>
      </p:sp>
      <p:sp>
        <p:nvSpPr>
          <p:cNvPr id="4" name="Horizontal Scroll 3"/>
          <p:cNvSpPr/>
          <p:nvPr/>
        </p:nvSpPr>
        <p:spPr>
          <a:xfrm>
            <a:off x="3581400" y="2590800"/>
            <a:ext cx="1676400" cy="17526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alf Frame 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0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alf Frame 18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 descr="world-map.jpg"/>
          <p:cNvPicPr>
            <a:picLocks noChangeAspect="1"/>
          </p:cNvPicPr>
          <p:nvPr/>
        </p:nvPicPr>
        <p:blipFill>
          <a:blip r:embed="rId2" cstate="print"/>
          <a:srcRect l="1470" t="4044" r="904" b="3095"/>
          <a:stretch>
            <a:fillRect/>
          </a:stretch>
        </p:blipFill>
        <p:spPr>
          <a:xfrm>
            <a:off x="457200" y="1371600"/>
            <a:ext cx="8229600" cy="45720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4" name="Freeform 13"/>
          <p:cNvSpPr/>
          <p:nvPr/>
        </p:nvSpPr>
        <p:spPr>
          <a:xfrm>
            <a:off x="5084929" y="1987680"/>
            <a:ext cx="2309097" cy="1998618"/>
          </a:xfrm>
          <a:custGeom>
            <a:avLst/>
            <a:gdLst>
              <a:gd name="connsiteX0" fmla="*/ 363561 w 2309097"/>
              <a:gd name="connsiteY0" fmla="*/ 368272 h 1998618"/>
              <a:gd name="connsiteX1" fmla="*/ 251020 w 2309097"/>
              <a:gd name="connsiteY1" fmla="*/ 382339 h 1998618"/>
              <a:gd name="connsiteX2" fmla="*/ 208817 w 2309097"/>
              <a:gd name="connsiteY2" fmla="*/ 396407 h 1998618"/>
              <a:gd name="connsiteX3" fmla="*/ 152546 w 2309097"/>
              <a:gd name="connsiteY3" fmla="*/ 410475 h 1998618"/>
              <a:gd name="connsiteX4" fmla="*/ 54072 w 2309097"/>
              <a:gd name="connsiteY4" fmla="*/ 424542 h 1998618"/>
              <a:gd name="connsiteX5" fmla="*/ 40004 w 2309097"/>
              <a:gd name="connsiteY5" fmla="*/ 523016 h 1998618"/>
              <a:gd name="connsiteX6" fmla="*/ 82207 w 2309097"/>
              <a:gd name="connsiteY6" fmla="*/ 537084 h 1998618"/>
              <a:gd name="connsiteX7" fmla="*/ 138478 w 2309097"/>
              <a:gd name="connsiteY7" fmla="*/ 551152 h 1998618"/>
              <a:gd name="connsiteX8" fmla="*/ 222884 w 2309097"/>
              <a:gd name="connsiteY8" fmla="*/ 579287 h 1998618"/>
              <a:gd name="connsiteX9" fmla="*/ 222884 w 2309097"/>
              <a:gd name="connsiteY9" fmla="*/ 663693 h 1998618"/>
              <a:gd name="connsiteX10" fmla="*/ 265087 w 2309097"/>
              <a:gd name="connsiteY10" fmla="*/ 734032 h 1998618"/>
              <a:gd name="connsiteX11" fmla="*/ 279155 w 2309097"/>
              <a:gd name="connsiteY11" fmla="*/ 874709 h 1998618"/>
              <a:gd name="connsiteX12" fmla="*/ 349494 w 2309097"/>
              <a:gd name="connsiteY12" fmla="*/ 945047 h 1998618"/>
              <a:gd name="connsiteX13" fmla="*/ 433900 w 2309097"/>
              <a:gd name="connsiteY13" fmla="*/ 1057589 h 1998618"/>
              <a:gd name="connsiteX14" fmla="*/ 476103 w 2309097"/>
              <a:gd name="connsiteY14" fmla="*/ 1296739 h 1998618"/>
              <a:gd name="connsiteX15" fmla="*/ 574577 w 2309097"/>
              <a:gd name="connsiteY15" fmla="*/ 1254536 h 1998618"/>
              <a:gd name="connsiteX16" fmla="*/ 588644 w 2309097"/>
              <a:gd name="connsiteY16" fmla="*/ 1212333 h 1998618"/>
              <a:gd name="connsiteX17" fmla="*/ 687118 w 2309097"/>
              <a:gd name="connsiteY17" fmla="*/ 1127927 h 1998618"/>
              <a:gd name="connsiteX18" fmla="*/ 715254 w 2309097"/>
              <a:gd name="connsiteY18" fmla="*/ 1099792 h 1998618"/>
              <a:gd name="connsiteX19" fmla="*/ 729321 w 2309097"/>
              <a:gd name="connsiteY19" fmla="*/ 1057589 h 1998618"/>
              <a:gd name="connsiteX20" fmla="*/ 771524 w 2309097"/>
              <a:gd name="connsiteY20" fmla="*/ 1071656 h 1998618"/>
              <a:gd name="connsiteX21" fmla="*/ 785592 w 2309097"/>
              <a:gd name="connsiteY21" fmla="*/ 1001318 h 1998618"/>
              <a:gd name="connsiteX22" fmla="*/ 771524 w 2309097"/>
              <a:gd name="connsiteY22" fmla="*/ 916912 h 1998618"/>
              <a:gd name="connsiteX23" fmla="*/ 729321 w 2309097"/>
              <a:gd name="connsiteY23" fmla="*/ 888776 h 1998618"/>
              <a:gd name="connsiteX24" fmla="*/ 602712 w 2309097"/>
              <a:gd name="connsiteY24" fmla="*/ 916912 h 1998618"/>
              <a:gd name="connsiteX25" fmla="*/ 588644 w 2309097"/>
              <a:gd name="connsiteY25" fmla="*/ 874709 h 1998618"/>
              <a:gd name="connsiteX26" fmla="*/ 574577 w 2309097"/>
              <a:gd name="connsiteY26" fmla="*/ 818438 h 1998618"/>
              <a:gd name="connsiteX27" fmla="*/ 532374 w 2309097"/>
              <a:gd name="connsiteY27" fmla="*/ 804370 h 1998618"/>
              <a:gd name="connsiteX28" fmla="*/ 504238 w 2309097"/>
              <a:gd name="connsiteY28" fmla="*/ 776235 h 1998618"/>
              <a:gd name="connsiteX29" fmla="*/ 574577 w 2309097"/>
              <a:gd name="connsiteY29" fmla="*/ 762167 h 1998618"/>
              <a:gd name="connsiteX30" fmla="*/ 701186 w 2309097"/>
              <a:gd name="connsiteY30" fmla="*/ 832505 h 1998618"/>
              <a:gd name="connsiteX31" fmla="*/ 743389 w 2309097"/>
              <a:gd name="connsiteY31" fmla="*/ 860641 h 1998618"/>
              <a:gd name="connsiteX32" fmla="*/ 869998 w 2309097"/>
              <a:gd name="connsiteY32" fmla="*/ 888776 h 1998618"/>
              <a:gd name="connsiteX33" fmla="*/ 926269 w 2309097"/>
              <a:gd name="connsiteY33" fmla="*/ 902844 h 1998618"/>
              <a:gd name="connsiteX34" fmla="*/ 968472 w 2309097"/>
              <a:gd name="connsiteY34" fmla="*/ 930979 h 1998618"/>
              <a:gd name="connsiteX35" fmla="*/ 1052878 w 2309097"/>
              <a:gd name="connsiteY35" fmla="*/ 945047 h 1998618"/>
              <a:gd name="connsiteX36" fmla="*/ 1095081 w 2309097"/>
              <a:gd name="connsiteY36" fmla="*/ 959115 h 1998618"/>
              <a:gd name="connsiteX37" fmla="*/ 1109149 w 2309097"/>
              <a:gd name="connsiteY37" fmla="*/ 1001318 h 1998618"/>
              <a:gd name="connsiteX38" fmla="*/ 1151352 w 2309097"/>
              <a:gd name="connsiteY38" fmla="*/ 1029453 h 1998618"/>
              <a:gd name="connsiteX39" fmla="*/ 1179487 w 2309097"/>
              <a:gd name="connsiteY39" fmla="*/ 1071656 h 1998618"/>
              <a:gd name="connsiteX40" fmla="*/ 1193555 w 2309097"/>
              <a:gd name="connsiteY40" fmla="*/ 1184198 h 1998618"/>
              <a:gd name="connsiteX41" fmla="*/ 1221691 w 2309097"/>
              <a:gd name="connsiteY41" fmla="*/ 1226401 h 1998618"/>
              <a:gd name="connsiteX42" fmla="*/ 1249826 w 2309097"/>
              <a:gd name="connsiteY42" fmla="*/ 1338942 h 1998618"/>
              <a:gd name="connsiteX43" fmla="*/ 1292029 w 2309097"/>
              <a:gd name="connsiteY43" fmla="*/ 1423349 h 1998618"/>
              <a:gd name="connsiteX44" fmla="*/ 1362367 w 2309097"/>
              <a:gd name="connsiteY44" fmla="*/ 1156062 h 1998618"/>
              <a:gd name="connsiteX45" fmla="*/ 1390503 w 2309097"/>
              <a:gd name="connsiteY45" fmla="*/ 1113859 h 1998618"/>
              <a:gd name="connsiteX46" fmla="*/ 1404571 w 2309097"/>
              <a:gd name="connsiteY46" fmla="*/ 1071656 h 1998618"/>
              <a:gd name="connsiteX47" fmla="*/ 1460841 w 2309097"/>
              <a:gd name="connsiteY47" fmla="*/ 973182 h 1998618"/>
              <a:gd name="connsiteX48" fmla="*/ 1503044 w 2309097"/>
              <a:gd name="connsiteY48" fmla="*/ 987250 h 1998618"/>
              <a:gd name="connsiteX49" fmla="*/ 1559315 w 2309097"/>
              <a:gd name="connsiteY49" fmla="*/ 1057589 h 1998618"/>
              <a:gd name="connsiteX50" fmla="*/ 1587451 w 2309097"/>
              <a:gd name="connsiteY50" fmla="*/ 1085724 h 1998618"/>
              <a:gd name="connsiteX51" fmla="*/ 1615586 w 2309097"/>
              <a:gd name="connsiteY51" fmla="*/ 1127927 h 1998618"/>
              <a:gd name="connsiteX52" fmla="*/ 1728127 w 2309097"/>
              <a:gd name="connsiteY52" fmla="*/ 1141995 h 1998618"/>
              <a:gd name="connsiteX53" fmla="*/ 1742195 w 2309097"/>
              <a:gd name="connsiteY53" fmla="*/ 1184198 h 1998618"/>
              <a:gd name="connsiteX54" fmla="*/ 1770331 w 2309097"/>
              <a:gd name="connsiteY54" fmla="*/ 1212333 h 1998618"/>
              <a:gd name="connsiteX55" fmla="*/ 1742195 w 2309097"/>
              <a:gd name="connsiteY55" fmla="*/ 1296739 h 1998618"/>
              <a:gd name="connsiteX56" fmla="*/ 1784398 w 2309097"/>
              <a:gd name="connsiteY56" fmla="*/ 1465552 h 1998618"/>
              <a:gd name="connsiteX57" fmla="*/ 1812534 w 2309097"/>
              <a:gd name="connsiteY57" fmla="*/ 1493687 h 1998618"/>
              <a:gd name="connsiteX58" fmla="*/ 1784398 w 2309097"/>
              <a:gd name="connsiteY58" fmla="*/ 1507755 h 1998618"/>
              <a:gd name="connsiteX59" fmla="*/ 1742195 w 2309097"/>
              <a:gd name="connsiteY59" fmla="*/ 1493687 h 1998618"/>
              <a:gd name="connsiteX60" fmla="*/ 1685924 w 2309097"/>
              <a:gd name="connsiteY60" fmla="*/ 1507755 h 1998618"/>
              <a:gd name="connsiteX61" fmla="*/ 1714060 w 2309097"/>
              <a:gd name="connsiteY61" fmla="*/ 1549958 h 1998618"/>
              <a:gd name="connsiteX62" fmla="*/ 1756263 w 2309097"/>
              <a:gd name="connsiteY62" fmla="*/ 1620296 h 1998618"/>
              <a:gd name="connsiteX63" fmla="*/ 1798466 w 2309097"/>
              <a:gd name="connsiteY63" fmla="*/ 1690635 h 1998618"/>
              <a:gd name="connsiteX64" fmla="*/ 1812534 w 2309097"/>
              <a:gd name="connsiteY64" fmla="*/ 1732838 h 1998618"/>
              <a:gd name="connsiteX65" fmla="*/ 1840669 w 2309097"/>
              <a:gd name="connsiteY65" fmla="*/ 1775041 h 1998618"/>
              <a:gd name="connsiteX66" fmla="*/ 1896940 w 2309097"/>
              <a:gd name="connsiteY66" fmla="*/ 1887582 h 1998618"/>
              <a:gd name="connsiteX67" fmla="*/ 1939143 w 2309097"/>
              <a:gd name="connsiteY67" fmla="*/ 1915718 h 1998618"/>
              <a:gd name="connsiteX68" fmla="*/ 1981346 w 2309097"/>
              <a:gd name="connsiteY68" fmla="*/ 1929785 h 1998618"/>
              <a:gd name="connsiteX69" fmla="*/ 2009481 w 2309097"/>
              <a:gd name="connsiteY69" fmla="*/ 1957921 h 1998618"/>
              <a:gd name="connsiteX70" fmla="*/ 2276767 w 2309097"/>
              <a:gd name="connsiteY70" fmla="*/ 1957921 h 1998618"/>
              <a:gd name="connsiteX71" fmla="*/ 2304903 w 2309097"/>
              <a:gd name="connsiteY71" fmla="*/ 1929785 h 1998618"/>
              <a:gd name="connsiteX72" fmla="*/ 2262700 w 2309097"/>
              <a:gd name="connsiteY72" fmla="*/ 1915718 h 1998618"/>
              <a:gd name="connsiteX73" fmla="*/ 2206429 w 2309097"/>
              <a:gd name="connsiteY73" fmla="*/ 1901650 h 1998618"/>
              <a:gd name="connsiteX74" fmla="*/ 2178294 w 2309097"/>
              <a:gd name="connsiteY74" fmla="*/ 1859447 h 1998618"/>
              <a:gd name="connsiteX75" fmla="*/ 2136091 w 2309097"/>
              <a:gd name="connsiteY75" fmla="*/ 1845379 h 1998618"/>
              <a:gd name="connsiteX76" fmla="*/ 1939143 w 2309097"/>
              <a:gd name="connsiteY76" fmla="*/ 1831312 h 1998618"/>
              <a:gd name="connsiteX77" fmla="*/ 1925075 w 2309097"/>
              <a:gd name="connsiteY77" fmla="*/ 1690635 h 1998618"/>
              <a:gd name="connsiteX78" fmla="*/ 1911007 w 2309097"/>
              <a:gd name="connsiteY78" fmla="*/ 1648432 h 1998618"/>
              <a:gd name="connsiteX79" fmla="*/ 1953211 w 2309097"/>
              <a:gd name="connsiteY79" fmla="*/ 1662499 h 1998618"/>
              <a:gd name="connsiteX80" fmla="*/ 2009481 w 2309097"/>
              <a:gd name="connsiteY80" fmla="*/ 1676567 h 1998618"/>
              <a:gd name="connsiteX81" fmla="*/ 2023549 w 2309097"/>
              <a:gd name="connsiteY81" fmla="*/ 1760973 h 1998618"/>
              <a:gd name="connsiteX82" fmla="*/ 2107955 w 2309097"/>
              <a:gd name="connsiteY82" fmla="*/ 1775041 h 1998618"/>
              <a:gd name="connsiteX83" fmla="*/ 2192361 w 2309097"/>
              <a:gd name="connsiteY83" fmla="*/ 1887582 h 1998618"/>
              <a:gd name="connsiteX84" fmla="*/ 2206429 w 2309097"/>
              <a:gd name="connsiteY84" fmla="*/ 1845379 h 1998618"/>
              <a:gd name="connsiteX85" fmla="*/ 2164226 w 2309097"/>
              <a:gd name="connsiteY85" fmla="*/ 1760973 h 1998618"/>
              <a:gd name="connsiteX86" fmla="*/ 2178294 w 2309097"/>
              <a:gd name="connsiteY86" fmla="*/ 1662499 h 1998618"/>
              <a:gd name="connsiteX87" fmla="*/ 2206429 w 2309097"/>
              <a:gd name="connsiteY87" fmla="*/ 1620296 h 1998618"/>
              <a:gd name="connsiteX88" fmla="*/ 2192361 w 2309097"/>
              <a:gd name="connsiteY88" fmla="*/ 1423349 h 1998618"/>
              <a:gd name="connsiteX89" fmla="*/ 2136091 w 2309097"/>
              <a:gd name="connsiteY89" fmla="*/ 1437416 h 1998618"/>
              <a:gd name="connsiteX90" fmla="*/ 2107955 w 2309097"/>
              <a:gd name="connsiteY90" fmla="*/ 1479619 h 1998618"/>
              <a:gd name="connsiteX91" fmla="*/ 2051684 w 2309097"/>
              <a:gd name="connsiteY91" fmla="*/ 1592161 h 1998618"/>
              <a:gd name="connsiteX92" fmla="*/ 1967278 w 2309097"/>
              <a:gd name="connsiteY92" fmla="*/ 1620296 h 1998618"/>
              <a:gd name="connsiteX93" fmla="*/ 1925075 w 2309097"/>
              <a:gd name="connsiteY93" fmla="*/ 1634364 h 1998618"/>
              <a:gd name="connsiteX94" fmla="*/ 1911007 w 2309097"/>
              <a:gd name="connsiteY94" fmla="*/ 1592161 h 1998618"/>
              <a:gd name="connsiteX95" fmla="*/ 1896940 w 2309097"/>
              <a:gd name="connsiteY95" fmla="*/ 1479619 h 1998618"/>
              <a:gd name="connsiteX96" fmla="*/ 1826601 w 2309097"/>
              <a:gd name="connsiteY96" fmla="*/ 1437416 h 1998618"/>
              <a:gd name="connsiteX97" fmla="*/ 1770331 w 2309097"/>
              <a:gd name="connsiteY97" fmla="*/ 1409281 h 1998618"/>
              <a:gd name="connsiteX98" fmla="*/ 1770331 w 2309097"/>
              <a:gd name="connsiteY98" fmla="*/ 1226401 h 1998618"/>
              <a:gd name="connsiteX99" fmla="*/ 1812534 w 2309097"/>
              <a:gd name="connsiteY99" fmla="*/ 1212333 h 1998618"/>
              <a:gd name="connsiteX100" fmla="*/ 1840669 w 2309097"/>
              <a:gd name="connsiteY100" fmla="*/ 1240469 h 1998618"/>
              <a:gd name="connsiteX101" fmla="*/ 1854737 w 2309097"/>
              <a:gd name="connsiteY101" fmla="*/ 1282672 h 1998618"/>
              <a:gd name="connsiteX102" fmla="*/ 1939143 w 2309097"/>
              <a:gd name="connsiteY102" fmla="*/ 1324875 h 1998618"/>
              <a:gd name="connsiteX103" fmla="*/ 1967278 w 2309097"/>
              <a:gd name="connsiteY103" fmla="*/ 1296739 h 1998618"/>
              <a:gd name="connsiteX104" fmla="*/ 1925075 w 2309097"/>
              <a:gd name="connsiteY104" fmla="*/ 1113859 h 1998618"/>
              <a:gd name="connsiteX105" fmla="*/ 1882872 w 2309097"/>
              <a:gd name="connsiteY105" fmla="*/ 1099792 h 1998618"/>
              <a:gd name="connsiteX106" fmla="*/ 1840669 w 2309097"/>
              <a:gd name="connsiteY106" fmla="*/ 1071656 h 1998618"/>
              <a:gd name="connsiteX107" fmla="*/ 1826601 w 2309097"/>
              <a:gd name="connsiteY107" fmla="*/ 1029453 h 1998618"/>
              <a:gd name="connsiteX108" fmla="*/ 1939143 w 2309097"/>
              <a:gd name="connsiteY108" fmla="*/ 987250 h 1998618"/>
              <a:gd name="connsiteX109" fmla="*/ 2009481 w 2309097"/>
              <a:gd name="connsiteY109" fmla="*/ 930979 h 1998618"/>
              <a:gd name="connsiteX110" fmla="*/ 2051684 w 2309097"/>
              <a:gd name="connsiteY110" fmla="*/ 846573 h 1998618"/>
              <a:gd name="connsiteX111" fmla="*/ 2079820 w 2309097"/>
              <a:gd name="connsiteY111" fmla="*/ 649625 h 1998618"/>
              <a:gd name="connsiteX112" fmla="*/ 2037617 w 2309097"/>
              <a:gd name="connsiteY112" fmla="*/ 635558 h 1998618"/>
              <a:gd name="connsiteX113" fmla="*/ 1967278 w 2309097"/>
              <a:gd name="connsiteY113" fmla="*/ 565219 h 1998618"/>
              <a:gd name="connsiteX114" fmla="*/ 1939143 w 2309097"/>
              <a:gd name="connsiteY114" fmla="*/ 508949 h 1998618"/>
              <a:gd name="connsiteX115" fmla="*/ 1896940 w 2309097"/>
              <a:gd name="connsiteY115" fmla="*/ 480813 h 1998618"/>
              <a:gd name="connsiteX116" fmla="*/ 1812534 w 2309097"/>
              <a:gd name="connsiteY116" fmla="*/ 452678 h 1998618"/>
              <a:gd name="connsiteX117" fmla="*/ 1925075 w 2309097"/>
              <a:gd name="connsiteY117" fmla="*/ 396407 h 1998618"/>
              <a:gd name="connsiteX118" fmla="*/ 1939143 w 2309097"/>
              <a:gd name="connsiteY118" fmla="*/ 354204 h 1998618"/>
              <a:gd name="connsiteX119" fmla="*/ 1925075 w 2309097"/>
              <a:gd name="connsiteY119" fmla="*/ 255730 h 1998618"/>
              <a:gd name="connsiteX120" fmla="*/ 1896940 w 2309097"/>
              <a:gd name="connsiteY120" fmla="*/ 213527 h 1998618"/>
              <a:gd name="connsiteX121" fmla="*/ 1854737 w 2309097"/>
              <a:gd name="connsiteY121" fmla="*/ 115053 h 1998618"/>
              <a:gd name="connsiteX122" fmla="*/ 1812534 w 2309097"/>
              <a:gd name="connsiteY122" fmla="*/ 129121 h 1998618"/>
              <a:gd name="connsiteX123" fmla="*/ 1742195 w 2309097"/>
              <a:gd name="connsiteY123" fmla="*/ 115053 h 1998618"/>
              <a:gd name="connsiteX124" fmla="*/ 1671857 w 2309097"/>
              <a:gd name="connsiteY124" fmla="*/ 30647 h 1998618"/>
              <a:gd name="connsiteX125" fmla="*/ 1643721 w 2309097"/>
              <a:gd name="connsiteY125" fmla="*/ 2512 h 1998618"/>
              <a:gd name="connsiteX126" fmla="*/ 1559315 w 2309097"/>
              <a:gd name="connsiteY126" fmla="*/ 16579 h 1998618"/>
              <a:gd name="connsiteX127" fmla="*/ 1545247 w 2309097"/>
              <a:gd name="connsiteY127" fmla="*/ 72850 h 1998618"/>
              <a:gd name="connsiteX128" fmla="*/ 1517112 w 2309097"/>
              <a:gd name="connsiteY128" fmla="*/ 157256 h 1998618"/>
              <a:gd name="connsiteX129" fmla="*/ 1362367 w 2309097"/>
              <a:gd name="connsiteY129" fmla="*/ 129121 h 1998618"/>
              <a:gd name="connsiteX130" fmla="*/ 1320164 w 2309097"/>
              <a:gd name="connsiteY130" fmla="*/ 115053 h 1998618"/>
              <a:gd name="connsiteX131" fmla="*/ 1165420 w 2309097"/>
              <a:gd name="connsiteY131" fmla="*/ 100985 h 1998618"/>
              <a:gd name="connsiteX132" fmla="*/ 1123217 w 2309097"/>
              <a:gd name="connsiteY132" fmla="*/ 86918 h 1998618"/>
              <a:gd name="connsiteX133" fmla="*/ 1109149 w 2309097"/>
              <a:gd name="connsiteY133" fmla="*/ 129121 h 1998618"/>
              <a:gd name="connsiteX134" fmla="*/ 1081014 w 2309097"/>
              <a:gd name="connsiteY134" fmla="*/ 171324 h 1998618"/>
              <a:gd name="connsiteX135" fmla="*/ 912201 w 2309097"/>
              <a:gd name="connsiteY135" fmla="*/ 143189 h 1998618"/>
              <a:gd name="connsiteX136" fmla="*/ 841863 w 2309097"/>
              <a:gd name="connsiteY136" fmla="*/ 100985 h 1998618"/>
              <a:gd name="connsiteX137" fmla="*/ 813727 w 2309097"/>
              <a:gd name="connsiteY137" fmla="*/ 72850 h 1998618"/>
              <a:gd name="connsiteX138" fmla="*/ 785592 w 2309097"/>
              <a:gd name="connsiteY138" fmla="*/ 30647 h 1998618"/>
              <a:gd name="connsiteX139" fmla="*/ 715254 w 2309097"/>
              <a:gd name="connsiteY139" fmla="*/ 44715 h 1998618"/>
              <a:gd name="connsiteX140" fmla="*/ 574577 w 2309097"/>
              <a:gd name="connsiteY140" fmla="*/ 72850 h 1998618"/>
              <a:gd name="connsiteX141" fmla="*/ 490171 w 2309097"/>
              <a:gd name="connsiteY141" fmla="*/ 143189 h 1998618"/>
              <a:gd name="connsiteX142" fmla="*/ 433900 w 2309097"/>
              <a:gd name="connsiteY142" fmla="*/ 115053 h 1998618"/>
              <a:gd name="connsiteX143" fmla="*/ 391697 w 2309097"/>
              <a:gd name="connsiteY143" fmla="*/ 129121 h 1998618"/>
              <a:gd name="connsiteX144" fmla="*/ 377629 w 2309097"/>
              <a:gd name="connsiteY144" fmla="*/ 185392 h 1998618"/>
              <a:gd name="connsiteX145" fmla="*/ 349494 w 2309097"/>
              <a:gd name="connsiteY145" fmla="*/ 227595 h 1998618"/>
              <a:gd name="connsiteX146" fmla="*/ 405764 w 2309097"/>
              <a:gd name="connsiteY146" fmla="*/ 283865 h 1998618"/>
              <a:gd name="connsiteX147" fmla="*/ 419832 w 2309097"/>
              <a:gd name="connsiteY147" fmla="*/ 326069 h 1998618"/>
              <a:gd name="connsiteX148" fmla="*/ 391697 w 2309097"/>
              <a:gd name="connsiteY148" fmla="*/ 452678 h 1998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2309097" h="1998618">
                <a:moveTo>
                  <a:pt x="363561" y="368272"/>
                </a:moveTo>
                <a:cubicBezTo>
                  <a:pt x="326047" y="372961"/>
                  <a:pt x="288216" y="375576"/>
                  <a:pt x="251020" y="382339"/>
                </a:cubicBezTo>
                <a:cubicBezTo>
                  <a:pt x="236431" y="384992"/>
                  <a:pt x="223075" y="392333"/>
                  <a:pt x="208817" y="396407"/>
                </a:cubicBezTo>
                <a:cubicBezTo>
                  <a:pt x="190227" y="401719"/>
                  <a:pt x="171568" y="407016"/>
                  <a:pt x="152546" y="410475"/>
                </a:cubicBezTo>
                <a:cubicBezTo>
                  <a:pt x="119923" y="416406"/>
                  <a:pt x="86897" y="419853"/>
                  <a:pt x="54072" y="424542"/>
                </a:cubicBezTo>
                <a:cubicBezTo>
                  <a:pt x="21975" y="456640"/>
                  <a:pt x="0" y="463009"/>
                  <a:pt x="40004" y="523016"/>
                </a:cubicBezTo>
                <a:cubicBezTo>
                  <a:pt x="48229" y="535354"/>
                  <a:pt x="67949" y="533010"/>
                  <a:pt x="82207" y="537084"/>
                </a:cubicBezTo>
                <a:cubicBezTo>
                  <a:pt x="100797" y="542396"/>
                  <a:pt x="119959" y="545596"/>
                  <a:pt x="138478" y="551152"/>
                </a:cubicBezTo>
                <a:cubicBezTo>
                  <a:pt x="166884" y="559674"/>
                  <a:pt x="222884" y="579287"/>
                  <a:pt x="222884" y="579287"/>
                </a:cubicBezTo>
                <a:cubicBezTo>
                  <a:pt x="279315" y="635716"/>
                  <a:pt x="235659" y="574268"/>
                  <a:pt x="222884" y="663693"/>
                </a:cubicBezTo>
                <a:cubicBezTo>
                  <a:pt x="218319" y="695650"/>
                  <a:pt x="246885" y="715829"/>
                  <a:pt x="265087" y="734032"/>
                </a:cubicBezTo>
                <a:cubicBezTo>
                  <a:pt x="269776" y="780924"/>
                  <a:pt x="261653" y="830953"/>
                  <a:pt x="279155" y="874709"/>
                </a:cubicBezTo>
                <a:cubicBezTo>
                  <a:pt x="291470" y="905495"/>
                  <a:pt x="331101" y="917458"/>
                  <a:pt x="349494" y="945047"/>
                </a:cubicBezTo>
                <a:cubicBezTo>
                  <a:pt x="413121" y="1040489"/>
                  <a:pt x="381854" y="1005543"/>
                  <a:pt x="433900" y="1057589"/>
                </a:cubicBezTo>
                <a:cubicBezTo>
                  <a:pt x="478414" y="1191131"/>
                  <a:pt x="459350" y="1112460"/>
                  <a:pt x="476103" y="1296739"/>
                </a:cubicBezTo>
                <a:cubicBezTo>
                  <a:pt x="522537" y="1287453"/>
                  <a:pt x="550008" y="1295484"/>
                  <a:pt x="574577" y="1254536"/>
                </a:cubicBezTo>
                <a:cubicBezTo>
                  <a:pt x="582206" y="1241821"/>
                  <a:pt x="580025" y="1224400"/>
                  <a:pt x="588644" y="1212333"/>
                </a:cubicBezTo>
                <a:cubicBezTo>
                  <a:pt x="633794" y="1149123"/>
                  <a:pt x="637552" y="1167579"/>
                  <a:pt x="687118" y="1127927"/>
                </a:cubicBezTo>
                <a:cubicBezTo>
                  <a:pt x="697475" y="1119642"/>
                  <a:pt x="705875" y="1109170"/>
                  <a:pt x="715254" y="1099792"/>
                </a:cubicBezTo>
                <a:cubicBezTo>
                  <a:pt x="719943" y="1085724"/>
                  <a:pt x="716058" y="1064221"/>
                  <a:pt x="729321" y="1057589"/>
                </a:cubicBezTo>
                <a:cubicBezTo>
                  <a:pt x="742584" y="1050957"/>
                  <a:pt x="761039" y="1082141"/>
                  <a:pt x="771524" y="1071656"/>
                </a:cubicBezTo>
                <a:cubicBezTo>
                  <a:pt x="788431" y="1054749"/>
                  <a:pt x="780903" y="1024764"/>
                  <a:pt x="785592" y="1001318"/>
                </a:cubicBezTo>
                <a:cubicBezTo>
                  <a:pt x="780903" y="973183"/>
                  <a:pt x="784280" y="942424"/>
                  <a:pt x="771524" y="916912"/>
                </a:cubicBezTo>
                <a:cubicBezTo>
                  <a:pt x="763963" y="901790"/>
                  <a:pt x="746125" y="890643"/>
                  <a:pt x="729321" y="888776"/>
                </a:cubicBezTo>
                <a:cubicBezTo>
                  <a:pt x="692184" y="884650"/>
                  <a:pt x="639797" y="904550"/>
                  <a:pt x="602712" y="916912"/>
                </a:cubicBezTo>
                <a:cubicBezTo>
                  <a:pt x="598023" y="902844"/>
                  <a:pt x="592718" y="888967"/>
                  <a:pt x="588644" y="874709"/>
                </a:cubicBezTo>
                <a:cubicBezTo>
                  <a:pt x="583333" y="856119"/>
                  <a:pt x="586655" y="833536"/>
                  <a:pt x="574577" y="818438"/>
                </a:cubicBezTo>
                <a:cubicBezTo>
                  <a:pt x="565314" y="806859"/>
                  <a:pt x="546442" y="809059"/>
                  <a:pt x="532374" y="804370"/>
                </a:cubicBezTo>
                <a:cubicBezTo>
                  <a:pt x="522995" y="794992"/>
                  <a:pt x="504238" y="789498"/>
                  <a:pt x="504238" y="776235"/>
                </a:cubicBezTo>
                <a:cubicBezTo>
                  <a:pt x="504238" y="727046"/>
                  <a:pt x="562970" y="755719"/>
                  <a:pt x="574577" y="762167"/>
                </a:cubicBezTo>
                <a:cubicBezTo>
                  <a:pt x="719688" y="842785"/>
                  <a:pt x="605693" y="800676"/>
                  <a:pt x="701186" y="832505"/>
                </a:cubicBezTo>
                <a:cubicBezTo>
                  <a:pt x="715254" y="841884"/>
                  <a:pt x="728267" y="853080"/>
                  <a:pt x="743389" y="860641"/>
                </a:cubicBezTo>
                <a:cubicBezTo>
                  <a:pt x="779894" y="878894"/>
                  <a:pt x="833974" y="881571"/>
                  <a:pt x="869998" y="888776"/>
                </a:cubicBezTo>
                <a:cubicBezTo>
                  <a:pt x="888957" y="892568"/>
                  <a:pt x="907512" y="898155"/>
                  <a:pt x="926269" y="902844"/>
                </a:cubicBezTo>
                <a:cubicBezTo>
                  <a:pt x="940337" y="912222"/>
                  <a:pt x="952432" y="925632"/>
                  <a:pt x="968472" y="930979"/>
                </a:cubicBezTo>
                <a:cubicBezTo>
                  <a:pt x="995532" y="939999"/>
                  <a:pt x="1025034" y="938859"/>
                  <a:pt x="1052878" y="945047"/>
                </a:cubicBezTo>
                <a:cubicBezTo>
                  <a:pt x="1067354" y="948264"/>
                  <a:pt x="1081013" y="954426"/>
                  <a:pt x="1095081" y="959115"/>
                </a:cubicBezTo>
                <a:cubicBezTo>
                  <a:pt x="1099770" y="973183"/>
                  <a:pt x="1099886" y="989739"/>
                  <a:pt x="1109149" y="1001318"/>
                </a:cubicBezTo>
                <a:cubicBezTo>
                  <a:pt x="1119711" y="1014520"/>
                  <a:pt x="1139397" y="1017498"/>
                  <a:pt x="1151352" y="1029453"/>
                </a:cubicBezTo>
                <a:cubicBezTo>
                  <a:pt x="1163307" y="1041408"/>
                  <a:pt x="1170109" y="1057588"/>
                  <a:pt x="1179487" y="1071656"/>
                </a:cubicBezTo>
                <a:cubicBezTo>
                  <a:pt x="1184176" y="1109170"/>
                  <a:pt x="1183607" y="1147724"/>
                  <a:pt x="1193555" y="1184198"/>
                </a:cubicBezTo>
                <a:cubicBezTo>
                  <a:pt x="1198004" y="1200510"/>
                  <a:pt x="1215754" y="1210570"/>
                  <a:pt x="1221691" y="1226401"/>
                </a:cubicBezTo>
                <a:cubicBezTo>
                  <a:pt x="1245774" y="1290623"/>
                  <a:pt x="1223788" y="1286867"/>
                  <a:pt x="1249826" y="1338942"/>
                </a:cubicBezTo>
                <a:cubicBezTo>
                  <a:pt x="1304366" y="1448022"/>
                  <a:pt x="1256669" y="1317270"/>
                  <a:pt x="1292029" y="1423349"/>
                </a:cubicBezTo>
                <a:cubicBezTo>
                  <a:pt x="1435955" y="1387367"/>
                  <a:pt x="1322554" y="1434754"/>
                  <a:pt x="1362367" y="1156062"/>
                </a:cubicBezTo>
                <a:cubicBezTo>
                  <a:pt x="1364758" y="1139325"/>
                  <a:pt x="1382942" y="1128981"/>
                  <a:pt x="1390503" y="1113859"/>
                </a:cubicBezTo>
                <a:cubicBezTo>
                  <a:pt x="1397135" y="1100596"/>
                  <a:pt x="1399882" y="1085724"/>
                  <a:pt x="1404571" y="1071656"/>
                </a:cubicBezTo>
                <a:cubicBezTo>
                  <a:pt x="1413674" y="1017034"/>
                  <a:pt x="1395426" y="973182"/>
                  <a:pt x="1460841" y="973182"/>
                </a:cubicBezTo>
                <a:cubicBezTo>
                  <a:pt x="1475670" y="973182"/>
                  <a:pt x="1488976" y="982561"/>
                  <a:pt x="1503044" y="987250"/>
                </a:cubicBezTo>
                <a:cubicBezTo>
                  <a:pt x="1570979" y="1055182"/>
                  <a:pt x="1488330" y="968857"/>
                  <a:pt x="1559315" y="1057589"/>
                </a:cubicBezTo>
                <a:cubicBezTo>
                  <a:pt x="1567600" y="1067946"/>
                  <a:pt x="1579165" y="1075367"/>
                  <a:pt x="1587451" y="1085724"/>
                </a:cubicBezTo>
                <a:cubicBezTo>
                  <a:pt x="1598013" y="1098926"/>
                  <a:pt x="1599888" y="1121648"/>
                  <a:pt x="1615586" y="1127927"/>
                </a:cubicBezTo>
                <a:cubicBezTo>
                  <a:pt x="1650688" y="1141968"/>
                  <a:pt x="1690613" y="1137306"/>
                  <a:pt x="1728127" y="1141995"/>
                </a:cubicBezTo>
                <a:cubicBezTo>
                  <a:pt x="1732816" y="1156063"/>
                  <a:pt x="1734566" y="1171483"/>
                  <a:pt x="1742195" y="1184198"/>
                </a:cubicBezTo>
                <a:cubicBezTo>
                  <a:pt x="1749019" y="1195571"/>
                  <a:pt x="1770331" y="1199070"/>
                  <a:pt x="1770331" y="1212333"/>
                </a:cubicBezTo>
                <a:cubicBezTo>
                  <a:pt x="1770331" y="1241990"/>
                  <a:pt x="1742195" y="1296739"/>
                  <a:pt x="1742195" y="1296739"/>
                </a:cubicBezTo>
                <a:cubicBezTo>
                  <a:pt x="1753942" y="1402459"/>
                  <a:pt x="1734377" y="1403026"/>
                  <a:pt x="1784398" y="1465552"/>
                </a:cubicBezTo>
                <a:cubicBezTo>
                  <a:pt x="1792684" y="1475909"/>
                  <a:pt x="1803155" y="1484309"/>
                  <a:pt x="1812534" y="1493687"/>
                </a:cubicBezTo>
                <a:cubicBezTo>
                  <a:pt x="1835136" y="1561496"/>
                  <a:pt x="1835303" y="1533208"/>
                  <a:pt x="1784398" y="1507755"/>
                </a:cubicBezTo>
                <a:cubicBezTo>
                  <a:pt x="1771135" y="1501123"/>
                  <a:pt x="1756263" y="1498376"/>
                  <a:pt x="1742195" y="1493687"/>
                </a:cubicBezTo>
                <a:cubicBezTo>
                  <a:pt x="1723438" y="1498376"/>
                  <a:pt x="1694570" y="1490462"/>
                  <a:pt x="1685924" y="1507755"/>
                </a:cubicBezTo>
                <a:cubicBezTo>
                  <a:pt x="1678363" y="1522877"/>
                  <a:pt x="1706499" y="1534836"/>
                  <a:pt x="1714060" y="1549958"/>
                </a:cubicBezTo>
                <a:cubicBezTo>
                  <a:pt x="1750584" y="1623006"/>
                  <a:pt x="1701306" y="1565341"/>
                  <a:pt x="1756263" y="1620296"/>
                </a:cubicBezTo>
                <a:cubicBezTo>
                  <a:pt x="1796115" y="1739850"/>
                  <a:pt x="1740535" y="1594082"/>
                  <a:pt x="1798466" y="1690635"/>
                </a:cubicBezTo>
                <a:cubicBezTo>
                  <a:pt x="1806095" y="1703351"/>
                  <a:pt x="1805902" y="1719575"/>
                  <a:pt x="1812534" y="1732838"/>
                </a:cubicBezTo>
                <a:cubicBezTo>
                  <a:pt x="1820095" y="1747960"/>
                  <a:pt x="1833802" y="1759591"/>
                  <a:pt x="1840669" y="1775041"/>
                </a:cubicBezTo>
                <a:cubicBezTo>
                  <a:pt x="1874577" y="1851335"/>
                  <a:pt x="1847127" y="1847731"/>
                  <a:pt x="1896940" y="1887582"/>
                </a:cubicBezTo>
                <a:cubicBezTo>
                  <a:pt x="1910142" y="1898144"/>
                  <a:pt x="1924021" y="1908157"/>
                  <a:pt x="1939143" y="1915718"/>
                </a:cubicBezTo>
                <a:cubicBezTo>
                  <a:pt x="1952406" y="1922350"/>
                  <a:pt x="1967278" y="1925096"/>
                  <a:pt x="1981346" y="1929785"/>
                </a:cubicBezTo>
                <a:cubicBezTo>
                  <a:pt x="1990724" y="1939164"/>
                  <a:pt x="1998108" y="1951097"/>
                  <a:pt x="2009481" y="1957921"/>
                </a:cubicBezTo>
                <a:cubicBezTo>
                  <a:pt x="2077307" y="1998618"/>
                  <a:pt x="2268528" y="1958436"/>
                  <a:pt x="2276767" y="1957921"/>
                </a:cubicBezTo>
                <a:cubicBezTo>
                  <a:pt x="2286146" y="1948542"/>
                  <a:pt x="2309097" y="1942368"/>
                  <a:pt x="2304903" y="1929785"/>
                </a:cubicBezTo>
                <a:cubicBezTo>
                  <a:pt x="2300214" y="1915717"/>
                  <a:pt x="2276958" y="1919792"/>
                  <a:pt x="2262700" y="1915718"/>
                </a:cubicBezTo>
                <a:cubicBezTo>
                  <a:pt x="2244110" y="1910407"/>
                  <a:pt x="2225186" y="1906339"/>
                  <a:pt x="2206429" y="1901650"/>
                </a:cubicBezTo>
                <a:cubicBezTo>
                  <a:pt x="2197051" y="1887582"/>
                  <a:pt x="2191496" y="1870009"/>
                  <a:pt x="2178294" y="1859447"/>
                </a:cubicBezTo>
                <a:cubicBezTo>
                  <a:pt x="2166715" y="1850184"/>
                  <a:pt x="2150818" y="1847112"/>
                  <a:pt x="2136091" y="1845379"/>
                </a:cubicBezTo>
                <a:cubicBezTo>
                  <a:pt x="2070725" y="1837689"/>
                  <a:pt x="2004792" y="1836001"/>
                  <a:pt x="1939143" y="1831312"/>
                </a:cubicBezTo>
                <a:cubicBezTo>
                  <a:pt x="1934454" y="1784420"/>
                  <a:pt x="1932241" y="1737213"/>
                  <a:pt x="1925075" y="1690635"/>
                </a:cubicBezTo>
                <a:cubicBezTo>
                  <a:pt x="1922820" y="1675979"/>
                  <a:pt x="1900522" y="1658917"/>
                  <a:pt x="1911007" y="1648432"/>
                </a:cubicBezTo>
                <a:cubicBezTo>
                  <a:pt x="1921493" y="1637946"/>
                  <a:pt x="1938953" y="1658425"/>
                  <a:pt x="1953211" y="1662499"/>
                </a:cubicBezTo>
                <a:cubicBezTo>
                  <a:pt x="1971801" y="1667810"/>
                  <a:pt x="1990724" y="1671878"/>
                  <a:pt x="2009481" y="1676567"/>
                </a:cubicBezTo>
                <a:cubicBezTo>
                  <a:pt x="2014170" y="1704702"/>
                  <a:pt x="2003380" y="1740804"/>
                  <a:pt x="2023549" y="1760973"/>
                </a:cubicBezTo>
                <a:cubicBezTo>
                  <a:pt x="2043718" y="1781142"/>
                  <a:pt x="2082443" y="1762285"/>
                  <a:pt x="2107955" y="1775041"/>
                </a:cubicBezTo>
                <a:cubicBezTo>
                  <a:pt x="2155355" y="1798741"/>
                  <a:pt x="2171099" y="1845058"/>
                  <a:pt x="2192361" y="1887582"/>
                </a:cubicBezTo>
                <a:cubicBezTo>
                  <a:pt x="2197050" y="1873514"/>
                  <a:pt x="2206429" y="1860208"/>
                  <a:pt x="2206429" y="1845379"/>
                </a:cubicBezTo>
                <a:cubicBezTo>
                  <a:pt x="2206429" y="1816259"/>
                  <a:pt x="2178450" y="1782310"/>
                  <a:pt x="2164226" y="1760973"/>
                </a:cubicBezTo>
                <a:cubicBezTo>
                  <a:pt x="2168915" y="1728148"/>
                  <a:pt x="2168766" y="1694259"/>
                  <a:pt x="2178294" y="1662499"/>
                </a:cubicBezTo>
                <a:cubicBezTo>
                  <a:pt x="2183152" y="1646305"/>
                  <a:pt x="2205436" y="1637174"/>
                  <a:pt x="2206429" y="1620296"/>
                </a:cubicBezTo>
                <a:cubicBezTo>
                  <a:pt x="2210294" y="1554593"/>
                  <a:pt x="2197050" y="1488998"/>
                  <a:pt x="2192361" y="1423349"/>
                </a:cubicBezTo>
                <a:cubicBezTo>
                  <a:pt x="2173604" y="1428038"/>
                  <a:pt x="2152178" y="1426692"/>
                  <a:pt x="2136091" y="1437416"/>
                </a:cubicBezTo>
                <a:cubicBezTo>
                  <a:pt x="2122023" y="1446794"/>
                  <a:pt x="2114822" y="1464169"/>
                  <a:pt x="2107955" y="1479619"/>
                </a:cubicBezTo>
                <a:cubicBezTo>
                  <a:pt x="2093142" y="1512948"/>
                  <a:pt x="2092957" y="1571524"/>
                  <a:pt x="2051684" y="1592161"/>
                </a:cubicBezTo>
                <a:cubicBezTo>
                  <a:pt x="2025158" y="1605424"/>
                  <a:pt x="1995413" y="1610918"/>
                  <a:pt x="1967278" y="1620296"/>
                </a:cubicBezTo>
                <a:lnTo>
                  <a:pt x="1925075" y="1634364"/>
                </a:lnTo>
                <a:cubicBezTo>
                  <a:pt x="1920386" y="1620296"/>
                  <a:pt x="1913660" y="1606750"/>
                  <a:pt x="1911007" y="1592161"/>
                </a:cubicBezTo>
                <a:cubicBezTo>
                  <a:pt x="1904244" y="1554965"/>
                  <a:pt x="1907803" y="1515831"/>
                  <a:pt x="1896940" y="1479619"/>
                </a:cubicBezTo>
                <a:cubicBezTo>
                  <a:pt x="1887736" y="1448940"/>
                  <a:pt x="1848496" y="1446800"/>
                  <a:pt x="1826601" y="1437416"/>
                </a:cubicBezTo>
                <a:cubicBezTo>
                  <a:pt x="1807326" y="1429155"/>
                  <a:pt x="1789088" y="1418659"/>
                  <a:pt x="1770331" y="1409281"/>
                </a:cubicBezTo>
                <a:cubicBezTo>
                  <a:pt x="1747527" y="1340870"/>
                  <a:pt x="1735189" y="1323040"/>
                  <a:pt x="1770331" y="1226401"/>
                </a:cubicBezTo>
                <a:cubicBezTo>
                  <a:pt x="1775399" y="1212465"/>
                  <a:pt x="1798466" y="1217022"/>
                  <a:pt x="1812534" y="1212333"/>
                </a:cubicBezTo>
                <a:cubicBezTo>
                  <a:pt x="1821912" y="1221712"/>
                  <a:pt x="1833845" y="1229096"/>
                  <a:pt x="1840669" y="1240469"/>
                </a:cubicBezTo>
                <a:cubicBezTo>
                  <a:pt x="1848298" y="1253185"/>
                  <a:pt x="1845474" y="1271093"/>
                  <a:pt x="1854737" y="1282672"/>
                </a:cubicBezTo>
                <a:cubicBezTo>
                  <a:pt x="1874570" y="1307463"/>
                  <a:pt x="1911342" y="1315608"/>
                  <a:pt x="1939143" y="1324875"/>
                </a:cubicBezTo>
                <a:cubicBezTo>
                  <a:pt x="1948521" y="1315496"/>
                  <a:pt x="1966261" y="1309963"/>
                  <a:pt x="1967278" y="1296739"/>
                </a:cubicBezTo>
                <a:cubicBezTo>
                  <a:pt x="1971516" y="1241646"/>
                  <a:pt x="1984840" y="1149718"/>
                  <a:pt x="1925075" y="1113859"/>
                </a:cubicBezTo>
                <a:cubicBezTo>
                  <a:pt x="1912360" y="1106230"/>
                  <a:pt x="1896940" y="1104481"/>
                  <a:pt x="1882872" y="1099792"/>
                </a:cubicBezTo>
                <a:cubicBezTo>
                  <a:pt x="1868804" y="1090413"/>
                  <a:pt x="1851231" y="1084858"/>
                  <a:pt x="1840669" y="1071656"/>
                </a:cubicBezTo>
                <a:cubicBezTo>
                  <a:pt x="1831406" y="1060077"/>
                  <a:pt x="1823693" y="1043994"/>
                  <a:pt x="1826601" y="1029453"/>
                </a:cubicBezTo>
                <a:cubicBezTo>
                  <a:pt x="1834929" y="987812"/>
                  <a:pt x="1927628" y="989169"/>
                  <a:pt x="1939143" y="987250"/>
                </a:cubicBezTo>
                <a:cubicBezTo>
                  <a:pt x="1954055" y="977309"/>
                  <a:pt x="1999457" y="951026"/>
                  <a:pt x="2009481" y="930979"/>
                </a:cubicBezTo>
                <a:cubicBezTo>
                  <a:pt x="2061334" y="827272"/>
                  <a:pt x="1986164" y="912095"/>
                  <a:pt x="2051684" y="846573"/>
                </a:cubicBezTo>
                <a:cubicBezTo>
                  <a:pt x="2068466" y="796227"/>
                  <a:pt x="2120338" y="710403"/>
                  <a:pt x="2079820" y="649625"/>
                </a:cubicBezTo>
                <a:cubicBezTo>
                  <a:pt x="2071595" y="637287"/>
                  <a:pt x="2051685" y="640247"/>
                  <a:pt x="2037617" y="635558"/>
                </a:cubicBezTo>
                <a:cubicBezTo>
                  <a:pt x="2014171" y="612112"/>
                  <a:pt x="1982107" y="594877"/>
                  <a:pt x="1967278" y="565219"/>
                </a:cubicBezTo>
                <a:cubicBezTo>
                  <a:pt x="1957900" y="546462"/>
                  <a:pt x="1952568" y="525059"/>
                  <a:pt x="1939143" y="508949"/>
                </a:cubicBezTo>
                <a:cubicBezTo>
                  <a:pt x="1928319" y="495960"/>
                  <a:pt x="1912390" y="487680"/>
                  <a:pt x="1896940" y="480813"/>
                </a:cubicBezTo>
                <a:cubicBezTo>
                  <a:pt x="1869839" y="468768"/>
                  <a:pt x="1812534" y="452678"/>
                  <a:pt x="1812534" y="452678"/>
                </a:cubicBezTo>
                <a:cubicBezTo>
                  <a:pt x="1780844" y="357609"/>
                  <a:pt x="1795738" y="448142"/>
                  <a:pt x="1925075" y="396407"/>
                </a:cubicBezTo>
                <a:cubicBezTo>
                  <a:pt x="1938843" y="390900"/>
                  <a:pt x="1934454" y="368272"/>
                  <a:pt x="1939143" y="354204"/>
                </a:cubicBezTo>
                <a:cubicBezTo>
                  <a:pt x="1934454" y="321379"/>
                  <a:pt x="1934603" y="287490"/>
                  <a:pt x="1925075" y="255730"/>
                </a:cubicBezTo>
                <a:cubicBezTo>
                  <a:pt x="1920217" y="239536"/>
                  <a:pt x="1902877" y="229358"/>
                  <a:pt x="1896940" y="213527"/>
                </a:cubicBezTo>
                <a:cubicBezTo>
                  <a:pt x="1856935" y="106846"/>
                  <a:pt x="1912724" y="173042"/>
                  <a:pt x="1854737" y="115053"/>
                </a:cubicBezTo>
                <a:cubicBezTo>
                  <a:pt x="1840669" y="119742"/>
                  <a:pt x="1827363" y="129121"/>
                  <a:pt x="1812534" y="129121"/>
                </a:cubicBezTo>
                <a:cubicBezTo>
                  <a:pt x="1788623" y="129121"/>
                  <a:pt x="1763581" y="125746"/>
                  <a:pt x="1742195" y="115053"/>
                </a:cubicBezTo>
                <a:cubicBezTo>
                  <a:pt x="1708777" y="98344"/>
                  <a:pt x="1693402" y="57578"/>
                  <a:pt x="1671857" y="30647"/>
                </a:cubicBezTo>
                <a:cubicBezTo>
                  <a:pt x="1663571" y="20290"/>
                  <a:pt x="1653100" y="11890"/>
                  <a:pt x="1643721" y="2512"/>
                </a:cubicBezTo>
                <a:cubicBezTo>
                  <a:pt x="1615586" y="7201"/>
                  <a:pt x="1582525" y="0"/>
                  <a:pt x="1559315" y="16579"/>
                </a:cubicBezTo>
                <a:cubicBezTo>
                  <a:pt x="1543582" y="27817"/>
                  <a:pt x="1550803" y="54331"/>
                  <a:pt x="1545247" y="72850"/>
                </a:cubicBezTo>
                <a:cubicBezTo>
                  <a:pt x="1536725" y="101256"/>
                  <a:pt x="1526490" y="129121"/>
                  <a:pt x="1517112" y="157256"/>
                </a:cubicBezTo>
                <a:cubicBezTo>
                  <a:pt x="1420323" y="124994"/>
                  <a:pt x="1537351" y="160937"/>
                  <a:pt x="1362367" y="129121"/>
                </a:cubicBezTo>
                <a:cubicBezTo>
                  <a:pt x="1347778" y="126468"/>
                  <a:pt x="1334844" y="117150"/>
                  <a:pt x="1320164" y="115053"/>
                </a:cubicBezTo>
                <a:cubicBezTo>
                  <a:pt x="1268891" y="107728"/>
                  <a:pt x="1217001" y="105674"/>
                  <a:pt x="1165420" y="100985"/>
                </a:cubicBezTo>
                <a:cubicBezTo>
                  <a:pt x="1151352" y="96296"/>
                  <a:pt x="1136480" y="80286"/>
                  <a:pt x="1123217" y="86918"/>
                </a:cubicBezTo>
                <a:cubicBezTo>
                  <a:pt x="1109954" y="93550"/>
                  <a:pt x="1115781" y="115858"/>
                  <a:pt x="1109149" y="129121"/>
                </a:cubicBezTo>
                <a:cubicBezTo>
                  <a:pt x="1101588" y="144243"/>
                  <a:pt x="1090392" y="157256"/>
                  <a:pt x="1081014" y="171324"/>
                </a:cubicBezTo>
                <a:cubicBezTo>
                  <a:pt x="1068517" y="169935"/>
                  <a:pt x="949692" y="165684"/>
                  <a:pt x="912201" y="143189"/>
                </a:cubicBezTo>
                <a:cubicBezTo>
                  <a:pt x="815645" y="85255"/>
                  <a:pt x="961423" y="140839"/>
                  <a:pt x="841863" y="100985"/>
                </a:cubicBezTo>
                <a:cubicBezTo>
                  <a:pt x="832484" y="91607"/>
                  <a:pt x="822013" y="83207"/>
                  <a:pt x="813727" y="72850"/>
                </a:cubicBezTo>
                <a:cubicBezTo>
                  <a:pt x="803165" y="59648"/>
                  <a:pt x="801849" y="35292"/>
                  <a:pt x="785592" y="30647"/>
                </a:cubicBezTo>
                <a:cubicBezTo>
                  <a:pt x="762602" y="24078"/>
                  <a:pt x="738450" y="38916"/>
                  <a:pt x="715254" y="44715"/>
                </a:cubicBezTo>
                <a:cubicBezTo>
                  <a:pt x="584310" y="77451"/>
                  <a:pt x="815823" y="38386"/>
                  <a:pt x="574577" y="72850"/>
                </a:cubicBezTo>
                <a:cubicBezTo>
                  <a:pt x="556348" y="97156"/>
                  <a:pt x="533828" y="149426"/>
                  <a:pt x="490171" y="143189"/>
                </a:cubicBezTo>
                <a:cubicBezTo>
                  <a:pt x="469411" y="140223"/>
                  <a:pt x="452657" y="124432"/>
                  <a:pt x="433900" y="115053"/>
                </a:cubicBezTo>
                <a:cubicBezTo>
                  <a:pt x="419832" y="119742"/>
                  <a:pt x="400960" y="117542"/>
                  <a:pt x="391697" y="129121"/>
                </a:cubicBezTo>
                <a:cubicBezTo>
                  <a:pt x="379619" y="144219"/>
                  <a:pt x="385245" y="167621"/>
                  <a:pt x="377629" y="185392"/>
                </a:cubicBezTo>
                <a:cubicBezTo>
                  <a:pt x="370969" y="200932"/>
                  <a:pt x="358872" y="213527"/>
                  <a:pt x="349494" y="227595"/>
                </a:cubicBezTo>
                <a:cubicBezTo>
                  <a:pt x="387006" y="340136"/>
                  <a:pt x="330737" y="208838"/>
                  <a:pt x="405764" y="283865"/>
                </a:cubicBezTo>
                <a:cubicBezTo>
                  <a:pt x="416250" y="294351"/>
                  <a:pt x="415143" y="312001"/>
                  <a:pt x="419832" y="326069"/>
                </a:cubicBezTo>
                <a:cubicBezTo>
                  <a:pt x="376090" y="391682"/>
                  <a:pt x="391697" y="351365"/>
                  <a:pt x="391697" y="452678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516441" y="3581286"/>
            <a:ext cx="442244" cy="410373"/>
          </a:xfrm>
          <a:custGeom>
            <a:avLst/>
            <a:gdLst>
              <a:gd name="connsiteX0" fmla="*/ 42203 w 442244"/>
              <a:gd name="connsiteY0" fmla="*/ 82961 h 410373"/>
              <a:gd name="connsiteX1" fmla="*/ 70339 w 442244"/>
              <a:gd name="connsiteY1" fmla="*/ 40758 h 410373"/>
              <a:gd name="connsiteX2" fmla="*/ 154745 w 442244"/>
              <a:gd name="connsiteY2" fmla="*/ 139232 h 410373"/>
              <a:gd name="connsiteX3" fmla="*/ 323557 w 442244"/>
              <a:gd name="connsiteY3" fmla="*/ 153299 h 410373"/>
              <a:gd name="connsiteX4" fmla="*/ 365760 w 442244"/>
              <a:gd name="connsiteY4" fmla="*/ 237706 h 410373"/>
              <a:gd name="connsiteX5" fmla="*/ 407963 w 442244"/>
              <a:gd name="connsiteY5" fmla="*/ 251773 h 410373"/>
              <a:gd name="connsiteX6" fmla="*/ 407963 w 442244"/>
              <a:gd name="connsiteY6" fmla="*/ 378383 h 410373"/>
              <a:gd name="connsiteX7" fmla="*/ 379828 w 442244"/>
              <a:gd name="connsiteY7" fmla="*/ 350247 h 410373"/>
              <a:gd name="connsiteX8" fmla="*/ 337625 w 442244"/>
              <a:gd name="connsiteY8" fmla="*/ 364315 h 410373"/>
              <a:gd name="connsiteX9" fmla="*/ 281354 w 442244"/>
              <a:gd name="connsiteY9" fmla="*/ 406518 h 410373"/>
              <a:gd name="connsiteX10" fmla="*/ 253219 w 442244"/>
              <a:gd name="connsiteY10" fmla="*/ 350247 h 410373"/>
              <a:gd name="connsiteX11" fmla="*/ 154745 w 442244"/>
              <a:gd name="connsiteY11" fmla="*/ 336179 h 410373"/>
              <a:gd name="connsiteX12" fmla="*/ 168812 w 442244"/>
              <a:gd name="connsiteY12" fmla="*/ 279909 h 410373"/>
              <a:gd name="connsiteX13" fmla="*/ 196948 w 442244"/>
              <a:gd name="connsiteY13" fmla="*/ 251773 h 410373"/>
              <a:gd name="connsiteX14" fmla="*/ 126609 w 442244"/>
              <a:gd name="connsiteY14" fmla="*/ 181435 h 410373"/>
              <a:gd name="connsiteX15" fmla="*/ 0 w 442244"/>
              <a:gd name="connsiteY15" fmla="*/ 153299 h 410373"/>
              <a:gd name="connsiteX16" fmla="*/ 70339 w 442244"/>
              <a:gd name="connsiteY16" fmla="*/ 125164 h 410373"/>
              <a:gd name="connsiteX17" fmla="*/ 112542 w 442244"/>
              <a:gd name="connsiteY17" fmla="*/ 111096 h 410373"/>
              <a:gd name="connsiteX18" fmla="*/ 42203 w 442244"/>
              <a:gd name="connsiteY18" fmla="*/ 82961 h 41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244" h="410373">
                <a:moveTo>
                  <a:pt x="42203" y="82961"/>
                </a:moveTo>
                <a:cubicBezTo>
                  <a:pt x="35169" y="71238"/>
                  <a:pt x="54299" y="46105"/>
                  <a:pt x="70339" y="40758"/>
                </a:cubicBezTo>
                <a:cubicBezTo>
                  <a:pt x="192615" y="0"/>
                  <a:pt x="63380" y="131619"/>
                  <a:pt x="154745" y="139232"/>
                </a:cubicBezTo>
                <a:lnTo>
                  <a:pt x="323557" y="153299"/>
                </a:lnTo>
                <a:cubicBezTo>
                  <a:pt x="332824" y="181100"/>
                  <a:pt x="340969" y="217873"/>
                  <a:pt x="365760" y="237706"/>
                </a:cubicBezTo>
                <a:cubicBezTo>
                  <a:pt x="377339" y="246969"/>
                  <a:pt x="393895" y="247084"/>
                  <a:pt x="407963" y="251773"/>
                </a:cubicBezTo>
                <a:cubicBezTo>
                  <a:pt x="421810" y="293314"/>
                  <a:pt x="442244" y="332674"/>
                  <a:pt x="407963" y="378383"/>
                </a:cubicBezTo>
                <a:cubicBezTo>
                  <a:pt x="400005" y="388994"/>
                  <a:pt x="389206" y="359626"/>
                  <a:pt x="379828" y="350247"/>
                </a:cubicBezTo>
                <a:cubicBezTo>
                  <a:pt x="365760" y="354936"/>
                  <a:pt x="350500" y="356958"/>
                  <a:pt x="337625" y="364315"/>
                </a:cubicBezTo>
                <a:cubicBezTo>
                  <a:pt x="317268" y="375948"/>
                  <a:pt x="304481" y="410373"/>
                  <a:pt x="281354" y="406518"/>
                </a:cubicBezTo>
                <a:cubicBezTo>
                  <a:pt x="260668" y="403070"/>
                  <a:pt x="271551" y="360431"/>
                  <a:pt x="253219" y="350247"/>
                </a:cubicBezTo>
                <a:cubicBezTo>
                  <a:pt x="224234" y="334144"/>
                  <a:pt x="187570" y="340868"/>
                  <a:pt x="154745" y="336179"/>
                </a:cubicBezTo>
                <a:cubicBezTo>
                  <a:pt x="159434" y="317422"/>
                  <a:pt x="160166" y="297202"/>
                  <a:pt x="168812" y="279909"/>
                </a:cubicBezTo>
                <a:cubicBezTo>
                  <a:pt x="174744" y="268046"/>
                  <a:pt x="196948" y="265036"/>
                  <a:pt x="196948" y="251773"/>
                </a:cubicBezTo>
                <a:cubicBezTo>
                  <a:pt x="196948" y="198250"/>
                  <a:pt x="164122" y="190813"/>
                  <a:pt x="126609" y="181435"/>
                </a:cubicBezTo>
                <a:cubicBezTo>
                  <a:pt x="84667" y="170949"/>
                  <a:pt x="42203" y="162678"/>
                  <a:pt x="0" y="153299"/>
                </a:cubicBezTo>
                <a:cubicBezTo>
                  <a:pt x="23446" y="143921"/>
                  <a:pt x="46694" y="134031"/>
                  <a:pt x="70339" y="125164"/>
                </a:cubicBezTo>
                <a:cubicBezTo>
                  <a:pt x="84224" y="119957"/>
                  <a:pt x="107853" y="125164"/>
                  <a:pt x="112542" y="111096"/>
                </a:cubicBezTo>
                <a:cubicBezTo>
                  <a:pt x="116736" y="98513"/>
                  <a:pt x="49237" y="94684"/>
                  <a:pt x="42203" y="8296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163468" y="2215275"/>
            <a:ext cx="212296" cy="503476"/>
          </a:xfrm>
          <a:custGeom>
            <a:avLst/>
            <a:gdLst>
              <a:gd name="connsiteX0" fmla="*/ 1281 w 212296"/>
              <a:gd name="connsiteY0" fmla="*/ 0 h 503476"/>
              <a:gd name="connsiteX1" fmla="*/ 85687 w 212296"/>
              <a:gd name="connsiteY1" fmla="*/ 14067 h 503476"/>
              <a:gd name="connsiteX2" fmla="*/ 141958 w 212296"/>
              <a:gd name="connsiteY2" fmla="*/ 28135 h 503476"/>
              <a:gd name="connsiteX3" fmla="*/ 156025 w 212296"/>
              <a:gd name="connsiteY3" fmla="*/ 98474 h 503476"/>
              <a:gd name="connsiteX4" fmla="*/ 184161 w 212296"/>
              <a:gd name="connsiteY4" fmla="*/ 126609 h 503476"/>
              <a:gd name="connsiteX5" fmla="*/ 212296 w 212296"/>
              <a:gd name="connsiteY5" fmla="*/ 281354 h 503476"/>
              <a:gd name="connsiteX6" fmla="*/ 198228 w 212296"/>
              <a:gd name="connsiteY6" fmla="*/ 337624 h 503476"/>
              <a:gd name="connsiteX7" fmla="*/ 170093 w 212296"/>
              <a:gd name="connsiteY7" fmla="*/ 365760 h 503476"/>
              <a:gd name="connsiteX8" fmla="*/ 113822 w 212296"/>
              <a:gd name="connsiteY8" fmla="*/ 478301 h 503476"/>
              <a:gd name="connsiteX9" fmla="*/ 113822 w 212296"/>
              <a:gd name="connsiteY9" fmla="*/ 379827 h 503476"/>
              <a:gd name="connsiteX10" fmla="*/ 127890 w 212296"/>
              <a:gd name="connsiteY10" fmla="*/ 295421 h 503476"/>
              <a:gd name="connsiteX11" fmla="*/ 113822 w 212296"/>
              <a:gd name="connsiteY11" fmla="*/ 211015 h 503476"/>
              <a:gd name="connsiteX12" fmla="*/ 43484 w 212296"/>
              <a:gd name="connsiteY12" fmla="*/ 154744 h 503476"/>
              <a:gd name="connsiteX13" fmla="*/ 43484 w 212296"/>
              <a:gd name="connsiteY13" fmla="*/ 42203 h 50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2296" h="503476">
                <a:moveTo>
                  <a:pt x="1281" y="0"/>
                </a:moveTo>
                <a:cubicBezTo>
                  <a:pt x="87128" y="85847"/>
                  <a:pt x="0" y="26308"/>
                  <a:pt x="85687" y="14067"/>
                </a:cubicBezTo>
                <a:cubicBezTo>
                  <a:pt x="104827" y="11333"/>
                  <a:pt x="123201" y="23446"/>
                  <a:pt x="141958" y="28135"/>
                </a:cubicBezTo>
                <a:cubicBezTo>
                  <a:pt x="146647" y="51581"/>
                  <a:pt x="146606" y="76497"/>
                  <a:pt x="156025" y="98474"/>
                </a:cubicBezTo>
                <a:cubicBezTo>
                  <a:pt x="161250" y="110665"/>
                  <a:pt x="178230" y="114746"/>
                  <a:pt x="184161" y="126609"/>
                </a:cubicBezTo>
                <a:cubicBezTo>
                  <a:pt x="197425" y="153137"/>
                  <a:pt x="210662" y="269917"/>
                  <a:pt x="212296" y="281354"/>
                </a:cubicBezTo>
                <a:cubicBezTo>
                  <a:pt x="207607" y="300111"/>
                  <a:pt x="206874" y="320331"/>
                  <a:pt x="198228" y="337624"/>
                </a:cubicBezTo>
                <a:cubicBezTo>
                  <a:pt x="192297" y="349487"/>
                  <a:pt x="176024" y="353897"/>
                  <a:pt x="170093" y="365760"/>
                </a:cubicBezTo>
                <a:cubicBezTo>
                  <a:pt x="105437" y="495074"/>
                  <a:pt x="177386" y="414739"/>
                  <a:pt x="113822" y="478301"/>
                </a:cubicBezTo>
                <a:cubicBezTo>
                  <a:pt x="147552" y="377113"/>
                  <a:pt x="113822" y="503476"/>
                  <a:pt x="113822" y="379827"/>
                </a:cubicBezTo>
                <a:cubicBezTo>
                  <a:pt x="113822" y="351304"/>
                  <a:pt x="123201" y="323556"/>
                  <a:pt x="127890" y="295421"/>
                </a:cubicBezTo>
                <a:cubicBezTo>
                  <a:pt x="123201" y="267286"/>
                  <a:pt x="127974" y="235780"/>
                  <a:pt x="113822" y="211015"/>
                </a:cubicBezTo>
                <a:cubicBezTo>
                  <a:pt x="67593" y="130115"/>
                  <a:pt x="66146" y="279389"/>
                  <a:pt x="43484" y="154744"/>
                </a:cubicBezTo>
                <a:cubicBezTo>
                  <a:pt x="36773" y="117835"/>
                  <a:pt x="43484" y="79717"/>
                  <a:pt x="43484" y="4220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27966" y="2993687"/>
            <a:ext cx="288475" cy="488638"/>
          </a:xfrm>
          <a:custGeom>
            <a:avLst/>
            <a:gdLst>
              <a:gd name="connsiteX0" fmla="*/ 21189 w 288475"/>
              <a:gd name="connsiteY0" fmla="*/ 9378 h 488638"/>
              <a:gd name="connsiteX1" fmla="*/ 105595 w 288475"/>
              <a:gd name="connsiteY1" fmla="*/ 37514 h 488638"/>
              <a:gd name="connsiteX2" fmla="*/ 77460 w 288475"/>
              <a:gd name="connsiteY2" fmla="*/ 150055 h 488638"/>
              <a:gd name="connsiteX3" fmla="*/ 105595 w 288475"/>
              <a:gd name="connsiteY3" fmla="*/ 192258 h 488638"/>
              <a:gd name="connsiteX4" fmla="*/ 161866 w 288475"/>
              <a:gd name="connsiteY4" fmla="*/ 206326 h 488638"/>
              <a:gd name="connsiteX5" fmla="*/ 204069 w 288475"/>
              <a:gd name="connsiteY5" fmla="*/ 220394 h 488638"/>
              <a:gd name="connsiteX6" fmla="*/ 246272 w 288475"/>
              <a:gd name="connsiteY6" fmla="*/ 347003 h 488638"/>
              <a:gd name="connsiteX7" fmla="*/ 260340 w 288475"/>
              <a:gd name="connsiteY7" fmla="*/ 389206 h 488638"/>
              <a:gd name="connsiteX8" fmla="*/ 288475 w 288475"/>
              <a:gd name="connsiteY8" fmla="*/ 417342 h 488638"/>
              <a:gd name="connsiteX9" fmla="*/ 274407 w 288475"/>
              <a:gd name="connsiteY9" fmla="*/ 459545 h 488638"/>
              <a:gd name="connsiteX10" fmla="*/ 175934 w 288475"/>
              <a:gd name="connsiteY10" fmla="*/ 459545 h 488638"/>
              <a:gd name="connsiteX11" fmla="*/ 147798 w 288475"/>
              <a:gd name="connsiteY11" fmla="*/ 304800 h 488638"/>
              <a:gd name="connsiteX12" fmla="*/ 119663 w 288475"/>
              <a:gd name="connsiteY12" fmla="*/ 262597 h 488638"/>
              <a:gd name="connsiteX13" fmla="*/ 77460 w 288475"/>
              <a:gd name="connsiteY13" fmla="*/ 248529 h 488638"/>
              <a:gd name="connsiteX14" fmla="*/ 35257 w 288475"/>
              <a:gd name="connsiteY14" fmla="*/ 121920 h 488638"/>
              <a:gd name="connsiteX15" fmla="*/ 7121 w 288475"/>
              <a:gd name="connsiteY15" fmla="*/ 93785 h 488638"/>
              <a:gd name="connsiteX16" fmla="*/ 21189 w 288475"/>
              <a:gd name="connsiteY16" fmla="*/ 9378 h 48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8475" h="488638">
                <a:moveTo>
                  <a:pt x="21189" y="9378"/>
                </a:moveTo>
                <a:cubicBezTo>
                  <a:pt x="37601" y="0"/>
                  <a:pt x="88357" y="13381"/>
                  <a:pt x="105595" y="37514"/>
                </a:cubicBezTo>
                <a:cubicBezTo>
                  <a:pt x="113310" y="48315"/>
                  <a:pt x="83775" y="131109"/>
                  <a:pt x="77460" y="150055"/>
                </a:cubicBezTo>
                <a:cubicBezTo>
                  <a:pt x="86838" y="164123"/>
                  <a:pt x="91527" y="182880"/>
                  <a:pt x="105595" y="192258"/>
                </a:cubicBezTo>
                <a:cubicBezTo>
                  <a:pt x="121682" y="202983"/>
                  <a:pt x="143276" y="201014"/>
                  <a:pt x="161866" y="206326"/>
                </a:cubicBezTo>
                <a:cubicBezTo>
                  <a:pt x="176124" y="210400"/>
                  <a:pt x="190001" y="215705"/>
                  <a:pt x="204069" y="220394"/>
                </a:cubicBezTo>
                <a:lnTo>
                  <a:pt x="246272" y="347003"/>
                </a:lnTo>
                <a:cubicBezTo>
                  <a:pt x="250961" y="361071"/>
                  <a:pt x="249855" y="378720"/>
                  <a:pt x="260340" y="389206"/>
                </a:cubicBezTo>
                <a:lnTo>
                  <a:pt x="288475" y="417342"/>
                </a:lnTo>
                <a:cubicBezTo>
                  <a:pt x="283786" y="431410"/>
                  <a:pt x="285986" y="450282"/>
                  <a:pt x="274407" y="459545"/>
                </a:cubicBezTo>
                <a:cubicBezTo>
                  <a:pt x="238041" y="488638"/>
                  <a:pt x="210180" y="470960"/>
                  <a:pt x="175934" y="459545"/>
                </a:cubicBezTo>
                <a:cubicBezTo>
                  <a:pt x="171084" y="420746"/>
                  <a:pt x="169484" y="348173"/>
                  <a:pt x="147798" y="304800"/>
                </a:cubicBezTo>
                <a:cubicBezTo>
                  <a:pt x="140237" y="289678"/>
                  <a:pt x="132865" y="273159"/>
                  <a:pt x="119663" y="262597"/>
                </a:cubicBezTo>
                <a:cubicBezTo>
                  <a:pt x="108084" y="253334"/>
                  <a:pt x="91528" y="253218"/>
                  <a:pt x="77460" y="248529"/>
                </a:cubicBezTo>
                <a:cubicBezTo>
                  <a:pt x="13122" y="184194"/>
                  <a:pt x="83087" y="265410"/>
                  <a:pt x="35257" y="121920"/>
                </a:cubicBezTo>
                <a:cubicBezTo>
                  <a:pt x="31063" y="109337"/>
                  <a:pt x="9998" y="106732"/>
                  <a:pt x="7121" y="93785"/>
                </a:cubicBezTo>
                <a:cubicBezTo>
                  <a:pt x="0" y="61742"/>
                  <a:pt x="4777" y="18756"/>
                  <a:pt x="21189" y="937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200400" y="2133600"/>
            <a:ext cx="5486400" cy="10819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C00000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এশিয়া মহাদেশ </a:t>
            </a:r>
            <a:endParaRPr lang="en-US" sz="4400" dirty="0">
              <a:ln>
                <a:solidFill>
                  <a:srgbClr val="C00000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0200" y="2196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2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7.40741E-7 C 0.05087 0.00394 0.05052 0.01134 0.04636 0.02083 C 0.04462 0.03195 0.03976 0.03935 0.03733 0.05 C 0.03351 0.06551 0.03021 0.08357 0.02414 0.09769 C 0.02084 0.11273 0.01198 0.12454 0.00591 0.13727 C -0.00225 0.1544 0.00452 0.14583 -0.0033 0.15417 C -0.00781 0.175 -0.01979 0.18634 -0.02534 0.20602 C -0.02639 0.20926 -0.02673 0.2132 -0.02812 0.2162 C -0.0302 0.22107 -0.03576 0.2287 -0.03576 0.22894 C -0.03819 0.24005 -0.04201 0.25023 -0.04635 0.25995 C -0.04809 0.26829 -0.05034 0.27245 -0.05416 0.2787 C -0.05625 0.28912 -0.06041 0.29907 -0.06458 0.30787 C -0.06562 0.31273 -0.06562 0.31829 -0.06736 0.32245 C -0.06961 0.32801 -0.07361 0.33032 -0.07639 0.33495 C -0.0783 0.34375 -0.08073 0.34861 -0.08559 0.3537 C -0.08871 0.36875 -0.09149 0.3757 -0.09843 0.38727 C -0.10503 0.39769 -0.10764 0.41019 -0.11441 0.42014 C -0.11527 0.425 -0.11527 0.43032 -0.11684 0.43472 C -0.1184 0.43935 -0.12205 0.44722 -0.12205 0.44745 C -0.12482 0.45972 -0.12534 0.47407 -0.12986 0.48495 C -0.13211 0.49815 -0.13229 0.51134 -0.13507 0.52431 C -0.13576 0.53195 -0.13541 0.54306 -0.14166 0.54306 " pathEditMode="relative" rAng="0" ptsTypes="fffffffffffffffffffff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93134"/>
            <a:ext cx="80772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পৃথিবীর মোট স্থলভাগের প্রায় তিনভাগের একভাগ এলাকা জুড়ে এশিয়া মহাদেশ অবস্থিত।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ountries-world-highres.gif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14000"/>
          <a:stretch>
            <a:fillRect/>
          </a:stretch>
        </p:blipFill>
        <p:spPr>
          <a:xfrm>
            <a:off x="609600" y="838200"/>
            <a:ext cx="8001000" cy="425562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620108" y="269753"/>
            <a:ext cx="4161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এশিয়া পৃথিবীর বৃহত্তম মহাদেশ।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386943" y="914400"/>
            <a:ext cx="2732314" cy="1970314"/>
          </a:xfrm>
          <a:custGeom>
            <a:avLst/>
            <a:gdLst>
              <a:gd name="connsiteX0" fmla="*/ 1763486 w 2732314"/>
              <a:gd name="connsiteY0" fmla="*/ 1948543 h 1970314"/>
              <a:gd name="connsiteX1" fmla="*/ 1730828 w 2732314"/>
              <a:gd name="connsiteY1" fmla="*/ 1937657 h 1970314"/>
              <a:gd name="connsiteX2" fmla="*/ 1676400 w 2732314"/>
              <a:gd name="connsiteY2" fmla="*/ 1926771 h 1970314"/>
              <a:gd name="connsiteX3" fmla="*/ 1643743 w 2732314"/>
              <a:gd name="connsiteY3" fmla="*/ 1905000 h 1970314"/>
              <a:gd name="connsiteX4" fmla="*/ 1589314 w 2732314"/>
              <a:gd name="connsiteY4" fmla="*/ 1883229 h 1970314"/>
              <a:gd name="connsiteX5" fmla="*/ 1567543 w 2732314"/>
              <a:gd name="connsiteY5" fmla="*/ 1861457 h 1970314"/>
              <a:gd name="connsiteX6" fmla="*/ 1600200 w 2732314"/>
              <a:gd name="connsiteY6" fmla="*/ 1850571 h 1970314"/>
              <a:gd name="connsiteX7" fmla="*/ 1676400 w 2732314"/>
              <a:gd name="connsiteY7" fmla="*/ 1872343 h 1970314"/>
              <a:gd name="connsiteX8" fmla="*/ 1709057 w 2732314"/>
              <a:gd name="connsiteY8" fmla="*/ 1894114 h 1970314"/>
              <a:gd name="connsiteX9" fmla="*/ 1687286 w 2732314"/>
              <a:gd name="connsiteY9" fmla="*/ 1905000 h 1970314"/>
              <a:gd name="connsiteX10" fmla="*/ 1556657 w 2732314"/>
              <a:gd name="connsiteY10" fmla="*/ 1719943 h 1970314"/>
              <a:gd name="connsiteX11" fmla="*/ 1469571 w 2732314"/>
              <a:gd name="connsiteY11" fmla="*/ 1611086 h 1970314"/>
              <a:gd name="connsiteX12" fmla="*/ 1426028 w 2732314"/>
              <a:gd name="connsiteY12" fmla="*/ 1578429 h 1970314"/>
              <a:gd name="connsiteX13" fmla="*/ 1371600 w 2732314"/>
              <a:gd name="connsiteY13" fmla="*/ 1534886 h 1970314"/>
              <a:gd name="connsiteX14" fmla="*/ 1284514 w 2732314"/>
              <a:gd name="connsiteY14" fmla="*/ 1502229 h 1970314"/>
              <a:gd name="connsiteX15" fmla="*/ 1153886 w 2732314"/>
              <a:gd name="connsiteY15" fmla="*/ 1436914 h 1970314"/>
              <a:gd name="connsiteX16" fmla="*/ 990600 w 2732314"/>
              <a:gd name="connsiteY16" fmla="*/ 1415143 h 1970314"/>
              <a:gd name="connsiteX17" fmla="*/ 903514 w 2732314"/>
              <a:gd name="connsiteY17" fmla="*/ 1349829 h 1970314"/>
              <a:gd name="connsiteX18" fmla="*/ 772886 w 2732314"/>
              <a:gd name="connsiteY18" fmla="*/ 1317171 h 1970314"/>
              <a:gd name="connsiteX19" fmla="*/ 620486 w 2732314"/>
              <a:gd name="connsiteY19" fmla="*/ 1121229 h 1970314"/>
              <a:gd name="connsiteX20" fmla="*/ 533400 w 2732314"/>
              <a:gd name="connsiteY20" fmla="*/ 990600 h 1970314"/>
              <a:gd name="connsiteX21" fmla="*/ 500743 w 2732314"/>
              <a:gd name="connsiteY21" fmla="*/ 870857 h 1970314"/>
              <a:gd name="connsiteX22" fmla="*/ 424543 w 2732314"/>
              <a:gd name="connsiteY22" fmla="*/ 838200 h 1970314"/>
              <a:gd name="connsiteX23" fmla="*/ 348343 w 2732314"/>
              <a:gd name="connsiteY23" fmla="*/ 816429 h 1970314"/>
              <a:gd name="connsiteX24" fmla="*/ 206828 w 2732314"/>
              <a:gd name="connsiteY24" fmla="*/ 729343 h 1970314"/>
              <a:gd name="connsiteX25" fmla="*/ 108857 w 2732314"/>
              <a:gd name="connsiteY25" fmla="*/ 664029 h 1970314"/>
              <a:gd name="connsiteX26" fmla="*/ 54428 w 2732314"/>
              <a:gd name="connsiteY26" fmla="*/ 587829 h 1970314"/>
              <a:gd name="connsiteX27" fmla="*/ 0 w 2732314"/>
              <a:gd name="connsiteY27" fmla="*/ 424543 h 1970314"/>
              <a:gd name="connsiteX28" fmla="*/ 76200 w 2732314"/>
              <a:gd name="connsiteY28" fmla="*/ 402771 h 1970314"/>
              <a:gd name="connsiteX29" fmla="*/ 174171 w 2732314"/>
              <a:gd name="connsiteY29" fmla="*/ 337457 h 1970314"/>
              <a:gd name="connsiteX30" fmla="*/ 283028 w 2732314"/>
              <a:gd name="connsiteY30" fmla="*/ 272143 h 1970314"/>
              <a:gd name="connsiteX31" fmla="*/ 337457 w 2732314"/>
              <a:gd name="connsiteY31" fmla="*/ 272143 h 1970314"/>
              <a:gd name="connsiteX32" fmla="*/ 359228 w 2732314"/>
              <a:gd name="connsiteY32" fmla="*/ 206829 h 1970314"/>
              <a:gd name="connsiteX33" fmla="*/ 359228 w 2732314"/>
              <a:gd name="connsiteY33" fmla="*/ 108857 h 1970314"/>
              <a:gd name="connsiteX34" fmla="*/ 424543 w 2732314"/>
              <a:gd name="connsiteY34" fmla="*/ 87086 h 1970314"/>
              <a:gd name="connsiteX35" fmla="*/ 544286 w 2732314"/>
              <a:gd name="connsiteY35" fmla="*/ 87086 h 1970314"/>
              <a:gd name="connsiteX36" fmla="*/ 674914 w 2732314"/>
              <a:gd name="connsiteY36" fmla="*/ 76200 h 1970314"/>
              <a:gd name="connsiteX37" fmla="*/ 805543 w 2732314"/>
              <a:gd name="connsiteY37" fmla="*/ 76200 h 1970314"/>
              <a:gd name="connsiteX38" fmla="*/ 936171 w 2732314"/>
              <a:gd name="connsiteY38" fmla="*/ 76200 h 1970314"/>
              <a:gd name="connsiteX39" fmla="*/ 1066800 w 2732314"/>
              <a:gd name="connsiteY39" fmla="*/ 65314 h 1970314"/>
              <a:gd name="connsiteX40" fmla="*/ 1132114 w 2732314"/>
              <a:gd name="connsiteY40" fmla="*/ 43543 h 1970314"/>
              <a:gd name="connsiteX41" fmla="*/ 1186543 w 2732314"/>
              <a:gd name="connsiteY41" fmla="*/ 32657 h 1970314"/>
              <a:gd name="connsiteX42" fmla="*/ 1251857 w 2732314"/>
              <a:gd name="connsiteY42" fmla="*/ 10886 h 1970314"/>
              <a:gd name="connsiteX43" fmla="*/ 1284514 w 2732314"/>
              <a:gd name="connsiteY43" fmla="*/ 0 h 1970314"/>
              <a:gd name="connsiteX44" fmla="*/ 1469571 w 2732314"/>
              <a:gd name="connsiteY44" fmla="*/ 21771 h 1970314"/>
              <a:gd name="connsiteX45" fmla="*/ 1502228 w 2732314"/>
              <a:gd name="connsiteY45" fmla="*/ 32657 h 1970314"/>
              <a:gd name="connsiteX46" fmla="*/ 1567543 w 2732314"/>
              <a:gd name="connsiteY46" fmla="*/ 76200 h 1970314"/>
              <a:gd name="connsiteX47" fmla="*/ 1632857 w 2732314"/>
              <a:gd name="connsiteY47" fmla="*/ 108857 h 1970314"/>
              <a:gd name="connsiteX48" fmla="*/ 1665514 w 2732314"/>
              <a:gd name="connsiteY48" fmla="*/ 119743 h 1970314"/>
              <a:gd name="connsiteX49" fmla="*/ 1763486 w 2732314"/>
              <a:gd name="connsiteY49" fmla="*/ 163286 h 1970314"/>
              <a:gd name="connsiteX50" fmla="*/ 1828800 w 2732314"/>
              <a:gd name="connsiteY50" fmla="*/ 185057 h 1970314"/>
              <a:gd name="connsiteX51" fmla="*/ 1915886 w 2732314"/>
              <a:gd name="connsiteY51" fmla="*/ 250371 h 1970314"/>
              <a:gd name="connsiteX52" fmla="*/ 1948543 w 2732314"/>
              <a:gd name="connsiteY52" fmla="*/ 272143 h 1970314"/>
              <a:gd name="connsiteX53" fmla="*/ 1992086 w 2732314"/>
              <a:gd name="connsiteY53" fmla="*/ 283029 h 1970314"/>
              <a:gd name="connsiteX54" fmla="*/ 2024743 w 2732314"/>
              <a:gd name="connsiteY54" fmla="*/ 304800 h 1970314"/>
              <a:gd name="connsiteX55" fmla="*/ 2090057 w 2732314"/>
              <a:gd name="connsiteY55" fmla="*/ 315686 h 1970314"/>
              <a:gd name="connsiteX56" fmla="*/ 2122714 w 2732314"/>
              <a:gd name="connsiteY56" fmla="*/ 326571 h 1970314"/>
              <a:gd name="connsiteX57" fmla="*/ 2209800 w 2732314"/>
              <a:gd name="connsiteY57" fmla="*/ 478971 h 1970314"/>
              <a:gd name="connsiteX58" fmla="*/ 2242457 w 2732314"/>
              <a:gd name="connsiteY58" fmla="*/ 489857 h 1970314"/>
              <a:gd name="connsiteX59" fmla="*/ 2286000 w 2732314"/>
              <a:gd name="connsiteY59" fmla="*/ 533400 h 1970314"/>
              <a:gd name="connsiteX60" fmla="*/ 2351314 w 2732314"/>
              <a:gd name="connsiteY60" fmla="*/ 576943 h 1970314"/>
              <a:gd name="connsiteX61" fmla="*/ 2405743 w 2732314"/>
              <a:gd name="connsiteY61" fmla="*/ 609600 h 1970314"/>
              <a:gd name="connsiteX62" fmla="*/ 2427514 w 2732314"/>
              <a:gd name="connsiteY62" fmla="*/ 653143 h 1970314"/>
              <a:gd name="connsiteX63" fmla="*/ 2471057 w 2732314"/>
              <a:gd name="connsiteY63" fmla="*/ 674914 h 1970314"/>
              <a:gd name="connsiteX64" fmla="*/ 2503714 w 2732314"/>
              <a:gd name="connsiteY64" fmla="*/ 696686 h 1970314"/>
              <a:gd name="connsiteX65" fmla="*/ 2558143 w 2732314"/>
              <a:gd name="connsiteY65" fmla="*/ 751114 h 1970314"/>
              <a:gd name="connsiteX66" fmla="*/ 2579914 w 2732314"/>
              <a:gd name="connsiteY66" fmla="*/ 783771 h 1970314"/>
              <a:gd name="connsiteX67" fmla="*/ 2612571 w 2732314"/>
              <a:gd name="connsiteY67" fmla="*/ 859971 h 1970314"/>
              <a:gd name="connsiteX68" fmla="*/ 2634343 w 2732314"/>
              <a:gd name="connsiteY68" fmla="*/ 903514 h 1970314"/>
              <a:gd name="connsiteX69" fmla="*/ 2645228 w 2732314"/>
              <a:gd name="connsiteY69" fmla="*/ 936171 h 1970314"/>
              <a:gd name="connsiteX70" fmla="*/ 2667000 w 2732314"/>
              <a:gd name="connsiteY70" fmla="*/ 968829 h 1970314"/>
              <a:gd name="connsiteX71" fmla="*/ 2688771 w 2732314"/>
              <a:gd name="connsiteY71" fmla="*/ 1012371 h 1970314"/>
              <a:gd name="connsiteX72" fmla="*/ 2699657 w 2732314"/>
              <a:gd name="connsiteY72" fmla="*/ 1066800 h 1970314"/>
              <a:gd name="connsiteX73" fmla="*/ 2721428 w 2732314"/>
              <a:gd name="connsiteY73" fmla="*/ 1143000 h 1970314"/>
              <a:gd name="connsiteX74" fmla="*/ 2732314 w 2732314"/>
              <a:gd name="connsiteY74" fmla="*/ 1208314 h 1970314"/>
              <a:gd name="connsiteX75" fmla="*/ 2721428 w 2732314"/>
              <a:gd name="connsiteY75" fmla="*/ 1426029 h 1970314"/>
              <a:gd name="connsiteX76" fmla="*/ 2710543 w 2732314"/>
              <a:gd name="connsiteY76" fmla="*/ 1458686 h 1970314"/>
              <a:gd name="connsiteX77" fmla="*/ 2699657 w 2732314"/>
              <a:gd name="connsiteY77" fmla="*/ 1589314 h 1970314"/>
              <a:gd name="connsiteX78" fmla="*/ 2677886 w 2732314"/>
              <a:gd name="connsiteY78" fmla="*/ 1654629 h 1970314"/>
              <a:gd name="connsiteX79" fmla="*/ 2667000 w 2732314"/>
              <a:gd name="connsiteY79" fmla="*/ 1752600 h 1970314"/>
              <a:gd name="connsiteX80" fmla="*/ 2645228 w 2732314"/>
              <a:gd name="connsiteY80" fmla="*/ 1774371 h 1970314"/>
              <a:gd name="connsiteX81" fmla="*/ 2623457 w 2732314"/>
              <a:gd name="connsiteY81" fmla="*/ 1861457 h 1970314"/>
              <a:gd name="connsiteX82" fmla="*/ 2601686 w 2732314"/>
              <a:gd name="connsiteY82" fmla="*/ 1883229 h 1970314"/>
              <a:gd name="connsiteX83" fmla="*/ 2590800 w 2732314"/>
              <a:gd name="connsiteY83" fmla="*/ 1915886 h 1970314"/>
              <a:gd name="connsiteX84" fmla="*/ 2558143 w 2732314"/>
              <a:gd name="connsiteY84" fmla="*/ 1926771 h 1970314"/>
              <a:gd name="connsiteX85" fmla="*/ 2525486 w 2732314"/>
              <a:gd name="connsiteY85" fmla="*/ 1948543 h 1970314"/>
              <a:gd name="connsiteX86" fmla="*/ 2427514 w 2732314"/>
              <a:gd name="connsiteY86" fmla="*/ 1970314 h 1970314"/>
              <a:gd name="connsiteX87" fmla="*/ 2275114 w 2732314"/>
              <a:gd name="connsiteY87" fmla="*/ 1959429 h 1970314"/>
              <a:gd name="connsiteX88" fmla="*/ 2209800 w 2732314"/>
              <a:gd name="connsiteY88" fmla="*/ 1905000 h 1970314"/>
              <a:gd name="connsiteX89" fmla="*/ 2133600 w 2732314"/>
              <a:gd name="connsiteY89" fmla="*/ 1861457 h 1970314"/>
              <a:gd name="connsiteX90" fmla="*/ 2111828 w 2732314"/>
              <a:gd name="connsiteY90" fmla="*/ 1828800 h 1970314"/>
              <a:gd name="connsiteX91" fmla="*/ 2068286 w 2732314"/>
              <a:gd name="connsiteY91" fmla="*/ 1730829 h 1970314"/>
              <a:gd name="connsiteX92" fmla="*/ 2035628 w 2732314"/>
              <a:gd name="connsiteY92" fmla="*/ 1654629 h 1970314"/>
              <a:gd name="connsiteX93" fmla="*/ 2013857 w 2732314"/>
              <a:gd name="connsiteY93" fmla="*/ 1589314 h 1970314"/>
              <a:gd name="connsiteX94" fmla="*/ 2002971 w 2732314"/>
              <a:gd name="connsiteY94" fmla="*/ 1556657 h 1970314"/>
              <a:gd name="connsiteX95" fmla="*/ 1981200 w 2732314"/>
              <a:gd name="connsiteY95" fmla="*/ 1524000 h 1970314"/>
              <a:gd name="connsiteX96" fmla="*/ 1970314 w 2732314"/>
              <a:gd name="connsiteY96" fmla="*/ 1480457 h 1970314"/>
              <a:gd name="connsiteX97" fmla="*/ 1894114 w 2732314"/>
              <a:gd name="connsiteY97" fmla="*/ 1491343 h 1970314"/>
              <a:gd name="connsiteX98" fmla="*/ 1850571 w 2732314"/>
              <a:gd name="connsiteY98" fmla="*/ 1513114 h 1970314"/>
              <a:gd name="connsiteX99" fmla="*/ 1828800 w 2732314"/>
              <a:gd name="connsiteY99" fmla="*/ 1534886 h 1970314"/>
              <a:gd name="connsiteX100" fmla="*/ 1807028 w 2732314"/>
              <a:gd name="connsiteY100" fmla="*/ 1621971 h 1970314"/>
              <a:gd name="connsiteX101" fmla="*/ 1785257 w 2732314"/>
              <a:gd name="connsiteY101" fmla="*/ 1687286 h 1970314"/>
              <a:gd name="connsiteX102" fmla="*/ 1774371 w 2732314"/>
              <a:gd name="connsiteY102" fmla="*/ 1807029 h 1970314"/>
              <a:gd name="connsiteX103" fmla="*/ 1752600 w 2732314"/>
              <a:gd name="connsiteY103" fmla="*/ 1839686 h 1970314"/>
              <a:gd name="connsiteX104" fmla="*/ 1741714 w 2732314"/>
              <a:gd name="connsiteY104" fmla="*/ 1861457 h 1970314"/>
              <a:gd name="connsiteX105" fmla="*/ 1741714 w 2732314"/>
              <a:gd name="connsiteY105" fmla="*/ 1861457 h 1970314"/>
              <a:gd name="connsiteX106" fmla="*/ 1741714 w 2732314"/>
              <a:gd name="connsiteY106" fmla="*/ 1861457 h 1970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732314" h="1970314">
                <a:moveTo>
                  <a:pt x="1763486" y="1948543"/>
                </a:moveTo>
                <a:cubicBezTo>
                  <a:pt x="1752600" y="1944914"/>
                  <a:pt x="1741960" y="1940440"/>
                  <a:pt x="1730828" y="1937657"/>
                </a:cubicBezTo>
                <a:cubicBezTo>
                  <a:pt x="1712878" y="1933170"/>
                  <a:pt x="1693724" y="1933268"/>
                  <a:pt x="1676400" y="1926771"/>
                </a:cubicBezTo>
                <a:cubicBezTo>
                  <a:pt x="1664150" y="1922177"/>
                  <a:pt x="1655445" y="1910851"/>
                  <a:pt x="1643743" y="1905000"/>
                </a:cubicBezTo>
                <a:cubicBezTo>
                  <a:pt x="1626265" y="1896261"/>
                  <a:pt x="1607457" y="1890486"/>
                  <a:pt x="1589314" y="1883229"/>
                </a:cubicBezTo>
                <a:cubicBezTo>
                  <a:pt x="1582057" y="1875972"/>
                  <a:pt x="1564297" y="1871194"/>
                  <a:pt x="1567543" y="1861457"/>
                </a:cubicBezTo>
                <a:cubicBezTo>
                  <a:pt x="1571172" y="1850571"/>
                  <a:pt x="1588725" y="1850571"/>
                  <a:pt x="1600200" y="1850571"/>
                </a:cubicBezTo>
                <a:cubicBezTo>
                  <a:pt x="1607176" y="1850571"/>
                  <a:pt x="1666133" y="1867209"/>
                  <a:pt x="1676400" y="1872343"/>
                </a:cubicBezTo>
                <a:cubicBezTo>
                  <a:pt x="1688102" y="1878194"/>
                  <a:pt x="1704920" y="1881703"/>
                  <a:pt x="1709057" y="1894114"/>
                </a:cubicBezTo>
                <a:cubicBezTo>
                  <a:pt x="1711623" y="1901811"/>
                  <a:pt x="1694543" y="1901371"/>
                  <a:pt x="1687286" y="1905000"/>
                </a:cubicBezTo>
                <a:lnTo>
                  <a:pt x="1556657" y="1719943"/>
                </a:lnTo>
                <a:lnTo>
                  <a:pt x="1469571" y="1611086"/>
                </a:lnTo>
                <a:lnTo>
                  <a:pt x="1426028" y="1578429"/>
                </a:lnTo>
                <a:lnTo>
                  <a:pt x="1371600" y="1534886"/>
                </a:lnTo>
                <a:lnTo>
                  <a:pt x="1284514" y="1502229"/>
                </a:lnTo>
                <a:lnTo>
                  <a:pt x="1153886" y="1436914"/>
                </a:lnTo>
                <a:lnTo>
                  <a:pt x="990600" y="1415143"/>
                </a:lnTo>
                <a:cubicBezTo>
                  <a:pt x="910224" y="1357731"/>
                  <a:pt x="936473" y="1382785"/>
                  <a:pt x="903514" y="1349829"/>
                </a:cubicBezTo>
                <a:lnTo>
                  <a:pt x="772886" y="1317171"/>
                </a:lnTo>
                <a:lnTo>
                  <a:pt x="620486" y="1121229"/>
                </a:lnTo>
                <a:lnTo>
                  <a:pt x="533400" y="990600"/>
                </a:lnTo>
                <a:lnTo>
                  <a:pt x="500743" y="870857"/>
                </a:lnTo>
                <a:lnTo>
                  <a:pt x="424543" y="838200"/>
                </a:lnTo>
                <a:lnTo>
                  <a:pt x="348343" y="816429"/>
                </a:lnTo>
                <a:lnTo>
                  <a:pt x="206828" y="729343"/>
                </a:lnTo>
                <a:lnTo>
                  <a:pt x="108857" y="664029"/>
                </a:lnTo>
                <a:lnTo>
                  <a:pt x="54428" y="587829"/>
                </a:lnTo>
                <a:lnTo>
                  <a:pt x="0" y="424543"/>
                </a:lnTo>
                <a:lnTo>
                  <a:pt x="76200" y="402771"/>
                </a:lnTo>
                <a:cubicBezTo>
                  <a:pt x="166189" y="335280"/>
                  <a:pt x="127000" y="337457"/>
                  <a:pt x="174171" y="337457"/>
                </a:cubicBezTo>
                <a:lnTo>
                  <a:pt x="283028" y="272143"/>
                </a:lnTo>
                <a:lnTo>
                  <a:pt x="337457" y="272143"/>
                </a:lnTo>
                <a:lnTo>
                  <a:pt x="359228" y="206829"/>
                </a:lnTo>
                <a:lnTo>
                  <a:pt x="359228" y="108857"/>
                </a:lnTo>
                <a:lnTo>
                  <a:pt x="424543" y="87086"/>
                </a:lnTo>
                <a:lnTo>
                  <a:pt x="544286" y="87086"/>
                </a:lnTo>
                <a:cubicBezTo>
                  <a:pt x="667642" y="75871"/>
                  <a:pt x="623949" y="76200"/>
                  <a:pt x="674914" y="76200"/>
                </a:cubicBezTo>
                <a:lnTo>
                  <a:pt x="805543" y="76200"/>
                </a:lnTo>
                <a:lnTo>
                  <a:pt x="936171" y="76200"/>
                </a:lnTo>
                <a:cubicBezTo>
                  <a:pt x="979714" y="72571"/>
                  <a:pt x="1023701" y="72497"/>
                  <a:pt x="1066800" y="65314"/>
                </a:cubicBezTo>
                <a:cubicBezTo>
                  <a:pt x="1089437" y="61541"/>
                  <a:pt x="1109611" y="48044"/>
                  <a:pt x="1132114" y="43543"/>
                </a:cubicBezTo>
                <a:cubicBezTo>
                  <a:pt x="1150257" y="39914"/>
                  <a:pt x="1168693" y="37525"/>
                  <a:pt x="1186543" y="32657"/>
                </a:cubicBezTo>
                <a:cubicBezTo>
                  <a:pt x="1208683" y="26619"/>
                  <a:pt x="1230086" y="18143"/>
                  <a:pt x="1251857" y="10886"/>
                </a:cubicBezTo>
                <a:lnTo>
                  <a:pt x="1284514" y="0"/>
                </a:lnTo>
                <a:cubicBezTo>
                  <a:pt x="1345676" y="5560"/>
                  <a:pt x="1409089" y="8331"/>
                  <a:pt x="1469571" y="21771"/>
                </a:cubicBezTo>
                <a:cubicBezTo>
                  <a:pt x="1480772" y="24260"/>
                  <a:pt x="1492197" y="27084"/>
                  <a:pt x="1502228" y="32657"/>
                </a:cubicBezTo>
                <a:cubicBezTo>
                  <a:pt x="1525101" y="45364"/>
                  <a:pt x="1542720" y="67925"/>
                  <a:pt x="1567543" y="76200"/>
                </a:cubicBezTo>
                <a:cubicBezTo>
                  <a:pt x="1649627" y="103562"/>
                  <a:pt x="1548448" y="66653"/>
                  <a:pt x="1632857" y="108857"/>
                </a:cubicBezTo>
                <a:cubicBezTo>
                  <a:pt x="1643120" y="113989"/>
                  <a:pt x="1654628" y="116114"/>
                  <a:pt x="1665514" y="119743"/>
                </a:cubicBezTo>
                <a:cubicBezTo>
                  <a:pt x="1720016" y="174245"/>
                  <a:pt x="1674042" y="140925"/>
                  <a:pt x="1763486" y="163286"/>
                </a:cubicBezTo>
                <a:cubicBezTo>
                  <a:pt x="1785750" y="168852"/>
                  <a:pt x="1828800" y="185057"/>
                  <a:pt x="1828800" y="185057"/>
                </a:cubicBezTo>
                <a:cubicBezTo>
                  <a:pt x="1869074" y="225333"/>
                  <a:pt x="1842028" y="201133"/>
                  <a:pt x="1915886" y="250371"/>
                </a:cubicBezTo>
                <a:cubicBezTo>
                  <a:pt x="1926772" y="257628"/>
                  <a:pt x="1935851" y="268970"/>
                  <a:pt x="1948543" y="272143"/>
                </a:cubicBezTo>
                <a:lnTo>
                  <a:pt x="1992086" y="283029"/>
                </a:lnTo>
                <a:cubicBezTo>
                  <a:pt x="2002972" y="290286"/>
                  <a:pt x="2012331" y="300663"/>
                  <a:pt x="2024743" y="304800"/>
                </a:cubicBezTo>
                <a:cubicBezTo>
                  <a:pt x="2045682" y="311780"/>
                  <a:pt x="2068511" y="310898"/>
                  <a:pt x="2090057" y="315686"/>
                </a:cubicBezTo>
                <a:cubicBezTo>
                  <a:pt x="2101258" y="318175"/>
                  <a:pt x="2111828" y="322943"/>
                  <a:pt x="2122714" y="326571"/>
                </a:cubicBezTo>
                <a:cubicBezTo>
                  <a:pt x="2124522" y="330188"/>
                  <a:pt x="2191336" y="472816"/>
                  <a:pt x="2209800" y="478971"/>
                </a:cubicBezTo>
                <a:lnTo>
                  <a:pt x="2242457" y="489857"/>
                </a:lnTo>
                <a:cubicBezTo>
                  <a:pt x="2256971" y="504371"/>
                  <a:pt x="2268921" y="522014"/>
                  <a:pt x="2286000" y="533400"/>
                </a:cubicBezTo>
                <a:cubicBezTo>
                  <a:pt x="2307771" y="547914"/>
                  <a:pt x="2332811" y="558441"/>
                  <a:pt x="2351314" y="576943"/>
                </a:cubicBezTo>
                <a:cubicBezTo>
                  <a:pt x="2381200" y="606828"/>
                  <a:pt x="2363350" y="595468"/>
                  <a:pt x="2405743" y="609600"/>
                </a:cubicBezTo>
                <a:cubicBezTo>
                  <a:pt x="2413000" y="624114"/>
                  <a:pt x="2416039" y="641668"/>
                  <a:pt x="2427514" y="653143"/>
                </a:cubicBezTo>
                <a:cubicBezTo>
                  <a:pt x="2438989" y="664618"/>
                  <a:pt x="2456968" y="666863"/>
                  <a:pt x="2471057" y="674914"/>
                </a:cubicBezTo>
                <a:cubicBezTo>
                  <a:pt x="2482416" y="681405"/>
                  <a:pt x="2492828" y="689429"/>
                  <a:pt x="2503714" y="696686"/>
                </a:cubicBezTo>
                <a:cubicBezTo>
                  <a:pt x="2561776" y="783776"/>
                  <a:pt x="2485568" y="678539"/>
                  <a:pt x="2558143" y="751114"/>
                </a:cubicBezTo>
                <a:cubicBezTo>
                  <a:pt x="2567394" y="760365"/>
                  <a:pt x="2572657" y="772885"/>
                  <a:pt x="2579914" y="783771"/>
                </a:cubicBezTo>
                <a:cubicBezTo>
                  <a:pt x="2597794" y="855288"/>
                  <a:pt x="2579160" y="801503"/>
                  <a:pt x="2612571" y="859971"/>
                </a:cubicBezTo>
                <a:cubicBezTo>
                  <a:pt x="2620622" y="874060"/>
                  <a:pt x="2627951" y="888598"/>
                  <a:pt x="2634343" y="903514"/>
                </a:cubicBezTo>
                <a:cubicBezTo>
                  <a:pt x="2638863" y="914061"/>
                  <a:pt x="2640097" y="925908"/>
                  <a:pt x="2645228" y="936171"/>
                </a:cubicBezTo>
                <a:cubicBezTo>
                  <a:pt x="2651079" y="947873"/>
                  <a:pt x="2660509" y="957469"/>
                  <a:pt x="2667000" y="968829"/>
                </a:cubicBezTo>
                <a:cubicBezTo>
                  <a:pt x="2675051" y="982918"/>
                  <a:pt x="2681514" y="997857"/>
                  <a:pt x="2688771" y="1012371"/>
                </a:cubicBezTo>
                <a:cubicBezTo>
                  <a:pt x="2692400" y="1030514"/>
                  <a:pt x="2695169" y="1048850"/>
                  <a:pt x="2699657" y="1066800"/>
                </a:cubicBezTo>
                <a:cubicBezTo>
                  <a:pt x="2720410" y="1149809"/>
                  <a:pt x="2701064" y="1041180"/>
                  <a:pt x="2721428" y="1143000"/>
                </a:cubicBezTo>
                <a:cubicBezTo>
                  <a:pt x="2725757" y="1164643"/>
                  <a:pt x="2728685" y="1186543"/>
                  <a:pt x="2732314" y="1208314"/>
                </a:cubicBezTo>
                <a:cubicBezTo>
                  <a:pt x="2728685" y="1280886"/>
                  <a:pt x="2727723" y="1353640"/>
                  <a:pt x="2721428" y="1426029"/>
                </a:cubicBezTo>
                <a:cubicBezTo>
                  <a:pt x="2720434" y="1437460"/>
                  <a:pt x="2712059" y="1447312"/>
                  <a:pt x="2710543" y="1458686"/>
                </a:cubicBezTo>
                <a:cubicBezTo>
                  <a:pt x="2704768" y="1501996"/>
                  <a:pt x="2706840" y="1546215"/>
                  <a:pt x="2699657" y="1589314"/>
                </a:cubicBezTo>
                <a:cubicBezTo>
                  <a:pt x="2695884" y="1611951"/>
                  <a:pt x="2677886" y="1654629"/>
                  <a:pt x="2677886" y="1654629"/>
                </a:cubicBezTo>
                <a:cubicBezTo>
                  <a:pt x="2674257" y="1687286"/>
                  <a:pt x="2675646" y="1720900"/>
                  <a:pt x="2667000" y="1752600"/>
                </a:cubicBezTo>
                <a:cubicBezTo>
                  <a:pt x="2664299" y="1762502"/>
                  <a:pt x="2649271" y="1764938"/>
                  <a:pt x="2645228" y="1774371"/>
                </a:cubicBezTo>
                <a:cubicBezTo>
                  <a:pt x="2633516" y="1801698"/>
                  <a:pt x="2639311" y="1835033"/>
                  <a:pt x="2623457" y="1861457"/>
                </a:cubicBezTo>
                <a:cubicBezTo>
                  <a:pt x="2618177" y="1870258"/>
                  <a:pt x="2608943" y="1875972"/>
                  <a:pt x="2601686" y="1883229"/>
                </a:cubicBezTo>
                <a:cubicBezTo>
                  <a:pt x="2598057" y="1894115"/>
                  <a:pt x="2598914" y="1907772"/>
                  <a:pt x="2590800" y="1915886"/>
                </a:cubicBezTo>
                <a:cubicBezTo>
                  <a:pt x="2582686" y="1924000"/>
                  <a:pt x="2568406" y="1921639"/>
                  <a:pt x="2558143" y="1926771"/>
                </a:cubicBezTo>
                <a:cubicBezTo>
                  <a:pt x="2546441" y="1932622"/>
                  <a:pt x="2537511" y="1943389"/>
                  <a:pt x="2525486" y="1948543"/>
                </a:cubicBezTo>
                <a:cubicBezTo>
                  <a:pt x="2512030" y="1954310"/>
                  <a:pt x="2437206" y="1968376"/>
                  <a:pt x="2427514" y="1970314"/>
                </a:cubicBezTo>
                <a:cubicBezTo>
                  <a:pt x="2376714" y="1966686"/>
                  <a:pt x="2325268" y="1968280"/>
                  <a:pt x="2275114" y="1959429"/>
                </a:cubicBezTo>
                <a:cubicBezTo>
                  <a:pt x="2254542" y="1955799"/>
                  <a:pt x="2222415" y="1915513"/>
                  <a:pt x="2209800" y="1905000"/>
                </a:cubicBezTo>
                <a:cubicBezTo>
                  <a:pt x="2186722" y="1885769"/>
                  <a:pt x="2160215" y="1874765"/>
                  <a:pt x="2133600" y="1861457"/>
                </a:cubicBezTo>
                <a:cubicBezTo>
                  <a:pt x="2126343" y="1850571"/>
                  <a:pt x="2117142" y="1840755"/>
                  <a:pt x="2111828" y="1828800"/>
                </a:cubicBezTo>
                <a:cubicBezTo>
                  <a:pt x="2060008" y="1712206"/>
                  <a:pt x="2117559" y="1804739"/>
                  <a:pt x="2068286" y="1730829"/>
                </a:cubicBezTo>
                <a:cubicBezTo>
                  <a:pt x="2039487" y="1615637"/>
                  <a:pt x="2078588" y="1751290"/>
                  <a:pt x="2035628" y="1654629"/>
                </a:cubicBezTo>
                <a:cubicBezTo>
                  <a:pt x="2026307" y="1633658"/>
                  <a:pt x="2021114" y="1611086"/>
                  <a:pt x="2013857" y="1589314"/>
                </a:cubicBezTo>
                <a:cubicBezTo>
                  <a:pt x="2010228" y="1578428"/>
                  <a:pt x="2009336" y="1566204"/>
                  <a:pt x="2002971" y="1556657"/>
                </a:cubicBezTo>
                <a:lnTo>
                  <a:pt x="1981200" y="1524000"/>
                </a:lnTo>
                <a:cubicBezTo>
                  <a:pt x="1977571" y="1509486"/>
                  <a:pt x="1979892" y="1491950"/>
                  <a:pt x="1970314" y="1480457"/>
                </a:cubicBezTo>
                <a:cubicBezTo>
                  <a:pt x="1927016" y="1428500"/>
                  <a:pt x="1924950" y="1469317"/>
                  <a:pt x="1894114" y="1491343"/>
                </a:cubicBezTo>
                <a:cubicBezTo>
                  <a:pt x="1880909" y="1500775"/>
                  <a:pt x="1865085" y="1505857"/>
                  <a:pt x="1850571" y="1513114"/>
                </a:cubicBezTo>
                <a:cubicBezTo>
                  <a:pt x="1843314" y="1520371"/>
                  <a:pt x="1834080" y="1526085"/>
                  <a:pt x="1828800" y="1534886"/>
                </a:cubicBezTo>
                <a:cubicBezTo>
                  <a:pt x="1817790" y="1553237"/>
                  <a:pt x="1810931" y="1607661"/>
                  <a:pt x="1807028" y="1621971"/>
                </a:cubicBezTo>
                <a:cubicBezTo>
                  <a:pt x="1800990" y="1644112"/>
                  <a:pt x="1785257" y="1687286"/>
                  <a:pt x="1785257" y="1687286"/>
                </a:cubicBezTo>
                <a:cubicBezTo>
                  <a:pt x="1781628" y="1727200"/>
                  <a:pt x="1782769" y="1767840"/>
                  <a:pt x="1774371" y="1807029"/>
                </a:cubicBezTo>
                <a:cubicBezTo>
                  <a:pt x="1771630" y="1819821"/>
                  <a:pt x="1759331" y="1828468"/>
                  <a:pt x="1752600" y="1839686"/>
                </a:cubicBezTo>
                <a:cubicBezTo>
                  <a:pt x="1748426" y="1846643"/>
                  <a:pt x="1745343" y="1854200"/>
                  <a:pt x="1741714" y="1861457"/>
                </a:cubicBezTo>
                <a:lnTo>
                  <a:pt x="1741714" y="1861457"/>
                </a:lnTo>
                <a:lnTo>
                  <a:pt x="1741714" y="1861457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56239" y="1284514"/>
            <a:ext cx="2073704" cy="2820073"/>
          </a:xfrm>
          <a:custGeom>
            <a:avLst/>
            <a:gdLst>
              <a:gd name="connsiteX0" fmla="*/ 876275 w 2073704"/>
              <a:gd name="connsiteY0" fmla="*/ 32657 h 2820073"/>
              <a:gd name="connsiteX1" fmla="*/ 908932 w 2073704"/>
              <a:gd name="connsiteY1" fmla="*/ 54429 h 2820073"/>
              <a:gd name="connsiteX2" fmla="*/ 952475 w 2073704"/>
              <a:gd name="connsiteY2" fmla="*/ 119743 h 2820073"/>
              <a:gd name="connsiteX3" fmla="*/ 985132 w 2073704"/>
              <a:gd name="connsiteY3" fmla="*/ 130629 h 2820073"/>
              <a:gd name="connsiteX4" fmla="*/ 1050447 w 2073704"/>
              <a:gd name="connsiteY4" fmla="*/ 185057 h 2820073"/>
              <a:gd name="connsiteX5" fmla="*/ 1093990 w 2073704"/>
              <a:gd name="connsiteY5" fmla="*/ 228600 h 2820073"/>
              <a:gd name="connsiteX6" fmla="*/ 1170190 w 2073704"/>
              <a:gd name="connsiteY6" fmla="*/ 304800 h 2820073"/>
              <a:gd name="connsiteX7" fmla="*/ 1191961 w 2073704"/>
              <a:gd name="connsiteY7" fmla="*/ 326572 h 2820073"/>
              <a:gd name="connsiteX8" fmla="*/ 1246390 w 2073704"/>
              <a:gd name="connsiteY8" fmla="*/ 370115 h 2820073"/>
              <a:gd name="connsiteX9" fmla="*/ 1289932 w 2073704"/>
              <a:gd name="connsiteY9" fmla="*/ 424543 h 2820073"/>
              <a:gd name="connsiteX10" fmla="*/ 1300818 w 2073704"/>
              <a:gd name="connsiteY10" fmla="*/ 457200 h 2820073"/>
              <a:gd name="connsiteX11" fmla="*/ 1355247 w 2073704"/>
              <a:gd name="connsiteY11" fmla="*/ 511629 h 2820073"/>
              <a:gd name="connsiteX12" fmla="*/ 1398790 w 2073704"/>
              <a:gd name="connsiteY12" fmla="*/ 576943 h 2820073"/>
              <a:gd name="connsiteX13" fmla="*/ 1409675 w 2073704"/>
              <a:gd name="connsiteY13" fmla="*/ 609600 h 2820073"/>
              <a:gd name="connsiteX14" fmla="*/ 1464104 w 2073704"/>
              <a:gd name="connsiteY14" fmla="*/ 664029 h 2820073"/>
              <a:gd name="connsiteX15" fmla="*/ 1485875 w 2073704"/>
              <a:gd name="connsiteY15" fmla="*/ 696686 h 2820073"/>
              <a:gd name="connsiteX16" fmla="*/ 1507647 w 2073704"/>
              <a:gd name="connsiteY16" fmla="*/ 718457 h 2820073"/>
              <a:gd name="connsiteX17" fmla="*/ 1551190 w 2073704"/>
              <a:gd name="connsiteY17" fmla="*/ 783772 h 2820073"/>
              <a:gd name="connsiteX18" fmla="*/ 1572961 w 2073704"/>
              <a:gd name="connsiteY18" fmla="*/ 816429 h 2820073"/>
              <a:gd name="connsiteX19" fmla="*/ 1627390 w 2073704"/>
              <a:gd name="connsiteY19" fmla="*/ 859972 h 2820073"/>
              <a:gd name="connsiteX20" fmla="*/ 1649161 w 2073704"/>
              <a:gd name="connsiteY20" fmla="*/ 892629 h 2820073"/>
              <a:gd name="connsiteX21" fmla="*/ 1736247 w 2073704"/>
              <a:gd name="connsiteY21" fmla="*/ 957943 h 2820073"/>
              <a:gd name="connsiteX22" fmla="*/ 1779790 w 2073704"/>
              <a:gd name="connsiteY22" fmla="*/ 1001486 h 2820073"/>
              <a:gd name="connsiteX23" fmla="*/ 1823332 w 2073704"/>
              <a:gd name="connsiteY23" fmla="*/ 1034143 h 2820073"/>
              <a:gd name="connsiteX24" fmla="*/ 1877761 w 2073704"/>
              <a:gd name="connsiteY24" fmla="*/ 1110343 h 2820073"/>
              <a:gd name="connsiteX25" fmla="*/ 1921304 w 2073704"/>
              <a:gd name="connsiteY25" fmla="*/ 1186543 h 2820073"/>
              <a:gd name="connsiteX26" fmla="*/ 1953961 w 2073704"/>
              <a:gd name="connsiteY26" fmla="*/ 1208315 h 2820073"/>
              <a:gd name="connsiteX27" fmla="*/ 1997504 w 2073704"/>
              <a:gd name="connsiteY27" fmla="*/ 1295400 h 2820073"/>
              <a:gd name="connsiteX28" fmla="*/ 2019275 w 2073704"/>
              <a:gd name="connsiteY28" fmla="*/ 1328057 h 2820073"/>
              <a:gd name="connsiteX29" fmla="*/ 2019275 w 2073704"/>
              <a:gd name="connsiteY29" fmla="*/ 1436915 h 2820073"/>
              <a:gd name="connsiteX30" fmla="*/ 2030161 w 2073704"/>
              <a:gd name="connsiteY30" fmla="*/ 1578429 h 2820073"/>
              <a:gd name="connsiteX31" fmla="*/ 2051932 w 2073704"/>
              <a:gd name="connsiteY31" fmla="*/ 1709057 h 2820073"/>
              <a:gd name="connsiteX32" fmla="*/ 2073704 w 2073704"/>
              <a:gd name="connsiteY32" fmla="*/ 2111829 h 2820073"/>
              <a:gd name="connsiteX33" fmla="*/ 2019275 w 2073704"/>
              <a:gd name="connsiteY33" fmla="*/ 2057400 h 2820073"/>
              <a:gd name="connsiteX34" fmla="*/ 2008390 w 2073704"/>
              <a:gd name="connsiteY34" fmla="*/ 2155372 h 2820073"/>
              <a:gd name="connsiteX35" fmla="*/ 1964847 w 2073704"/>
              <a:gd name="connsiteY35" fmla="*/ 2198915 h 2820073"/>
              <a:gd name="connsiteX36" fmla="*/ 1943075 w 2073704"/>
              <a:gd name="connsiteY36" fmla="*/ 2220686 h 2820073"/>
              <a:gd name="connsiteX37" fmla="*/ 1910418 w 2073704"/>
              <a:gd name="connsiteY37" fmla="*/ 2253343 h 2820073"/>
              <a:gd name="connsiteX38" fmla="*/ 1877761 w 2073704"/>
              <a:gd name="connsiteY38" fmla="*/ 2264229 h 2820073"/>
              <a:gd name="connsiteX39" fmla="*/ 1845104 w 2073704"/>
              <a:gd name="connsiteY39" fmla="*/ 2296886 h 2820073"/>
              <a:gd name="connsiteX40" fmla="*/ 1768904 w 2073704"/>
              <a:gd name="connsiteY40" fmla="*/ 2340429 h 2820073"/>
              <a:gd name="connsiteX41" fmla="*/ 1736247 w 2073704"/>
              <a:gd name="connsiteY41" fmla="*/ 2362200 h 2820073"/>
              <a:gd name="connsiteX42" fmla="*/ 1714475 w 2073704"/>
              <a:gd name="connsiteY42" fmla="*/ 2383972 h 2820073"/>
              <a:gd name="connsiteX43" fmla="*/ 1681818 w 2073704"/>
              <a:gd name="connsiteY43" fmla="*/ 2394857 h 2820073"/>
              <a:gd name="connsiteX44" fmla="*/ 1660047 w 2073704"/>
              <a:gd name="connsiteY44" fmla="*/ 2416629 h 2820073"/>
              <a:gd name="connsiteX45" fmla="*/ 1562075 w 2073704"/>
              <a:gd name="connsiteY45" fmla="*/ 2471057 h 2820073"/>
              <a:gd name="connsiteX46" fmla="*/ 1529418 w 2073704"/>
              <a:gd name="connsiteY46" fmla="*/ 2492829 h 2820073"/>
              <a:gd name="connsiteX47" fmla="*/ 1464104 w 2073704"/>
              <a:gd name="connsiteY47" fmla="*/ 2514600 h 2820073"/>
              <a:gd name="connsiteX48" fmla="*/ 1409675 w 2073704"/>
              <a:gd name="connsiteY48" fmla="*/ 2558143 h 2820073"/>
              <a:gd name="connsiteX49" fmla="*/ 1344361 w 2073704"/>
              <a:gd name="connsiteY49" fmla="*/ 2579915 h 2820073"/>
              <a:gd name="connsiteX50" fmla="*/ 1300818 w 2073704"/>
              <a:gd name="connsiteY50" fmla="*/ 2656115 h 2820073"/>
              <a:gd name="connsiteX51" fmla="*/ 1268161 w 2073704"/>
              <a:gd name="connsiteY51" fmla="*/ 2677886 h 2820073"/>
              <a:gd name="connsiteX52" fmla="*/ 1213732 w 2073704"/>
              <a:gd name="connsiteY52" fmla="*/ 2732315 h 2820073"/>
              <a:gd name="connsiteX53" fmla="*/ 1104875 w 2073704"/>
              <a:gd name="connsiteY53" fmla="*/ 2819400 h 2820073"/>
              <a:gd name="connsiteX54" fmla="*/ 974247 w 2073704"/>
              <a:gd name="connsiteY54" fmla="*/ 2808515 h 2820073"/>
              <a:gd name="connsiteX55" fmla="*/ 941590 w 2073704"/>
              <a:gd name="connsiteY55" fmla="*/ 2797629 h 2820073"/>
              <a:gd name="connsiteX56" fmla="*/ 887161 w 2073704"/>
              <a:gd name="connsiteY56" fmla="*/ 2743200 h 2820073"/>
              <a:gd name="connsiteX57" fmla="*/ 876275 w 2073704"/>
              <a:gd name="connsiteY57" fmla="*/ 2710543 h 2820073"/>
              <a:gd name="connsiteX58" fmla="*/ 810961 w 2073704"/>
              <a:gd name="connsiteY58" fmla="*/ 2667000 h 2820073"/>
              <a:gd name="connsiteX59" fmla="*/ 778304 w 2073704"/>
              <a:gd name="connsiteY59" fmla="*/ 2634343 h 2820073"/>
              <a:gd name="connsiteX60" fmla="*/ 745647 w 2073704"/>
              <a:gd name="connsiteY60" fmla="*/ 2612572 h 2820073"/>
              <a:gd name="connsiteX61" fmla="*/ 702104 w 2073704"/>
              <a:gd name="connsiteY61" fmla="*/ 2558143 h 2820073"/>
              <a:gd name="connsiteX62" fmla="*/ 680332 w 2073704"/>
              <a:gd name="connsiteY62" fmla="*/ 2492829 h 2820073"/>
              <a:gd name="connsiteX63" fmla="*/ 691218 w 2073704"/>
              <a:gd name="connsiteY63" fmla="*/ 2427515 h 2820073"/>
              <a:gd name="connsiteX64" fmla="*/ 734761 w 2073704"/>
              <a:gd name="connsiteY64" fmla="*/ 2362200 h 2820073"/>
              <a:gd name="connsiteX65" fmla="*/ 745647 w 2073704"/>
              <a:gd name="connsiteY65" fmla="*/ 2329543 h 2820073"/>
              <a:gd name="connsiteX66" fmla="*/ 778304 w 2073704"/>
              <a:gd name="connsiteY66" fmla="*/ 2264229 h 2820073"/>
              <a:gd name="connsiteX67" fmla="*/ 756532 w 2073704"/>
              <a:gd name="connsiteY67" fmla="*/ 1992086 h 2820073"/>
              <a:gd name="connsiteX68" fmla="*/ 734761 w 2073704"/>
              <a:gd name="connsiteY68" fmla="*/ 1926772 h 2820073"/>
              <a:gd name="connsiteX69" fmla="*/ 723875 w 2073704"/>
              <a:gd name="connsiteY69" fmla="*/ 1883229 h 2820073"/>
              <a:gd name="connsiteX70" fmla="*/ 647675 w 2073704"/>
              <a:gd name="connsiteY70" fmla="*/ 1796143 h 2820073"/>
              <a:gd name="connsiteX71" fmla="*/ 615018 w 2073704"/>
              <a:gd name="connsiteY71" fmla="*/ 1763486 h 2820073"/>
              <a:gd name="connsiteX72" fmla="*/ 571475 w 2073704"/>
              <a:gd name="connsiteY72" fmla="*/ 1698172 h 2820073"/>
              <a:gd name="connsiteX73" fmla="*/ 255790 w 2073704"/>
              <a:gd name="connsiteY73" fmla="*/ 1676400 h 2820073"/>
              <a:gd name="connsiteX74" fmla="*/ 168704 w 2073704"/>
              <a:gd name="connsiteY74" fmla="*/ 1654629 h 2820073"/>
              <a:gd name="connsiteX75" fmla="*/ 114275 w 2073704"/>
              <a:gd name="connsiteY75" fmla="*/ 1611086 h 2820073"/>
              <a:gd name="connsiteX76" fmla="*/ 48961 w 2073704"/>
              <a:gd name="connsiteY76" fmla="*/ 1567543 h 2820073"/>
              <a:gd name="connsiteX77" fmla="*/ 27190 w 2073704"/>
              <a:gd name="connsiteY77" fmla="*/ 1502229 h 2820073"/>
              <a:gd name="connsiteX78" fmla="*/ 5418 w 2073704"/>
              <a:gd name="connsiteY78" fmla="*/ 1415143 h 2820073"/>
              <a:gd name="connsiteX79" fmla="*/ 27190 w 2073704"/>
              <a:gd name="connsiteY79" fmla="*/ 1208315 h 2820073"/>
              <a:gd name="connsiteX80" fmla="*/ 48961 w 2073704"/>
              <a:gd name="connsiteY80" fmla="*/ 1175657 h 2820073"/>
              <a:gd name="connsiteX81" fmla="*/ 81618 w 2073704"/>
              <a:gd name="connsiteY81" fmla="*/ 1132115 h 2820073"/>
              <a:gd name="connsiteX82" fmla="*/ 136047 w 2073704"/>
              <a:gd name="connsiteY82" fmla="*/ 1088572 h 2820073"/>
              <a:gd name="connsiteX83" fmla="*/ 179590 w 2073704"/>
              <a:gd name="connsiteY83" fmla="*/ 1034143 h 2820073"/>
              <a:gd name="connsiteX84" fmla="*/ 190475 w 2073704"/>
              <a:gd name="connsiteY84" fmla="*/ 1001486 h 2820073"/>
              <a:gd name="connsiteX85" fmla="*/ 212247 w 2073704"/>
              <a:gd name="connsiteY85" fmla="*/ 979715 h 2820073"/>
              <a:gd name="connsiteX86" fmla="*/ 234018 w 2073704"/>
              <a:gd name="connsiteY86" fmla="*/ 947057 h 2820073"/>
              <a:gd name="connsiteX87" fmla="*/ 255790 w 2073704"/>
              <a:gd name="connsiteY87" fmla="*/ 925286 h 2820073"/>
              <a:gd name="connsiteX88" fmla="*/ 299332 w 2073704"/>
              <a:gd name="connsiteY88" fmla="*/ 870857 h 2820073"/>
              <a:gd name="connsiteX89" fmla="*/ 310218 w 2073704"/>
              <a:gd name="connsiteY89" fmla="*/ 838200 h 2820073"/>
              <a:gd name="connsiteX90" fmla="*/ 342875 w 2073704"/>
              <a:gd name="connsiteY90" fmla="*/ 816429 h 2820073"/>
              <a:gd name="connsiteX91" fmla="*/ 331990 w 2073704"/>
              <a:gd name="connsiteY91" fmla="*/ 685800 h 2820073"/>
              <a:gd name="connsiteX92" fmla="*/ 342875 w 2073704"/>
              <a:gd name="connsiteY92" fmla="*/ 446315 h 2820073"/>
              <a:gd name="connsiteX93" fmla="*/ 353761 w 2073704"/>
              <a:gd name="connsiteY93" fmla="*/ 359229 h 2820073"/>
              <a:gd name="connsiteX94" fmla="*/ 429961 w 2073704"/>
              <a:gd name="connsiteY94" fmla="*/ 272143 h 2820073"/>
              <a:gd name="connsiteX95" fmla="*/ 473504 w 2073704"/>
              <a:gd name="connsiteY95" fmla="*/ 206829 h 2820073"/>
              <a:gd name="connsiteX96" fmla="*/ 571475 w 2073704"/>
              <a:gd name="connsiteY96" fmla="*/ 108857 h 2820073"/>
              <a:gd name="connsiteX97" fmla="*/ 593247 w 2073704"/>
              <a:gd name="connsiteY97" fmla="*/ 87086 h 2820073"/>
              <a:gd name="connsiteX98" fmla="*/ 615018 w 2073704"/>
              <a:gd name="connsiteY98" fmla="*/ 54429 h 2820073"/>
              <a:gd name="connsiteX99" fmla="*/ 680332 w 2073704"/>
              <a:gd name="connsiteY99" fmla="*/ 32657 h 2820073"/>
              <a:gd name="connsiteX100" fmla="*/ 745647 w 2073704"/>
              <a:gd name="connsiteY100" fmla="*/ 0 h 2820073"/>
              <a:gd name="connsiteX101" fmla="*/ 854504 w 2073704"/>
              <a:gd name="connsiteY101" fmla="*/ 21772 h 2820073"/>
              <a:gd name="connsiteX102" fmla="*/ 898047 w 2073704"/>
              <a:gd name="connsiteY102" fmla="*/ 54429 h 2820073"/>
              <a:gd name="connsiteX103" fmla="*/ 952475 w 2073704"/>
              <a:gd name="connsiteY103" fmla="*/ 108857 h 2820073"/>
              <a:gd name="connsiteX104" fmla="*/ 996018 w 2073704"/>
              <a:gd name="connsiteY104" fmla="*/ 130629 h 2820073"/>
              <a:gd name="connsiteX105" fmla="*/ 996018 w 2073704"/>
              <a:gd name="connsiteY105" fmla="*/ 130629 h 282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073704" h="2820073">
                <a:moveTo>
                  <a:pt x="876275" y="32657"/>
                </a:moveTo>
                <a:cubicBezTo>
                  <a:pt x="887161" y="39914"/>
                  <a:pt x="900317" y="44583"/>
                  <a:pt x="908932" y="54429"/>
                </a:cubicBezTo>
                <a:cubicBezTo>
                  <a:pt x="926162" y="74121"/>
                  <a:pt x="927652" y="111468"/>
                  <a:pt x="952475" y="119743"/>
                </a:cubicBezTo>
                <a:lnTo>
                  <a:pt x="985132" y="130629"/>
                </a:lnTo>
                <a:cubicBezTo>
                  <a:pt x="1030753" y="199059"/>
                  <a:pt x="976786" y="129811"/>
                  <a:pt x="1050447" y="185057"/>
                </a:cubicBezTo>
                <a:cubicBezTo>
                  <a:pt x="1066868" y="197373"/>
                  <a:pt x="1079476" y="214086"/>
                  <a:pt x="1093990" y="228600"/>
                </a:cubicBezTo>
                <a:lnTo>
                  <a:pt x="1170190" y="304800"/>
                </a:lnTo>
                <a:cubicBezTo>
                  <a:pt x="1177447" y="312057"/>
                  <a:pt x="1183421" y="320879"/>
                  <a:pt x="1191961" y="326572"/>
                </a:cubicBezTo>
                <a:cubicBezTo>
                  <a:pt x="1233158" y="354036"/>
                  <a:pt x="1215367" y="339092"/>
                  <a:pt x="1246390" y="370115"/>
                </a:cubicBezTo>
                <a:cubicBezTo>
                  <a:pt x="1273749" y="452197"/>
                  <a:pt x="1233661" y="354206"/>
                  <a:pt x="1289932" y="424543"/>
                </a:cubicBezTo>
                <a:cubicBezTo>
                  <a:pt x="1297100" y="433503"/>
                  <a:pt x="1293933" y="448020"/>
                  <a:pt x="1300818" y="457200"/>
                </a:cubicBezTo>
                <a:cubicBezTo>
                  <a:pt x="1316213" y="477726"/>
                  <a:pt x="1341014" y="490280"/>
                  <a:pt x="1355247" y="511629"/>
                </a:cubicBezTo>
                <a:lnTo>
                  <a:pt x="1398790" y="576943"/>
                </a:lnTo>
                <a:cubicBezTo>
                  <a:pt x="1402418" y="587829"/>
                  <a:pt x="1402790" y="600420"/>
                  <a:pt x="1409675" y="609600"/>
                </a:cubicBezTo>
                <a:cubicBezTo>
                  <a:pt x="1425070" y="630127"/>
                  <a:pt x="1449872" y="642680"/>
                  <a:pt x="1464104" y="664029"/>
                </a:cubicBezTo>
                <a:cubicBezTo>
                  <a:pt x="1471361" y="674915"/>
                  <a:pt x="1477702" y="686470"/>
                  <a:pt x="1485875" y="696686"/>
                </a:cubicBezTo>
                <a:cubicBezTo>
                  <a:pt x="1492286" y="704700"/>
                  <a:pt x="1501489" y="710246"/>
                  <a:pt x="1507647" y="718457"/>
                </a:cubicBezTo>
                <a:cubicBezTo>
                  <a:pt x="1523347" y="739390"/>
                  <a:pt x="1536676" y="762000"/>
                  <a:pt x="1551190" y="783772"/>
                </a:cubicBezTo>
                <a:cubicBezTo>
                  <a:pt x="1558447" y="794658"/>
                  <a:pt x="1562075" y="809172"/>
                  <a:pt x="1572961" y="816429"/>
                </a:cubicBezTo>
                <a:cubicBezTo>
                  <a:pt x="1597210" y="832595"/>
                  <a:pt x="1609663" y="837813"/>
                  <a:pt x="1627390" y="859972"/>
                </a:cubicBezTo>
                <a:cubicBezTo>
                  <a:pt x="1635563" y="870188"/>
                  <a:pt x="1639437" y="883877"/>
                  <a:pt x="1649161" y="892629"/>
                </a:cubicBezTo>
                <a:cubicBezTo>
                  <a:pt x="1676132" y="916903"/>
                  <a:pt x="1710589" y="932285"/>
                  <a:pt x="1736247" y="957943"/>
                </a:cubicBezTo>
                <a:cubicBezTo>
                  <a:pt x="1750761" y="972457"/>
                  <a:pt x="1763369" y="989170"/>
                  <a:pt x="1779790" y="1001486"/>
                </a:cubicBezTo>
                <a:cubicBezTo>
                  <a:pt x="1794304" y="1012372"/>
                  <a:pt x="1810503" y="1021314"/>
                  <a:pt x="1823332" y="1034143"/>
                </a:cubicBezTo>
                <a:cubicBezTo>
                  <a:pt x="1831123" y="1041934"/>
                  <a:pt x="1869518" y="1095918"/>
                  <a:pt x="1877761" y="1110343"/>
                </a:cubicBezTo>
                <a:cubicBezTo>
                  <a:pt x="1889147" y="1130269"/>
                  <a:pt x="1903620" y="1168859"/>
                  <a:pt x="1921304" y="1186543"/>
                </a:cubicBezTo>
                <a:cubicBezTo>
                  <a:pt x="1930555" y="1195794"/>
                  <a:pt x="1943075" y="1201058"/>
                  <a:pt x="1953961" y="1208315"/>
                </a:cubicBezTo>
                <a:cubicBezTo>
                  <a:pt x="2004400" y="1283975"/>
                  <a:pt x="1944243" y="1188880"/>
                  <a:pt x="1997504" y="1295400"/>
                </a:cubicBezTo>
                <a:cubicBezTo>
                  <a:pt x="2003355" y="1307102"/>
                  <a:pt x="2012018" y="1317171"/>
                  <a:pt x="2019275" y="1328057"/>
                </a:cubicBezTo>
                <a:cubicBezTo>
                  <a:pt x="2044560" y="1429196"/>
                  <a:pt x="2019275" y="1303461"/>
                  <a:pt x="2019275" y="1436915"/>
                </a:cubicBezTo>
                <a:cubicBezTo>
                  <a:pt x="2019275" y="1484226"/>
                  <a:pt x="2024524" y="1531455"/>
                  <a:pt x="2030161" y="1578429"/>
                </a:cubicBezTo>
                <a:cubicBezTo>
                  <a:pt x="2035420" y="1622258"/>
                  <a:pt x="2051932" y="1709057"/>
                  <a:pt x="2051932" y="1709057"/>
                </a:cubicBezTo>
                <a:cubicBezTo>
                  <a:pt x="2062916" y="2115456"/>
                  <a:pt x="1928512" y="2111829"/>
                  <a:pt x="2073704" y="2111829"/>
                </a:cubicBezTo>
                <a:cubicBezTo>
                  <a:pt x="2055561" y="2093686"/>
                  <a:pt x="2040624" y="2043167"/>
                  <a:pt x="2019275" y="2057400"/>
                </a:cubicBezTo>
                <a:cubicBezTo>
                  <a:pt x="1991935" y="2075627"/>
                  <a:pt x="2020185" y="2124704"/>
                  <a:pt x="2008390" y="2155372"/>
                </a:cubicBezTo>
                <a:cubicBezTo>
                  <a:pt x="2001022" y="2174530"/>
                  <a:pt x="1979361" y="2184401"/>
                  <a:pt x="1964847" y="2198915"/>
                </a:cubicBezTo>
                <a:lnTo>
                  <a:pt x="1943075" y="2220686"/>
                </a:lnTo>
                <a:cubicBezTo>
                  <a:pt x="1932189" y="2231572"/>
                  <a:pt x="1925023" y="2248475"/>
                  <a:pt x="1910418" y="2253343"/>
                </a:cubicBezTo>
                <a:lnTo>
                  <a:pt x="1877761" y="2264229"/>
                </a:lnTo>
                <a:cubicBezTo>
                  <a:pt x="1866875" y="2275115"/>
                  <a:pt x="1856931" y="2287031"/>
                  <a:pt x="1845104" y="2296886"/>
                </a:cubicBezTo>
                <a:cubicBezTo>
                  <a:pt x="1816175" y="2320993"/>
                  <a:pt x="1802777" y="2321073"/>
                  <a:pt x="1768904" y="2340429"/>
                </a:cubicBezTo>
                <a:cubicBezTo>
                  <a:pt x="1757545" y="2346920"/>
                  <a:pt x="1746463" y="2354027"/>
                  <a:pt x="1736247" y="2362200"/>
                </a:cubicBezTo>
                <a:cubicBezTo>
                  <a:pt x="1728233" y="2368611"/>
                  <a:pt x="1723276" y="2378692"/>
                  <a:pt x="1714475" y="2383972"/>
                </a:cubicBezTo>
                <a:cubicBezTo>
                  <a:pt x="1704636" y="2389875"/>
                  <a:pt x="1692704" y="2391229"/>
                  <a:pt x="1681818" y="2394857"/>
                </a:cubicBezTo>
                <a:cubicBezTo>
                  <a:pt x="1674561" y="2402114"/>
                  <a:pt x="1668061" y="2410218"/>
                  <a:pt x="1660047" y="2416629"/>
                </a:cubicBezTo>
                <a:cubicBezTo>
                  <a:pt x="1626591" y="2443394"/>
                  <a:pt x="1602895" y="2448379"/>
                  <a:pt x="1562075" y="2471057"/>
                </a:cubicBezTo>
                <a:cubicBezTo>
                  <a:pt x="1550638" y="2477411"/>
                  <a:pt x="1541373" y="2487515"/>
                  <a:pt x="1529418" y="2492829"/>
                </a:cubicBezTo>
                <a:cubicBezTo>
                  <a:pt x="1508447" y="2502150"/>
                  <a:pt x="1464104" y="2514600"/>
                  <a:pt x="1464104" y="2514600"/>
                </a:cubicBezTo>
                <a:cubicBezTo>
                  <a:pt x="1446008" y="2532696"/>
                  <a:pt x="1434394" y="2547157"/>
                  <a:pt x="1409675" y="2558143"/>
                </a:cubicBezTo>
                <a:cubicBezTo>
                  <a:pt x="1388704" y="2567464"/>
                  <a:pt x="1344361" y="2579915"/>
                  <a:pt x="1344361" y="2579915"/>
                </a:cubicBezTo>
                <a:cubicBezTo>
                  <a:pt x="1331906" y="2617279"/>
                  <a:pt x="1333769" y="2623164"/>
                  <a:pt x="1300818" y="2656115"/>
                </a:cubicBezTo>
                <a:cubicBezTo>
                  <a:pt x="1291567" y="2665366"/>
                  <a:pt x="1279047" y="2670629"/>
                  <a:pt x="1268161" y="2677886"/>
                </a:cubicBezTo>
                <a:cubicBezTo>
                  <a:pt x="1223300" y="2745178"/>
                  <a:pt x="1273109" y="2679536"/>
                  <a:pt x="1213732" y="2732315"/>
                </a:cubicBezTo>
                <a:cubicBezTo>
                  <a:pt x="1115004" y="2820073"/>
                  <a:pt x="1187520" y="2778078"/>
                  <a:pt x="1104875" y="2819400"/>
                </a:cubicBezTo>
                <a:cubicBezTo>
                  <a:pt x="1061332" y="2815772"/>
                  <a:pt x="1017557" y="2814290"/>
                  <a:pt x="974247" y="2808515"/>
                </a:cubicBezTo>
                <a:cubicBezTo>
                  <a:pt x="962873" y="2806999"/>
                  <a:pt x="950770" y="2804514"/>
                  <a:pt x="941590" y="2797629"/>
                </a:cubicBezTo>
                <a:cubicBezTo>
                  <a:pt x="921064" y="2782234"/>
                  <a:pt x="887161" y="2743200"/>
                  <a:pt x="887161" y="2743200"/>
                </a:cubicBezTo>
                <a:cubicBezTo>
                  <a:pt x="883532" y="2732314"/>
                  <a:pt x="882640" y="2720090"/>
                  <a:pt x="876275" y="2710543"/>
                </a:cubicBezTo>
                <a:cubicBezTo>
                  <a:pt x="852977" y="2675597"/>
                  <a:pt x="845199" y="2678413"/>
                  <a:pt x="810961" y="2667000"/>
                </a:cubicBezTo>
                <a:cubicBezTo>
                  <a:pt x="800075" y="2656114"/>
                  <a:pt x="790131" y="2644198"/>
                  <a:pt x="778304" y="2634343"/>
                </a:cubicBezTo>
                <a:cubicBezTo>
                  <a:pt x="768253" y="2625968"/>
                  <a:pt x="755863" y="2620745"/>
                  <a:pt x="745647" y="2612572"/>
                </a:cubicBezTo>
                <a:cubicBezTo>
                  <a:pt x="730047" y="2600092"/>
                  <a:pt x="709908" y="2575703"/>
                  <a:pt x="702104" y="2558143"/>
                </a:cubicBezTo>
                <a:cubicBezTo>
                  <a:pt x="692783" y="2537172"/>
                  <a:pt x="680332" y="2492829"/>
                  <a:pt x="680332" y="2492829"/>
                </a:cubicBezTo>
                <a:cubicBezTo>
                  <a:pt x="683961" y="2471058"/>
                  <a:pt x="682729" y="2447889"/>
                  <a:pt x="691218" y="2427515"/>
                </a:cubicBezTo>
                <a:cubicBezTo>
                  <a:pt x="701282" y="2403362"/>
                  <a:pt x="726486" y="2387023"/>
                  <a:pt x="734761" y="2362200"/>
                </a:cubicBezTo>
                <a:cubicBezTo>
                  <a:pt x="738390" y="2351314"/>
                  <a:pt x="740515" y="2339806"/>
                  <a:pt x="745647" y="2329543"/>
                </a:cubicBezTo>
                <a:cubicBezTo>
                  <a:pt x="787851" y="2245134"/>
                  <a:pt x="750942" y="2346313"/>
                  <a:pt x="778304" y="2264229"/>
                </a:cubicBezTo>
                <a:cubicBezTo>
                  <a:pt x="775531" y="2211545"/>
                  <a:pt x="775804" y="2069172"/>
                  <a:pt x="756532" y="1992086"/>
                </a:cubicBezTo>
                <a:cubicBezTo>
                  <a:pt x="750966" y="1969822"/>
                  <a:pt x="740327" y="1949036"/>
                  <a:pt x="734761" y="1926772"/>
                </a:cubicBezTo>
                <a:cubicBezTo>
                  <a:pt x="731132" y="1912258"/>
                  <a:pt x="729768" y="1896980"/>
                  <a:pt x="723875" y="1883229"/>
                </a:cubicBezTo>
                <a:cubicBezTo>
                  <a:pt x="710373" y="1851725"/>
                  <a:pt x="667225" y="1815693"/>
                  <a:pt x="647675" y="1796143"/>
                </a:cubicBezTo>
                <a:cubicBezTo>
                  <a:pt x="636789" y="1785257"/>
                  <a:pt x="623557" y="1776295"/>
                  <a:pt x="615018" y="1763486"/>
                </a:cubicBezTo>
                <a:cubicBezTo>
                  <a:pt x="600504" y="1741715"/>
                  <a:pt x="597133" y="1703304"/>
                  <a:pt x="571475" y="1698172"/>
                </a:cubicBezTo>
                <a:cubicBezTo>
                  <a:pt x="431578" y="1670192"/>
                  <a:pt x="535533" y="1688056"/>
                  <a:pt x="255790" y="1676400"/>
                </a:cubicBezTo>
                <a:cubicBezTo>
                  <a:pt x="235085" y="1672259"/>
                  <a:pt x="191021" y="1665788"/>
                  <a:pt x="168704" y="1654629"/>
                </a:cubicBezTo>
                <a:cubicBezTo>
                  <a:pt x="115431" y="1627992"/>
                  <a:pt x="154772" y="1641459"/>
                  <a:pt x="114275" y="1611086"/>
                </a:cubicBezTo>
                <a:cubicBezTo>
                  <a:pt x="93342" y="1595387"/>
                  <a:pt x="48961" y="1567543"/>
                  <a:pt x="48961" y="1567543"/>
                </a:cubicBezTo>
                <a:cubicBezTo>
                  <a:pt x="41704" y="1545772"/>
                  <a:pt x="32756" y="1524493"/>
                  <a:pt x="27190" y="1502229"/>
                </a:cubicBezTo>
                <a:lnTo>
                  <a:pt x="5418" y="1415143"/>
                </a:lnTo>
                <a:cubicBezTo>
                  <a:pt x="6418" y="1399150"/>
                  <a:pt x="0" y="1262696"/>
                  <a:pt x="27190" y="1208315"/>
                </a:cubicBezTo>
                <a:cubicBezTo>
                  <a:pt x="33041" y="1196613"/>
                  <a:pt x="41357" y="1186303"/>
                  <a:pt x="48961" y="1175657"/>
                </a:cubicBezTo>
                <a:cubicBezTo>
                  <a:pt x="59506" y="1160894"/>
                  <a:pt x="71073" y="1146878"/>
                  <a:pt x="81618" y="1132115"/>
                </a:cubicBezTo>
                <a:cubicBezTo>
                  <a:pt x="112393" y="1089030"/>
                  <a:pt x="88664" y="1104365"/>
                  <a:pt x="136047" y="1088572"/>
                </a:cubicBezTo>
                <a:cubicBezTo>
                  <a:pt x="156295" y="1068323"/>
                  <a:pt x="165859" y="1061604"/>
                  <a:pt x="179590" y="1034143"/>
                </a:cubicBezTo>
                <a:cubicBezTo>
                  <a:pt x="184722" y="1023880"/>
                  <a:pt x="184571" y="1011325"/>
                  <a:pt x="190475" y="1001486"/>
                </a:cubicBezTo>
                <a:cubicBezTo>
                  <a:pt x="195755" y="992685"/>
                  <a:pt x="205836" y="987729"/>
                  <a:pt x="212247" y="979715"/>
                </a:cubicBezTo>
                <a:cubicBezTo>
                  <a:pt x="220420" y="969499"/>
                  <a:pt x="225845" y="957273"/>
                  <a:pt x="234018" y="947057"/>
                </a:cubicBezTo>
                <a:cubicBezTo>
                  <a:pt x="240429" y="939043"/>
                  <a:pt x="249379" y="933300"/>
                  <a:pt x="255790" y="925286"/>
                </a:cubicBezTo>
                <a:cubicBezTo>
                  <a:pt x="310729" y="856613"/>
                  <a:pt x="246757" y="923435"/>
                  <a:pt x="299332" y="870857"/>
                </a:cubicBezTo>
                <a:cubicBezTo>
                  <a:pt x="302961" y="859971"/>
                  <a:pt x="303050" y="847160"/>
                  <a:pt x="310218" y="838200"/>
                </a:cubicBezTo>
                <a:cubicBezTo>
                  <a:pt x="318391" y="827984"/>
                  <a:pt x="341025" y="829380"/>
                  <a:pt x="342875" y="816429"/>
                </a:cubicBezTo>
                <a:cubicBezTo>
                  <a:pt x="349054" y="773174"/>
                  <a:pt x="335618" y="729343"/>
                  <a:pt x="331990" y="685800"/>
                </a:cubicBezTo>
                <a:cubicBezTo>
                  <a:pt x="335618" y="605972"/>
                  <a:pt x="337560" y="526049"/>
                  <a:pt x="342875" y="446315"/>
                </a:cubicBezTo>
                <a:cubicBezTo>
                  <a:pt x="344821" y="417125"/>
                  <a:pt x="346064" y="387453"/>
                  <a:pt x="353761" y="359229"/>
                </a:cubicBezTo>
                <a:cubicBezTo>
                  <a:pt x="361254" y="331753"/>
                  <a:pt x="422195" y="283792"/>
                  <a:pt x="429961" y="272143"/>
                </a:cubicBezTo>
                <a:cubicBezTo>
                  <a:pt x="444475" y="250372"/>
                  <a:pt x="455002" y="225331"/>
                  <a:pt x="473504" y="206829"/>
                </a:cubicBezTo>
                <a:lnTo>
                  <a:pt x="571475" y="108857"/>
                </a:lnTo>
                <a:cubicBezTo>
                  <a:pt x="578732" y="101600"/>
                  <a:pt x="587554" y="95626"/>
                  <a:pt x="593247" y="87086"/>
                </a:cubicBezTo>
                <a:cubicBezTo>
                  <a:pt x="600504" y="76200"/>
                  <a:pt x="603924" y="61363"/>
                  <a:pt x="615018" y="54429"/>
                </a:cubicBezTo>
                <a:cubicBezTo>
                  <a:pt x="634479" y="42266"/>
                  <a:pt x="661237" y="45386"/>
                  <a:pt x="680332" y="32657"/>
                </a:cubicBezTo>
                <a:cubicBezTo>
                  <a:pt x="722538" y="4521"/>
                  <a:pt x="700578" y="15023"/>
                  <a:pt x="745647" y="0"/>
                </a:cubicBezTo>
                <a:cubicBezTo>
                  <a:pt x="762402" y="2394"/>
                  <a:pt x="829171" y="7296"/>
                  <a:pt x="854504" y="21772"/>
                </a:cubicBezTo>
                <a:cubicBezTo>
                  <a:pt x="870256" y="30773"/>
                  <a:pt x="883533" y="43543"/>
                  <a:pt x="898047" y="54429"/>
                </a:cubicBezTo>
                <a:cubicBezTo>
                  <a:pt x="935369" y="110413"/>
                  <a:pt x="900638" y="67388"/>
                  <a:pt x="952475" y="108857"/>
                </a:cubicBezTo>
                <a:cubicBezTo>
                  <a:pt x="986104" y="135760"/>
                  <a:pt x="959228" y="130629"/>
                  <a:pt x="996018" y="130629"/>
                </a:cubicBezTo>
                <a:lnTo>
                  <a:pt x="996018" y="130629"/>
                </a:ln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099457" y="870857"/>
            <a:ext cx="2803072" cy="3860132"/>
          </a:xfrm>
          <a:custGeom>
            <a:avLst/>
            <a:gdLst>
              <a:gd name="connsiteX0" fmla="*/ 2797629 w 2803072"/>
              <a:gd name="connsiteY0" fmla="*/ 130629 h 3860132"/>
              <a:gd name="connsiteX1" fmla="*/ 2754086 w 2803072"/>
              <a:gd name="connsiteY1" fmla="*/ 195943 h 3860132"/>
              <a:gd name="connsiteX2" fmla="*/ 2732314 w 2803072"/>
              <a:gd name="connsiteY2" fmla="*/ 217714 h 3860132"/>
              <a:gd name="connsiteX3" fmla="*/ 2656114 w 2803072"/>
              <a:gd name="connsiteY3" fmla="*/ 283029 h 3860132"/>
              <a:gd name="connsiteX4" fmla="*/ 2601686 w 2803072"/>
              <a:gd name="connsiteY4" fmla="*/ 348343 h 3860132"/>
              <a:gd name="connsiteX5" fmla="*/ 2569029 w 2803072"/>
              <a:gd name="connsiteY5" fmla="*/ 359229 h 3860132"/>
              <a:gd name="connsiteX6" fmla="*/ 2547257 w 2803072"/>
              <a:gd name="connsiteY6" fmla="*/ 381000 h 3860132"/>
              <a:gd name="connsiteX7" fmla="*/ 2481943 w 2803072"/>
              <a:gd name="connsiteY7" fmla="*/ 413657 h 3860132"/>
              <a:gd name="connsiteX8" fmla="*/ 2362200 w 2803072"/>
              <a:gd name="connsiteY8" fmla="*/ 511629 h 3860132"/>
              <a:gd name="connsiteX9" fmla="*/ 2329543 w 2803072"/>
              <a:gd name="connsiteY9" fmla="*/ 522514 h 3860132"/>
              <a:gd name="connsiteX10" fmla="*/ 2296886 w 2803072"/>
              <a:gd name="connsiteY10" fmla="*/ 544286 h 3860132"/>
              <a:gd name="connsiteX11" fmla="*/ 2275114 w 2803072"/>
              <a:gd name="connsiteY11" fmla="*/ 566057 h 3860132"/>
              <a:gd name="connsiteX12" fmla="*/ 2242457 w 2803072"/>
              <a:gd name="connsiteY12" fmla="*/ 576943 h 3860132"/>
              <a:gd name="connsiteX13" fmla="*/ 2144486 w 2803072"/>
              <a:gd name="connsiteY13" fmla="*/ 642257 h 3860132"/>
              <a:gd name="connsiteX14" fmla="*/ 2068286 w 2803072"/>
              <a:gd name="connsiteY14" fmla="*/ 664029 h 3860132"/>
              <a:gd name="connsiteX15" fmla="*/ 1981200 w 2803072"/>
              <a:gd name="connsiteY15" fmla="*/ 696686 h 3860132"/>
              <a:gd name="connsiteX16" fmla="*/ 1894114 w 2803072"/>
              <a:gd name="connsiteY16" fmla="*/ 729343 h 3860132"/>
              <a:gd name="connsiteX17" fmla="*/ 1817914 w 2803072"/>
              <a:gd name="connsiteY17" fmla="*/ 762000 h 3860132"/>
              <a:gd name="connsiteX18" fmla="*/ 1763486 w 2803072"/>
              <a:gd name="connsiteY18" fmla="*/ 794657 h 3860132"/>
              <a:gd name="connsiteX19" fmla="*/ 1687286 w 2803072"/>
              <a:gd name="connsiteY19" fmla="*/ 827314 h 3860132"/>
              <a:gd name="connsiteX20" fmla="*/ 1665514 w 2803072"/>
              <a:gd name="connsiteY20" fmla="*/ 849086 h 3860132"/>
              <a:gd name="connsiteX21" fmla="*/ 1632857 w 2803072"/>
              <a:gd name="connsiteY21" fmla="*/ 859972 h 3860132"/>
              <a:gd name="connsiteX22" fmla="*/ 1545772 w 2803072"/>
              <a:gd name="connsiteY22" fmla="*/ 881743 h 3860132"/>
              <a:gd name="connsiteX23" fmla="*/ 1447800 w 2803072"/>
              <a:gd name="connsiteY23" fmla="*/ 903514 h 3860132"/>
              <a:gd name="connsiteX24" fmla="*/ 1371600 w 2803072"/>
              <a:gd name="connsiteY24" fmla="*/ 925286 h 3860132"/>
              <a:gd name="connsiteX25" fmla="*/ 1338943 w 2803072"/>
              <a:gd name="connsiteY25" fmla="*/ 947057 h 3860132"/>
              <a:gd name="connsiteX26" fmla="*/ 1230086 w 2803072"/>
              <a:gd name="connsiteY26" fmla="*/ 1034143 h 3860132"/>
              <a:gd name="connsiteX27" fmla="*/ 1164772 w 2803072"/>
              <a:gd name="connsiteY27" fmla="*/ 1066800 h 3860132"/>
              <a:gd name="connsiteX28" fmla="*/ 1110343 w 2803072"/>
              <a:gd name="connsiteY28" fmla="*/ 1121229 h 3860132"/>
              <a:gd name="connsiteX29" fmla="*/ 1066800 w 2803072"/>
              <a:gd name="connsiteY29" fmla="*/ 1153886 h 3860132"/>
              <a:gd name="connsiteX30" fmla="*/ 1001486 w 2803072"/>
              <a:gd name="connsiteY30" fmla="*/ 1186543 h 3860132"/>
              <a:gd name="connsiteX31" fmla="*/ 957943 w 2803072"/>
              <a:gd name="connsiteY31" fmla="*/ 1230086 h 3860132"/>
              <a:gd name="connsiteX32" fmla="*/ 947057 w 2803072"/>
              <a:gd name="connsiteY32" fmla="*/ 1273629 h 3860132"/>
              <a:gd name="connsiteX33" fmla="*/ 903514 w 2803072"/>
              <a:gd name="connsiteY33" fmla="*/ 1328057 h 3860132"/>
              <a:gd name="connsiteX34" fmla="*/ 881743 w 2803072"/>
              <a:gd name="connsiteY34" fmla="*/ 1404257 h 3860132"/>
              <a:gd name="connsiteX35" fmla="*/ 859972 w 2803072"/>
              <a:gd name="connsiteY35" fmla="*/ 1426029 h 3860132"/>
              <a:gd name="connsiteX36" fmla="*/ 849086 w 2803072"/>
              <a:gd name="connsiteY36" fmla="*/ 1469572 h 3860132"/>
              <a:gd name="connsiteX37" fmla="*/ 903514 w 2803072"/>
              <a:gd name="connsiteY37" fmla="*/ 1578429 h 3860132"/>
              <a:gd name="connsiteX38" fmla="*/ 957943 w 2803072"/>
              <a:gd name="connsiteY38" fmla="*/ 1654629 h 3860132"/>
              <a:gd name="connsiteX39" fmla="*/ 1023257 w 2803072"/>
              <a:gd name="connsiteY39" fmla="*/ 1730829 h 3860132"/>
              <a:gd name="connsiteX40" fmla="*/ 1066800 w 2803072"/>
              <a:gd name="connsiteY40" fmla="*/ 1774372 h 3860132"/>
              <a:gd name="connsiteX41" fmla="*/ 1099457 w 2803072"/>
              <a:gd name="connsiteY41" fmla="*/ 1807029 h 3860132"/>
              <a:gd name="connsiteX42" fmla="*/ 1132114 w 2803072"/>
              <a:gd name="connsiteY42" fmla="*/ 1817914 h 3860132"/>
              <a:gd name="connsiteX43" fmla="*/ 1164772 w 2803072"/>
              <a:gd name="connsiteY43" fmla="*/ 1850572 h 3860132"/>
              <a:gd name="connsiteX44" fmla="*/ 1240972 w 2803072"/>
              <a:gd name="connsiteY44" fmla="*/ 1894114 h 3860132"/>
              <a:gd name="connsiteX45" fmla="*/ 1262743 w 2803072"/>
              <a:gd name="connsiteY45" fmla="*/ 1915886 h 3860132"/>
              <a:gd name="connsiteX46" fmla="*/ 1284514 w 2803072"/>
              <a:gd name="connsiteY46" fmla="*/ 1948543 h 3860132"/>
              <a:gd name="connsiteX47" fmla="*/ 1317172 w 2803072"/>
              <a:gd name="connsiteY47" fmla="*/ 1959429 h 3860132"/>
              <a:gd name="connsiteX48" fmla="*/ 1349829 w 2803072"/>
              <a:gd name="connsiteY48" fmla="*/ 1992086 h 3860132"/>
              <a:gd name="connsiteX49" fmla="*/ 1393372 w 2803072"/>
              <a:gd name="connsiteY49" fmla="*/ 2002972 h 3860132"/>
              <a:gd name="connsiteX50" fmla="*/ 1426029 w 2803072"/>
              <a:gd name="connsiteY50" fmla="*/ 2013857 h 3860132"/>
              <a:gd name="connsiteX51" fmla="*/ 1524000 w 2803072"/>
              <a:gd name="connsiteY51" fmla="*/ 2111829 h 3860132"/>
              <a:gd name="connsiteX52" fmla="*/ 1545772 w 2803072"/>
              <a:gd name="connsiteY52" fmla="*/ 2133600 h 3860132"/>
              <a:gd name="connsiteX53" fmla="*/ 1654629 w 2803072"/>
              <a:gd name="connsiteY53" fmla="*/ 2209800 h 3860132"/>
              <a:gd name="connsiteX54" fmla="*/ 1709057 w 2803072"/>
              <a:gd name="connsiteY54" fmla="*/ 2264229 h 3860132"/>
              <a:gd name="connsiteX55" fmla="*/ 1752600 w 2803072"/>
              <a:gd name="connsiteY55" fmla="*/ 2307772 h 3860132"/>
              <a:gd name="connsiteX56" fmla="*/ 1774372 w 2803072"/>
              <a:gd name="connsiteY56" fmla="*/ 2340429 h 3860132"/>
              <a:gd name="connsiteX57" fmla="*/ 1807029 w 2803072"/>
              <a:gd name="connsiteY57" fmla="*/ 2405743 h 3860132"/>
              <a:gd name="connsiteX58" fmla="*/ 1817914 w 2803072"/>
              <a:gd name="connsiteY58" fmla="*/ 2438400 h 3860132"/>
              <a:gd name="connsiteX59" fmla="*/ 1839686 w 2803072"/>
              <a:gd name="connsiteY59" fmla="*/ 2471057 h 3860132"/>
              <a:gd name="connsiteX60" fmla="*/ 1850572 w 2803072"/>
              <a:gd name="connsiteY60" fmla="*/ 2525486 h 3860132"/>
              <a:gd name="connsiteX61" fmla="*/ 1872343 w 2803072"/>
              <a:gd name="connsiteY61" fmla="*/ 2590800 h 3860132"/>
              <a:gd name="connsiteX62" fmla="*/ 1872343 w 2803072"/>
              <a:gd name="connsiteY62" fmla="*/ 2884714 h 3860132"/>
              <a:gd name="connsiteX63" fmla="*/ 1828800 w 2803072"/>
              <a:gd name="connsiteY63" fmla="*/ 2928257 h 3860132"/>
              <a:gd name="connsiteX64" fmla="*/ 1796143 w 2803072"/>
              <a:gd name="connsiteY64" fmla="*/ 3048000 h 3860132"/>
              <a:gd name="connsiteX65" fmla="*/ 1752600 w 2803072"/>
              <a:gd name="connsiteY65" fmla="*/ 3102429 h 3860132"/>
              <a:gd name="connsiteX66" fmla="*/ 1687286 w 2803072"/>
              <a:gd name="connsiteY66" fmla="*/ 3167743 h 3860132"/>
              <a:gd name="connsiteX67" fmla="*/ 1654629 w 2803072"/>
              <a:gd name="connsiteY67" fmla="*/ 3200400 h 3860132"/>
              <a:gd name="connsiteX68" fmla="*/ 1621972 w 2803072"/>
              <a:gd name="connsiteY68" fmla="*/ 3211286 h 3860132"/>
              <a:gd name="connsiteX69" fmla="*/ 1567543 w 2803072"/>
              <a:gd name="connsiteY69" fmla="*/ 3254829 h 3860132"/>
              <a:gd name="connsiteX70" fmla="*/ 1534886 w 2803072"/>
              <a:gd name="connsiteY70" fmla="*/ 3276600 h 3860132"/>
              <a:gd name="connsiteX71" fmla="*/ 1491343 w 2803072"/>
              <a:gd name="connsiteY71" fmla="*/ 3341914 h 3860132"/>
              <a:gd name="connsiteX72" fmla="*/ 1469572 w 2803072"/>
              <a:gd name="connsiteY72" fmla="*/ 3407229 h 3860132"/>
              <a:gd name="connsiteX73" fmla="*/ 1502229 w 2803072"/>
              <a:gd name="connsiteY73" fmla="*/ 3548743 h 3860132"/>
              <a:gd name="connsiteX74" fmla="*/ 1534886 w 2803072"/>
              <a:gd name="connsiteY74" fmla="*/ 3570514 h 3860132"/>
              <a:gd name="connsiteX75" fmla="*/ 1556657 w 2803072"/>
              <a:gd name="connsiteY75" fmla="*/ 3603172 h 3860132"/>
              <a:gd name="connsiteX76" fmla="*/ 1578429 w 2803072"/>
              <a:gd name="connsiteY76" fmla="*/ 3624943 h 3860132"/>
              <a:gd name="connsiteX77" fmla="*/ 1621972 w 2803072"/>
              <a:gd name="connsiteY77" fmla="*/ 3690257 h 3860132"/>
              <a:gd name="connsiteX78" fmla="*/ 1643743 w 2803072"/>
              <a:gd name="connsiteY78" fmla="*/ 3712029 h 3860132"/>
              <a:gd name="connsiteX79" fmla="*/ 1665514 w 2803072"/>
              <a:gd name="connsiteY79" fmla="*/ 3744686 h 3860132"/>
              <a:gd name="connsiteX80" fmla="*/ 1687286 w 2803072"/>
              <a:gd name="connsiteY80" fmla="*/ 3766457 h 3860132"/>
              <a:gd name="connsiteX81" fmla="*/ 1730829 w 2803072"/>
              <a:gd name="connsiteY81" fmla="*/ 3820886 h 3860132"/>
              <a:gd name="connsiteX82" fmla="*/ 1719943 w 2803072"/>
              <a:gd name="connsiteY82" fmla="*/ 3853543 h 3860132"/>
              <a:gd name="connsiteX83" fmla="*/ 1600200 w 2803072"/>
              <a:gd name="connsiteY83" fmla="*/ 3842657 h 3860132"/>
              <a:gd name="connsiteX84" fmla="*/ 1567543 w 2803072"/>
              <a:gd name="connsiteY84" fmla="*/ 3810000 h 3860132"/>
              <a:gd name="connsiteX85" fmla="*/ 1534886 w 2803072"/>
              <a:gd name="connsiteY85" fmla="*/ 3799114 h 3860132"/>
              <a:gd name="connsiteX86" fmla="*/ 1513114 w 2803072"/>
              <a:gd name="connsiteY86" fmla="*/ 3766457 h 3860132"/>
              <a:gd name="connsiteX87" fmla="*/ 1491343 w 2803072"/>
              <a:gd name="connsiteY87" fmla="*/ 3722914 h 3860132"/>
              <a:gd name="connsiteX88" fmla="*/ 1436914 w 2803072"/>
              <a:gd name="connsiteY88" fmla="*/ 3668486 h 3860132"/>
              <a:gd name="connsiteX89" fmla="*/ 1415143 w 2803072"/>
              <a:gd name="connsiteY89" fmla="*/ 3635829 h 3860132"/>
              <a:gd name="connsiteX90" fmla="*/ 1393372 w 2803072"/>
              <a:gd name="connsiteY90" fmla="*/ 3614057 h 3860132"/>
              <a:gd name="connsiteX91" fmla="*/ 1349829 w 2803072"/>
              <a:gd name="connsiteY91" fmla="*/ 3548743 h 3860132"/>
              <a:gd name="connsiteX92" fmla="*/ 1328057 w 2803072"/>
              <a:gd name="connsiteY92" fmla="*/ 3516086 h 3860132"/>
              <a:gd name="connsiteX93" fmla="*/ 1306286 w 2803072"/>
              <a:gd name="connsiteY93" fmla="*/ 3483429 h 3860132"/>
              <a:gd name="connsiteX94" fmla="*/ 1284514 w 2803072"/>
              <a:gd name="connsiteY94" fmla="*/ 3461657 h 3860132"/>
              <a:gd name="connsiteX95" fmla="*/ 1273629 w 2803072"/>
              <a:gd name="connsiteY95" fmla="*/ 3418114 h 3860132"/>
              <a:gd name="connsiteX96" fmla="*/ 1230086 w 2803072"/>
              <a:gd name="connsiteY96" fmla="*/ 3341914 h 3860132"/>
              <a:gd name="connsiteX97" fmla="*/ 1219200 w 2803072"/>
              <a:gd name="connsiteY97" fmla="*/ 3309257 h 3860132"/>
              <a:gd name="connsiteX98" fmla="*/ 1208314 w 2803072"/>
              <a:gd name="connsiteY98" fmla="*/ 3265714 h 3860132"/>
              <a:gd name="connsiteX99" fmla="*/ 1186543 w 2803072"/>
              <a:gd name="connsiteY99" fmla="*/ 3200400 h 3860132"/>
              <a:gd name="connsiteX100" fmla="*/ 1175657 w 2803072"/>
              <a:gd name="connsiteY100" fmla="*/ 3135086 h 3860132"/>
              <a:gd name="connsiteX101" fmla="*/ 1153886 w 2803072"/>
              <a:gd name="connsiteY101" fmla="*/ 3091543 h 3860132"/>
              <a:gd name="connsiteX102" fmla="*/ 1143000 w 2803072"/>
              <a:gd name="connsiteY102" fmla="*/ 3058886 h 3860132"/>
              <a:gd name="connsiteX103" fmla="*/ 1110343 w 2803072"/>
              <a:gd name="connsiteY103" fmla="*/ 2982686 h 3860132"/>
              <a:gd name="connsiteX104" fmla="*/ 1077686 w 2803072"/>
              <a:gd name="connsiteY104" fmla="*/ 2928257 h 3860132"/>
              <a:gd name="connsiteX105" fmla="*/ 1066800 w 2803072"/>
              <a:gd name="connsiteY105" fmla="*/ 2895600 h 3860132"/>
              <a:gd name="connsiteX106" fmla="*/ 979714 w 2803072"/>
              <a:gd name="connsiteY106" fmla="*/ 2786743 h 3860132"/>
              <a:gd name="connsiteX107" fmla="*/ 925286 w 2803072"/>
              <a:gd name="connsiteY107" fmla="*/ 2732314 h 3860132"/>
              <a:gd name="connsiteX108" fmla="*/ 903514 w 2803072"/>
              <a:gd name="connsiteY108" fmla="*/ 2710543 h 3860132"/>
              <a:gd name="connsiteX109" fmla="*/ 827314 w 2803072"/>
              <a:gd name="connsiteY109" fmla="*/ 2645229 h 3860132"/>
              <a:gd name="connsiteX110" fmla="*/ 794657 w 2803072"/>
              <a:gd name="connsiteY110" fmla="*/ 2579914 h 3860132"/>
              <a:gd name="connsiteX111" fmla="*/ 783772 w 2803072"/>
              <a:gd name="connsiteY111" fmla="*/ 2547257 h 3860132"/>
              <a:gd name="connsiteX112" fmla="*/ 729343 w 2803072"/>
              <a:gd name="connsiteY112" fmla="*/ 2492829 h 3860132"/>
              <a:gd name="connsiteX113" fmla="*/ 707572 w 2803072"/>
              <a:gd name="connsiteY113" fmla="*/ 2471057 h 3860132"/>
              <a:gd name="connsiteX114" fmla="*/ 696686 w 2803072"/>
              <a:gd name="connsiteY114" fmla="*/ 2438400 h 3860132"/>
              <a:gd name="connsiteX115" fmla="*/ 642257 w 2803072"/>
              <a:gd name="connsiteY115" fmla="*/ 2383972 h 3860132"/>
              <a:gd name="connsiteX116" fmla="*/ 631372 w 2803072"/>
              <a:gd name="connsiteY116" fmla="*/ 2340429 h 3860132"/>
              <a:gd name="connsiteX117" fmla="*/ 566057 w 2803072"/>
              <a:gd name="connsiteY117" fmla="*/ 2220686 h 3860132"/>
              <a:gd name="connsiteX118" fmla="*/ 555172 w 2803072"/>
              <a:gd name="connsiteY118" fmla="*/ 2177143 h 3860132"/>
              <a:gd name="connsiteX119" fmla="*/ 544286 w 2803072"/>
              <a:gd name="connsiteY119" fmla="*/ 2046514 h 3860132"/>
              <a:gd name="connsiteX120" fmla="*/ 522514 w 2803072"/>
              <a:gd name="connsiteY120" fmla="*/ 2013857 h 3860132"/>
              <a:gd name="connsiteX121" fmla="*/ 500743 w 2803072"/>
              <a:gd name="connsiteY121" fmla="*/ 1970314 h 3860132"/>
              <a:gd name="connsiteX122" fmla="*/ 468086 w 2803072"/>
              <a:gd name="connsiteY122" fmla="*/ 1948543 h 3860132"/>
              <a:gd name="connsiteX123" fmla="*/ 391886 w 2803072"/>
              <a:gd name="connsiteY123" fmla="*/ 1883229 h 3860132"/>
              <a:gd name="connsiteX124" fmla="*/ 381000 w 2803072"/>
              <a:gd name="connsiteY124" fmla="*/ 1850572 h 3860132"/>
              <a:gd name="connsiteX125" fmla="*/ 337457 w 2803072"/>
              <a:gd name="connsiteY125" fmla="*/ 1807029 h 3860132"/>
              <a:gd name="connsiteX126" fmla="*/ 293914 w 2803072"/>
              <a:gd name="connsiteY126" fmla="*/ 1752600 h 3860132"/>
              <a:gd name="connsiteX127" fmla="*/ 272143 w 2803072"/>
              <a:gd name="connsiteY127" fmla="*/ 1719943 h 3860132"/>
              <a:gd name="connsiteX128" fmla="*/ 239486 w 2803072"/>
              <a:gd name="connsiteY128" fmla="*/ 1676400 h 3860132"/>
              <a:gd name="connsiteX129" fmla="*/ 217714 w 2803072"/>
              <a:gd name="connsiteY129" fmla="*/ 1654629 h 3860132"/>
              <a:gd name="connsiteX130" fmla="*/ 195943 w 2803072"/>
              <a:gd name="connsiteY130" fmla="*/ 1621972 h 3860132"/>
              <a:gd name="connsiteX131" fmla="*/ 163286 w 2803072"/>
              <a:gd name="connsiteY131" fmla="*/ 1589314 h 3860132"/>
              <a:gd name="connsiteX132" fmla="*/ 130629 w 2803072"/>
              <a:gd name="connsiteY132" fmla="*/ 1545772 h 3860132"/>
              <a:gd name="connsiteX133" fmla="*/ 97972 w 2803072"/>
              <a:gd name="connsiteY133" fmla="*/ 1480457 h 3860132"/>
              <a:gd name="connsiteX134" fmla="*/ 54429 w 2803072"/>
              <a:gd name="connsiteY134" fmla="*/ 1404257 h 3860132"/>
              <a:gd name="connsiteX135" fmla="*/ 43543 w 2803072"/>
              <a:gd name="connsiteY135" fmla="*/ 1360714 h 3860132"/>
              <a:gd name="connsiteX136" fmla="*/ 21772 w 2803072"/>
              <a:gd name="connsiteY136" fmla="*/ 1328057 h 3860132"/>
              <a:gd name="connsiteX137" fmla="*/ 0 w 2803072"/>
              <a:gd name="connsiteY137" fmla="*/ 1284514 h 3860132"/>
              <a:gd name="connsiteX138" fmla="*/ 32657 w 2803072"/>
              <a:gd name="connsiteY138" fmla="*/ 1273629 h 3860132"/>
              <a:gd name="connsiteX139" fmla="*/ 315686 w 2803072"/>
              <a:gd name="connsiteY139" fmla="*/ 1240972 h 3860132"/>
              <a:gd name="connsiteX140" fmla="*/ 304800 w 2803072"/>
              <a:gd name="connsiteY140" fmla="*/ 1197429 h 3860132"/>
              <a:gd name="connsiteX141" fmla="*/ 217714 w 2803072"/>
              <a:gd name="connsiteY141" fmla="*/ 1208314 h 3860132"/>
              <a:gd name="connsiteX142" fmla="*/ 185057 w 2803072"/>
              <a:gd name="connsiteY142" fmla="*/ 1219200 h 3860132"/>
              <a:gd name="connsiteX143" fmla="*/ 108857 w 2803072"/>
              <a:gd name="connsiteY143" fmla="*/ 1240972 h 3860132"/>
              <a:gd name="connsiteX144" fmla="*/ 87086 w 2803072"/>
              <a:gd name="connsiteY144" fmla="*/ 1262743 h 3860132"/>
              <a:gd name="connsiteX145" fmla="*/ 119743 w 2803072"/>
              <a:gd name="connsiteY145" fmla="*/ 1230086 h 3860132"/>
              <a:gd name="connsiteX146" fmla="*/ 87086 w 2803072"/>
              <a:gd name="connsiteY146" fmla="*/ 1143000 h 3860132"/>
              <a:gd name="connsiteX147" fmla="*/ 43543 w 2803072"/>
              <a:gd name="connsiteY147" fmla="*/ 1077686 h 3860132"/>
              <a:gd name="connsiteX148" fmla="*/ 97972 w 2803072"/>
              <a:gd name="connsiteY148" fmla="*/ 957943 h 3860132"/>
              <a:gd name="connsiteX149" fmla="*/ 163286 w 2803072"/>
              <a:gd name="connsiteY149" fmla="*/ 914400 h 3860132"/>
              <a:gd name="connsiteX150" fmla="*/ 185057 w 2803072"/>
              <a:gd name="connsiteY150" fmla="*/ 881743 h 3860132"/>
              <a:gd name="connsiteX151" fmla="*/ 206829 w 2803072"/>
              <a:gd name="connsiteY151" fmla="*/ 859972 h 3860132"/>
              <a:gd name="connsiteX152" fmla="*/ 217714 w 2803072"/>
              <a:gd name="connsiteY152" fmla="*/ 827314 h 3860132"/>
              <a:gd name="connsiteX153" fmla="*/ 239486 w 2803072"/>
              <a:gd name="connsiteY153" fmla="*/ 805543 h 3860132"/>
              <a:gd name="connsiteX154" fmla="*/ 283029 w 2803072"/>
              <a:gd name="connsiteY154" fmla="*/ 751114 h 3860132"/>
              <a:gd name="connsiteX155" fmla="*/ 348343 w 2803072"/>
              <a:gd name="connsiteY155" fmla="*/ 707572 h 3860132"/>
              <a:gd name="connsiteX156" fmla="*/ 381000 w 2803072"/>
              <a:gd name="connsiteY156" fmla="*/ 685800 h 3860132"/>
              <a:gd name="connsiteX157" fmla="*/ 457200 w 2803072"/>
              <a:gd name="connsiteY157" fmla="*/ 631372 h 3860132"/>
              <a:gd name="connsiteX158" fmla="*/ 522514 w 2803072"/>
              <a:gd name="connsiteY158" fmla="*/ 587829 h 3860132"/>
              <a:gd name="connsiteX159" fmla="*/ 598714 w 2803072"/>
              <a:gd name="connsiteY159" fmla="*/ 533400 h 3860132"/>
              <a:gd name="connsiteX160" fmla="*/ 631372 w 2803072"/>
              <a:gd name="connsiteY160" fmla="*/ 522514 h 3860132"/>
              <a:gd name="connsiteX161" fmla="*/ 664029 w 2803072"/>
              <a:gd name="connsiteY161" fmla="*/ 500743 h 3860132"/>
              <a:gd name="connsiteX162" fmla="*/ 696686 w 2803072"/>
              <a:gd name="connsiteY162" fmla="*/ 489857 h 3860132"/>
              <a:gd name="connsiteX163" fmla="*/ 794657 w 2803072"/>
              <a:gd name="connsiteY163" fmla="*/ 435429 h 3860132"/>
              <a:gd name="connsiteX164" fmla="*/ 859972 w 2803072"/>
              <a:gd name="connsiteY164" fmla="*/ 402772 h 3860132"/>
              <a:gd name="connsiteX165" fmla="*/ 936172 w 2803072"/>
              <a:gd name="connsiteY165" fmla="*/ 359229 h 3860132"/>
              <a:gd name="connsiteX166" fmla="*/ 1012372 w 2803072"/>
              <a:gd name="connsiteY166" fmla="*/ 337457 h 3860132"/>
              <a:gd name="connsiteX167" fmla="*/ 1110343 w 2803072"/>
              <a:gd name="connsiteY167" fmla="*/ 304800 h 3860132"/>
              <a:gd name="connsiteX168" fmla="*/ 1143000 w 2803072"/>
              <a:gd name="connsiteY168" fmla="*/ 293914 h 3860132"/>
              <a:gd name="connsiteX169" fmla="*/ 1230086 w 2803072"/>
              <a:gd name="connsiteY169" fmla="*/ 250372 h 3860132"/>
              <a:gd name="connsiteX170" fmla="*/ 1262743 w 2803072"/>
              <a:gd name="connsiteY170" fmla="*/ 228600 h 3860132"/>
              <a:gd name="connsiteX171" fmla="*/ 1295400 w 2803072"/>
              <a:gd name="connsiteY171" fmla="*/ 217714 h 3860132"/>
              <a:gd name="connsiteX172" fmla="*/ 1349829 w 2803072"/>
              <a:gd name="connsiteY172" fmla="*/ 185057 h 3860132"/>
              <a:gd name="connsiteX173" fmla="*/ 1393372 w 2803072"/>
              <a:gd name="connsiteY173" fmla="*/ 163286 h 3860132"/>
              <a:gd name="connsiteX174" fmla="*/ 1469572 w 2803072"/>
              <a:gd name="connsiteY174" fmla="*/ 141514 h 3860132"/>
              <a:gd name="connsiteX175" fmla="*/ 1502229 w 2803072"/>
              <a:gd name="connsiteY175" fmla="*/ 130629 h 3860132"/>
              <a:gd name="connsiteX176" fmla="*/ 1545772 w 2803072"/>
              <a:gd name="connsiteY176" fmla="*/ 119743 h 3860132"/>
              <a:gd name="connsiteX177" fmla="*/ 1578429 w 2803072"/>
              <a:gd name="connsiteY177" fmla="*/ 108857 h 3860132"/>
              <a:gd name="connsiteX178" fmla="*/ 1676400 w 2803072"/>
              <a:gd name="connsiteY178" fmla="*/ 87086 h 3860132"/>
              <a:gd name="connsiteX179" fmla="*/ 1807029 w 2803072"/>
              <a:gd name="connsiteY179" fmla="*/ 76200 h 3860132"/>
              <a:gd name="connsiteX180" fmla="*/ 1959429 w 2803072"/>
              <a:gd name="connsiteY180" fmla="*/ 43543 h 3860132"/>
              <a:gd name="connsiteX181" fmla="*/ 2035629 w 2803072"/>
              <a:gd name="connsiteY181" fmla="*/ 21772 h 3860132"/>
              <a:gd name="connsiteX182" fmla="*/ 2198914 w 2803072"/>
              <a:gd name="connsiteY182" fmla="*/ 0 h 3860132"/>
              <a:gd name="connsiteX183" fmla="*/ 2667000 w 2803072"/>
              <a:gd name="connsiteY183" fmla="*/ 10886 h 3860132"/>
              <a:gd name="connsiteX184" fmla="*/ 2721429 w 2803072"/>
              <a:gd name="connsiteY184" fmla="*/ 21772 h 3860132"/>
              <a:gd name="connsiteX185" fmla="*/ 2754086 w 2803072"/>
              <a:gd name="connsiteY185" fmla="*/ 54429 h 3860132"/>
              <a:gd name="connsiteX186" fmla="*/ 2786743 w 2803072"/>
              <a:gd name="connsiteY186" fmla="*/ 76200 h 3860132"/>
              <a:gd name="connsiteX187" fmla="*/ 2797629 w 2803072"/>
              <a:gd name="connsiteY187" fmla="*/ 130629 h 386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2803072" h="3860132">
                <a:moveTo>
                  <a:pt x="2797629" y="130629"/>
                </a:moveTo>
                <a:cubicBezTo>
                  <a:pt x="2792186" y="150586"/>
                  <a:pt x="2789234" y="125649"/>
                  <a:pt x="2754086" y="195943"/>
                </a:cubicBezTo>
                <a:cubicBezTo>
                  <a:pt x="2749496" y="205123"/>
                  <a:pt x="2738725" y="209700"/>
                  <a:pt x="2732314" y="217714"/>
                </a:cubicBezTo>
                <a:cubicBezTo>
                  <a:pt x="2685917" y="275711"/>
                  <a:pt x="2742608" y="231133"/>
                  <a:pt x="2656114" y="283029"/>
                </a:cubicBezTo>
                <a:cubicBezTo>
                  <a:pt x="2640049" y="307127"/>
                  <a:pt x="2626831" y="331579"/>
                  <a:pt x="2601686" y="348343"/>
                </a:cubicBezTo>
                <a:cubicBezTo>
                  <a:pt x="2592139" y="354708"/>
                  <a:pt x="2579915" y="355600"/>
                  <a:pt x="2569029" y="359229"/>
                </a:cubicBezTo>
                <a:cubicBezTo>
                  <a:pt x="2561772" y="366486"/>
                  <a:pt x="2556058" y="375720"/>
                  <a:pt x="2547257" y="381000"/>
                </a:cubicBezTo>
                <a:cubicBezTo>
                  <a:pt x="2486532" y="417434"/>
                  <a:pt x="2541998" y="361109"/>
                  <a:pt x="2481943" y="413657"/>
                </a:cubicBezTo>
                <a:cubicBezTo>
                  <a:pt x="2410034" y="476577"/>
                  <a:pt x="2447821" y="464062"/>
                  <a:pt x="2362200" y="511629"/>
                </a:cubicBezTo>
                <a:cubicBezTo>
                  <a:pt x="2352170" y="517201"/>
                  <a:pt x="2340429" y="518886"/>
                  <a:pt x="2329543" y="522514"/>
                </a:cubicBezTo>
                <a:cubicBezTo>
                  <a:pt x="2318657" y="529771"/>
                  <a:pt x="2307102" y="536113"/>
                  <a:pt x="2296886" y="544286"/>
                </a:cubicBezTo>
                <a:cubicBezTo>
                  <a:pt x="2288872" y="550697"/>
                  <a:pt x="2283915" y="560777"/>
                  <a:pt x="2275114" y="566057"/>
                </a:cubicBezTo>
                <a:cubicBezTo>
                  <a:pt x="2265275" y="571961"/>
                  <a:pt x="2253343" y="573314"/>
                  <a:pt x="2242457" y="576943"/>
                </a:cubicBezTo>
                <a:cubicBezTo>
                  <a:pt x="2205993" y="604291"/>
                  <a:pt x="2186477" y="621262"/>
                  <a:pt x="2144486" y="642257"/>
                </a:cubicBezTo>
                <a:cubicBezTo>
                  <a:pt x="2118169" y="655416"/>
                  <a:pt x="2096189" y="653566"/>
                  <a:pt x="2068286" y="664029"/>
                </a:cubicBezTo>
                <a:cubicBezTo>
                  <a:pt x="1954437" y="706722"/>
                  <a:pt x="2092968" y="668743"/>
                  <a:pt x="1981200" y="696686"/>
                </a:cubicBezTo>
                <a:cubicBezTo>
                  <a:pt x="1927441" y="732525"/>
                  <a:pt x="1969443" y="710510"/>
                  <a:pt x="1894114" y="729343"/>
                </a:cubicBezTo>
                <a:cubicBezTo>
                  <a:pt x="1862082" y="737351"/>
                  <a:pt x="1849066" y="746425"/>
                  <a:pt x="1817914" y="762000"/>
                </a:cubicBezTo>
                <a:cubicBezTo>
                  <a:pt x="1775390" y="804526"/>
                  <a:pt x="1820011" y="766394"/>
                  <a:pt x="1763486" y="794657"/>
                </a:cubicBezTo>
                <a:cubicBezTo>
                  <a:pt x="1688309" y="832245"/>
                  <a:pt x="1777910" y="804660"/>
                  <a:pt x="1687286" y="827314"/>
                </a:cubicBezTo>
                <a:cubicBezTo>
                  <a:pt x="1680029" y="834571"/>
                  <a:pt x="1674315" y="843805"/>
                  <a:pt x="1665514" y="849086"/>
                </a:cubicBezTo>
                <a:cubicBezTo>
                  <a:pt x="1655675" y="854990"/>
                  <a:pt x="1643927" y="856953"/>
                  <a:pt x="1632857" y="859972"/>
                </a:cubicBezTo>
                <a:cubicBezTo>
                  <a:pt x="1603990" y="867845"/>
                  <a:pt x="1575113" y="875875"/>
                  <a:pt x="1545772" y="881743"/>
                </a:cubicBezTo>
                <a:cubicBezTo>
                  <a:pt x="1508373" y="889223"/>
                  <a:pt x="1483660" y="893269"/>
                  <a:pt x="1447800" y="903514"/>
                </a:cubicBezTo>
                <a:cubicBezTo>
                  <a:pt x="1338442" y="934759"/>
                  <a:pt x="1507775" y="891241"/>
                  <a:pt x="1371600" y="925286"/>
                </a:cubicBezTo>
                <a:cubicBezTo>
                  <a:pt x="1360714" y="932543"/>
                  <a:pt x="1348876" y="938543"/>
                  <a:pt x="1338943" y="947057"/>
                </a:cubicBezTo>
                <a:cubicBezTo>
                  <a:pt x="1301107" y="979488"/>
                  <a:pt x="1281618" y="1016965"/>
                  <a:pt x="1230086" y="1034143"/>
                </a:cubicBezTo>
                <a:cubicBezTo>
                  <a:pt x="1199255" y="1044420"/>
                  <a:pt x="1190743" y="1044075"/>
                  <a:pt x="1164772" y="1066800"/>
                </a:cubicBezTo>
                <a:cubicBezTo>
                  <a:pt x="1145462" y="1083696"/>
                  <a:pt x="1130870" y="1105834"/>
                  <a:pt x="1110343" y="1121229"/>
                </a:cubicBezTo>
                <a:cubicBezTo>
                  <a:pt x="1095829" y="1132115"/>
                  <a:pt x="1082552" y="1144885"/>
                  <a:pt x="1066800" y="1153886"/>
                </a:cubicBezTo>
                <a:cubicBezTo>
                  <a:pt x="1008854" y="1186998"/>
                  <a:pt x="1058373" y="1137783"/>
                  <a:pt x="1001486" y="1186543"/>
                </a:cubicBezTo>
                <a:cubicBezTo>
                  <a:pt x="985901" y="1199901"/>
                  <a:pt x="957943" y="1230086"/>
                  <a:pt x="957943" y="1230086"/>
                </a:cubicBezTo>
                <a:cubicBezTo>
                  <a:pt x="954314" y="1244600"/>
                  <a:pt x="952950" y="1259878"/>
                  <a:pt x="947057" y="1273629"/>
                </a:cubicBezTo>
                <a:cubicBezTo>
                  <a:pt x="936757" y="1297662"/>
                  <a:pt x="921073" y="1310499"/>
                  <a:pt x="903514" y="1328057"/>
                </a:cubicBezTo>
                <a:cubicBezTo>
                  <a:pt x="901480" y="1336195"/>
                  <a:pt x="888438" y="1393099"/>
                  <a:pt x="881743" y="1404257"/>
                </a:cubicBezTo>
                <a:cubicBezTo>
                  <a:pt x="876463" y="1413058"/>
                  <a:pt x="867229" y="1418772"/>
                  <a:pt x="859972" y="1426029"/>
                </a:cubicBezTo>
                <a:cubicBezTo>
                  <a:pt x="856343" y="1440543"/>
                  <a:pt x="849086" y="1454611"/>
                  <a:pt x="849086" y="1469572"/>
                </a:cubicBezTo>
                <a:cubicBezTo>
                  <a:pt x="849086" y="1518852"/>
                  <a:pt x="881813" y="1535027"/>
                  <a:pt x="903514" y="1578429"/>
                </a:cubicBezTo>
                <a:cubicBezTo>
                  <a:pt x="943802" y="1659003"/>
                  <a:pt x="902777" y="1588430"/>
                  <a:pt x="957943" y="1654629"/>
                </a:cubicBezTo>
                <a:cubicBezTo>
                  <a:pt x="1040830" y="1754093"/>
                  <a:pt x="892440" y="1600014"/>
                  <a:pt x="1023257" y="1730829"/>
                </a:cubicBezTo>
                <a:lnTo>
                  <a:pt x="1066800" y="1774372"/>
                </a:lnTo>
                <a:cubicBezTo>
                  <a:pt x="1077686" y="1785258"/>
                  <a:pt x="1084852" y="1802161"/>
                  <a:pt x="1099457" y="1807029"/>
                </a:cubicBezTo>
                <a:lnTo>
                  <a:pt x="1132114" y="1817914"/>
                </a:lnTo>
                <a:cubicBezTo>
                  <a:pt x="1143000" y="1828800"/>
                  <a:pt x="1152945" y="1840716"/>
                  <a:pt x="1164772" y="1850572"/>
                </a:cubicBezTo>
                <a:cubicBezTo>
                  <a:pt x="1187851" y="1869805"/>
                  <a:pt x="1214355" y="1880806"/>
                  <a:pt x="1240972" y="1894114"/>
                </a:cubicBezTo>
                <a:cubicBezTo>
                  <a:pt x="1248229" y="1901371"/>
                  <a:pt x="1256332" y="1907872"/>
                  <a:pt x="1262743" y="1915886"/>
                </a:cubicBezTo>
                <a:cubicBezTo>
                  <a:pt x="1270916" y="1926102"/>
                  <a:pt x="1274298" y="1940370"/>
                  <a:pt x="1284514" y="1948543"/>
                </a:cubicBezTo>
                <a:cubicBezTo>
                  <a:pt x="1293474" y="1955711"/>
                  <a:pt x="1306286" y="1955800"/>
                  <a:pt x="1317172" y="1959429"/>
                </a:cubicBezTo>
                <a:cubicBezTo>
                  <a:pt x="1328058" y="1970315"/>
                  <a:pt x="1336463" y="1984448"/>
                  <a:pt x="1349829" y="1992086"/>
                </a:cubicBezTo>
                <a:cubicBezTo>
                  <a:pt x="1362819" y="1999509"/>
                  <a:pt x="1378987" y="1998862"/>
                  <a:pt x="1393372" y="2002972"/>
                </a:cubicBezTo>
                <a:cubicBezTo>
                  <a:pt x="1404405" y="2006124"/>
                  <a:pt x="1415143" y="2010229"/>
                  <a:pt x="1426029" y="2013857"/>
                </a:cubicBezTo>
                <a:lnTo>
                  <a:pt x="1524000" y="2111829"/>
                </a:lnTo>
                <a:cubicBezTo>
                  <a:pt x="1531257" y="2119086"/>
                  <a:pt x="1537233" y="2127907"/>
                  <a:pt x="1545772" y="2133600"/>
                </a:cubicBezTo>
                <a:cubicBezTo>
                  <a:pt x="1568059" y="2148458"/>
                  <a:pt x="1630454" y="2188311"/>
                  <a:pt x="1654629" y="2209800"/>
                </a:cubicBezTo>
                <a:cubicBezTo>
                  <a:pt x="1673806" y="2226846"/>
                  <a:pt x="1690914" y="2246086"/>
                  <a:pt x="1709057" y="2264229"/>
                </a:cubicBezTo>
                <a:lnTo>
                  <a:pt x="1752600" y="2307772"/>
                </a:lnTo>
                <a:lnTo>
                  <a:pt x="1774372" y="2340429"/>
                </a:lnTo>
                <a:cubicBezTo>
                  <a:pt x="1801219" y="2447825"/>
                  <a:pt x="1765435" y="2336420"/>
                  <a:pt x="1807029" y="2405743"/>
                </a:cubicBezTo>
                <a:cubicBezTo>
                  <a:pt x="1812933" y="2415582"/>
                  <a:pt x="1812782" y="2428137"/>
                  <a:pt x="1817914" y="2438400"/>
                </a:cubicBezTo>
                <a:cubicBezTo>
                  <a:pt x="1823765" y="2450102"/>
                  <a:pt x="1832429" y="2460171"/>
                  <a:pt x="1839686" y="2471057"/>
                </a:cubicBezTo>
                <a:cubicBezTo>
                  <a:pt x="1843315" y="2489200"/>
                  <a:pt x="1845704" y="2507636"/>
                  <a:pt x="1850572" y="2525486"/>
                </a:cubicBezTo>
                <a:cubicBezTo>
                  <a:pt x="1856610" y="2547626"/>
                  <a:pt x="1872343" y="2567851"/>
                  <a:pt x="1872343" y="2590800"/>
                </a:cubicBezTo>
                <a:lnTo>
                  <a:pt x="1872343" y="2884714"/>
                </a:lnTo>
                <a:cubicBezTo>
                  <a:pt x="1857829" y="2899228"/>
                  <a:pt x="1832826" y="2908129"/>
                  <a:pt x="1828800" y="2928257"/>
                </a:cubicBezTo>
                <a:cubicBezTo>
                  <a:pt x="1824549" y="2949514"/>
                  <a:pt x="1809953" y="3034189"/>
                  <a:pt x="1796143" y="3048000"/>
                </a:cubicBezTo>
                <a:cubicBezTo>
                  <a:pt x="1700463" y="3143684"/>
                  <a:pt x="1862488" y="2978806"/>
                  <a:pt x="1752600" y="3102429"/>
                </a:cubicBezTo>
                <a:cubicBezTo>
                  <a:pt x="1732145" y="3125441"/>
                  <a:pt x="1709057" y="3145972"/>
                  <a:pt x="1687286" y="3167743"/>
                </a:cubicBezTo>
                <a:cubicBezTo>
                  <a:pt x="1676400" y="3178629"/>
                  <a:pt x="1669234" y="3195532"/>
                  <a:pt x="1654629" y="3200400"/>
                </a:cubicBezTo>
                <a:cubicBezTo>
                  <a:pt x="1643743" y="3204029"/>
                  <a:pt x="1632235" y="3206154"/>
                  <a:pt x="1621972" y="3211286"/>
                </a:cubicBezTo>
                <a:cubicBezTo>
                  <a:pt x="1577291" y="3233626"/>
                  <a:pt x="1601298" y="3227825"/>
                  <a:pt x="1567543" y="3254829"/>
                </a:cubicBezTo>
                <a:cubicBezTo>
                  <a:pt x="1557327" y="3263002"/>
                  <a:pt x="1545772" y="3269343"/>
                  <a:pt x="1534886" y="3276600"/>
                </a:cubicBezTo>
                <a:cubicBezTo>
                  <a:pt x="1520372" y="3298371"/>
                  <a:pt x="1499617" y="3317091"/>
                  <a:pt x="1491343" y="3341914"/>
                </a:cubicBezTo>
                <a:lnTo>
                  <a:pt x="1469572" y="3407229"/>
                </a:lnTo>
                <a:cubicBezTo>
                  <a:pt x="1475256" y="3464070"/>
                  <a:pt x="1462562" y="3509076"/>
                  <a:pt x="1502229" y="3548743"/>
                </a:cubicBezTo>
                <a:cubicBezTo>
                  <a:pt x="1511480" y="3557994"/>
                  <a:pt x="1524000" y="3563257"/>
                  <a:pt x="1534886" y="3570514"/>
                </a:cubicBezTo>
                <a:cubicBezTo>
                  <a:pt x="1542143" y="3581400"/>
                  <a:pt x="1548484" y="3592956"/>
                  <a:pt x="1556657" y="3603172"/>
                </a:cubicBezTo>
                <a:cubicBezTo>
                  <a:pt x="1563068" y="3611186"/>
                  <a:pt x="1572271" y="3616733"/>
                  <a:pt x="1578429" y="3624943"/>
                </a:cubicBezTo>
                <a:cubicBezTo>
                  <a:pt x="1594129" y="3645876"/>
                  <a:pt x="1603470" y="3671754"/>
                  <a:pt x="1621972" y="3690257"/>
                </a:cubicBezTo>
                <a:cubicBezTo>
                  <a:pt x="1629229" y="3697514"/>
                  <a:pt x="1637332" y="3704015"/>
                  <a:pt x="1643743" y="3712029"/>
                </a:cubicBezTo>
                <a:cubicBezTo>
                  <a:pt x="1651916" y="3722245"/>
                  <a:pt x="1657341" y="3734470"/>
                  <a:pt x="1665514" y="3744686"/>
                </a:cubicBezTo>
                <a:cubicBezTo>
                  <a:pt x="1671925" y="3752700"/>
                  <a:pt x="1680875" y="3758443"/>
                  <a:pt x="1687286" y="3766457"/>
                </a:cubicBezTo>
                <a:cubicBezTo>
                  <a:pt x="1742220" y="3835124"/>
                  <a:pt x="1678256" y="3768313"/>
                  <a:pt x="1730829" y="3820886"/>
                </a:cubicBezTo>
                <a:cubicBezTo>
                  <a:pt x="1727200" y="3831772"/>
                  <a:pt x="1731261" y="3851657"/>
                  <a:pt x="1719943" y="3853543"/>
                </a:cubicBezTo>
                <a:cubicBezTo>
                  <a:pt x="1680409" y="3860132"/>
                  <a:pt x="1638737" y="3853668"/>
                  <a:pt x="1600200" y="3842657"/>
                </a:cubicBezTo>
                <a:cubicBezTo>
                  <a:pt x="1585398" y="3838428"/>
                  <a:pt x="1580352" y="3818539"/>
                  <a:pt x="1567543" y="3810000"/>
                </a:cubicBezTo>
                <a:cubicBezTo>
                  <a:pt x="1557996" y="3803635"/>
                  <a:pt x="1545772" y="3802743"/>
                  <a:pt x="1534886" y="3799114"/>
                </a:cubicBezTo>
                <a:cubicBezTo>
                  <a:pt x="1527629" y="3788228"/>
                  <a:pt x="1519605" y="3777816"/>
                  <a:pt x="1513114" y="3766457"/>
                </a:cubicBezTo>
                <a:cubicBezTo>
                  <a:pt x="1505063" y="3752368"/>
                  <a:pt x="1501306" y="3735723"/>
                  <a:pt x="1491343" y="3722914"/>
                </a:cubicBezTo>
                <a:cubicBezTo>
                  <a:pt x="1475591" y="3702661"/>
                  <a:pt x="1451146" y="3689835"/>
                  <a:pt x="1436914" y="3668486"/>
                </a:cubicBezTo>
                <a:cubicBezTo>
                  <a:pt x="1429657" y="3657600"/>
                  <a:pt x="1423316" y="3646045"/>
                  <a:pt x="1415143" y="3635829"/>
                </a:cubicBezTo>
                <a:cubicBezTo>
                  <a:pt x="1408732" y="3627815"/>
                  <a:pt x="1399530" y="3622268"/>
                  <a:pt x="1393372" y="3614057"/>
                </a:cubicBezTo>
                <a:cubicBezTo>
                  <a:pt x="1377673" y="3593124"/>
                  <a:pt x="1364343" y="3570514"/>
                  <a:pt x="1349829" y="3548743"/>
                </a:cubicBezTo>
                <a:lnTo>
                  <a:pt x="1328057" y="3516086"/>
                </a:lnTo>
                <a:cubicBezTo>
                  <a:pt x="1320800" y="3505200"/>
                  <a:pt x="1315537" y="3492680"/>
                  <a:pt x="1306286" y="3483429"/>
                </a:cubicBezTo>
                <a:lnTo>
                  <a:pt x="1284514" y="3461657"/>
                </a:lnTo>
                <a:cubicBezTo>
                  <a:pt x="1280886" y="3447143"/>
                  <a:pt x="1278882" y="3432122"/>
                  <a:pt x="1273629" y="3418114"/>
                </a:cubicBezTo>
                <a:cubicBezTo>
                  <a:pt x="1245009" y="3341795"/>
                  <a:pt x="1261662" y="3405066"/>
                  <a:pt x="1230086" y="3341914"/>
                </a:cubicBezTo>
                <a:cubicBezTo>
                  <a:pt x="1224954" y="3331651"/>
                  <a:pt x="1222352" y="3320290"/>
                  <a:pt x="1219200" y="3309257"/>
                </a:cubicBezTo>
                <a:cubicBezTo>
                  <a:pt x="1215090" y="3294872"/>
                  <a:pt x="1212613" y="3280044"/>
                  <a:pt x="1208314" y="3265714"/>
                </a:cubicBezTo>
                <a:cubicBezTo>
                  <a:pt x="1201720" y="3243733"/>
                  <a:pt x="1190316" y="3223037"/>
                  <a:pt x="1186543" y="3200400"/>
                </a:cubicBezTo>
                <a:cubicBezTo>
                  <a:pt x="1182914" y="3178629"/>
                  <a:pt x="1181999" y="3156227"/>
                  <a:pt x="1175657" y="3135086"/>
                </a:cubicBezTo>
                <a:cubicBezTo>
                  <a:pt x="1170994" y="3119543"/>
                  <a:pt x="1160278" y="3106458"/>
                  <a:pt x="1153886" y="3091543"/>
                </a:cubicBezTo>
                <a:cubicBezTo>
                  <a:pt x="1149366" y="3080996"/>
                  <a:pt x="1146152" y="3069919"/>
                  <a:pt x="1143000" y="3058886"/>
                </a:cubicBezTo>
                <a:cubicBezTo>
                  <a:pt x="1112792" y="2953160"/>
                  <a:pt x="1154535" y="3071069"/>
                  <a:pt x="1110343" y="2982686"/>
                </a:cubicBezTo>
                <a:cubicBezTo>
                  <a:pt x="1082080" y="2926161"/>
                  <a:pt x="1120210" y="2970783"/>
                  <a:pt x="1077686" y="2928257"/>
                </a:cubicBezTo>
                <a:cubicBezTo>
                  <a:pt x="1074057" y="2917371"/>
                  <a:pt x="1072373" y="2905631"/>
                  <a:pt x="1066800" y="2895600"/>
                </a:cubicBezTo>
                <a:cubicBezTo>
                  <a:pt x="1032469" y="2833805"/>
                  <a:pt x="1025600" y="2832629"/>
                  <a:pt x="979714" y="2786743"/>
                </a:cubicBezTo>
                <a:lnTo>
                  <a:pt x="925286" y="2732314"/>
                </a:lnTo>
                <a:cubicBezTo>
                  <a:pt x="918029" y="2725057"/>
                  <a:pt x="911725" y="2716701"/>
                  <a:pt x="903514" y="2710543"/>
                </a:cubicBezTo>
                <a:cubicBezTo>
                  <a:pt x="847656" y="2668649"/>
                  <a:pt x="872801" y="2690715"/>
                  <a:pt x="827314" y="2645229"/>
                </a:cubicBezTo>
                <a:cubicBezTo>
                  <a:pt x="799955" y="2563146"/>
                  <a:pt x="836861" y="2664323"/>
                  <a:pt x="794657" y="2579914"/>
                </a:cubicBezTo>
                <a:cubicBezTo>
                  <a:pt x="789526" y="2569651"/>
                  <a:pt x="790657" y="2556437"/>
                  <a:pt x="783772" y="2547257"/>
                </a:cubicBezTo>
                <a:cubicBezTo>
                  <a:pt x="768377" y="2526731"/>
                  <a:pt x="747486" y="2510972"/>
                  <a:pt x="729343" y="2492829"/>
                </a:cubicBezTo>
                <a:lnTo>
                  <a:pt x="707572" y="2471057"/>
                </a:lnTo>
                <a:cubicBezTo>
                  <a:pt x="703943" y="2460171"/>
                  <a:pt x="703571" y="2447580"/>
                  <a:pt x="696686" y="2438400"/>
                </a:cubicBezTo>
                <a:cubicBezTo>
                  <a:pt x="681291" y="2417874"/>
                  <a:pt x="642257" y="2383972"/>
                  <a:pt x="642257" y="2383972"/>
                </a:cubicBezTo>
                <a:cubicBezTo>
                  <a:pt x="638629" y="2369458"/>
                  <a:pt x="637126" y="2354239"/>
                  <a:pt x="631372" y="2340429"/>
                </a:cubicBezTo>
                <a:cubicBezTo>
                  <a:pt x="603931" y="2274569"/>
                  <a:pt x="596983" y="2267073"/>
                  <a:pt x="566057" y="2220686"/>
                </a:cubicBezTo>
                <a:cubicBezTo>
                  <a:pt x="562429" y="2206172"/>
                  <a:pt x="557028" y="2191988"/>
                  <a:pt x="555172" y="2177143"/>
                </a:cubicBezTo>
                <a:cubicBezTo>
                  <a:pt x="549753" y="2133786"/>
                  <a:pt x="552855" y="2089359"/>
                  <a:pt x="544286" y="2046514"/>
                </a:cubicBezTo>
                <a:cubicBezTo>
                  <a:pt x="541720" y="2033685"/>
                  <a:pt x="529005" y="2025216"/>
                  <a:pt x="522514" y="2013857"/>
                </a:cubicBezTo>
                <a:cubicBezTo>
                  <a:pt x="514463" y="1999768"/>
                  <a:pt x="511132" y="1982780"/>
                  <a:pt x="500743" y="1970314"/>
                </a:cubicBezTo>
                <a:cubicBezTo>
                  <a:pt x="492368" y="1960263"/>
                  <a:pt x="478019" y="1957057"/>
                  <a:pt x="468086" y="1948543"/>
                </a:cubicBezTo>
                <a:cubicBezTo>
                  <a:pt x="375697" y="1869353"/>
                  <a:pt x="466859" y="1933210"/>
                  <a:pt x="391886" y="1883229"/>
                </a:cubicBezTo>
                <a:cubicBezTo>
                  <a:pt x="388257" y="1872343"/>
                  <a:pt x="387669" y="1859909"/>
                  <a:pt x="381000" y="1850572"/>
                </a:cubicBezTo>
                <a:cubicBezTo>
                  <a:pt x="369069" y="1833869"/>
                  <a:pt x="348843" y="1824108"/>
                  <a:pt x="337457" y="1807029"/>
                </a:cubicBezTo>
                <a:cubicBezTo>
                  <a:pt x="270449" y="1706516"/>
                  <a:pt x="355959" y="1830156"/>
                  <a:pt x="293914" y="1752600"/>
                </a:cubicBezTo>
                <a:cubicBezTo>
                  <a:pt x="285741" y="1742384"/>
                  <a:pt x="279747" y="1730589"/>
                  <a:pt x="272143" y="1719943"/>
                </a:cubicBezTo>
                <a:cubicBezTo>
                  <a:pt x="261598" y="1705179"/>
                  <a:pt x="251101" y="1690338"/>
                  <a:pt x="239486" y="1676400"/>
                </a:cubicBezTo>
                <a:cubicBezTo>
                  <a:pt x="232916" y="1668516"/>
                  <a:pt x="224125" y="1662643"/>
                  <a:pt x="217714" y="1654629"/>
                </a:cubicBezTo>
                <a:cubicBezTo>
                  <a:pt x="209541" y="1644413"/>
                  <a:pt x="204318" y="1632023"/>
                  <a:pt x="195943" y="1621972"/>
                </a:cubicBezTo>
                <a:cubicBezTo>
                  <a:pt x="186088" y="1610145"/>
                  <a:pt x="173305" y="1601003"/>
                  <a:pt x="163286" y="1589314"/>
                </a:cubicBezTo>
                <a:cubicBezTo>
                  <a:pt x="151479" y="1575539"/>
                  <a:pt x="141515" y="1560286"/>
                  <a:pt x="130629" y="1545772"/>
                </a:cubicBezTo>
                <a:cubicBezTo>
                  <a:pt x="103267" y="1463687"/>
                  <a:pt x="140175" y="1564864"/>
                  <a:pt x="97972" y="1480457"/>
                </a:cubicBezTo>
                <a:cubicBezTo>
                  <a:pt x="56415" y="1397344"/>
                  <a:pt x="133394" y="1509544"/>
                  <a:pt x="54429" y="1404257"/>
                </a:cubicBezTo>
                <a:cubicBezTo>
                  <a:pt x="50800" y="1389743"/>
                  <a:pt x="49436" y="1374465"/>
                  <a:pt x="43543" y="1360714"/>
                </a:cubicBezTo>
                <a:cubicBezTo>
                  <a:pt x="38389" y="1348689"/>
                  <a:pt x="28263" y="1339416"/>
                  <a:pt x="21772" y="1328057"/>
                </a:cubicBezTo>
                <a:cubicBezTo>
                  <a:pt x="13721" y="1313968"/>
                  <a:pt x="7257" y="1299028"/>
                  <a:pt x="0" y="1284514"/>
                </a:cubicBezTo>
                <a:cubicBezTo>
                  <a:pt x="10886" y="1280886"/>
                  <a:pt x="21437" y="1276033"/>
                  <a:pt x="32657" y="1273629"/>
                </a:cubicBezTo>
                <a:cubicBezTo>
                  <a:pt x="167936" y="1244641"/>
                  <a:pt x="163196" y="1251137"/>
                  <a:pt x="315686" y="1240972"/>
                </a:cubicBezTo>
                <a:cubicBezTo>
                  <a:pt x="312057" y="1226458"/>
                  <a:pt x="318993" y="1202160"/>
                  <a:pt x="304800" y="1197429"/>
                </a:cubicBezTo>
                <a:cubicBezTo>
                  <a:pt x="277047" y="1188178"/>
                  <a:pt x="246497" y="1203081"/>
                  <a:pt x="217714" y="1208314"/>
                </a:cubicBezTo>
                <a:cubicBezTo>
                  <a:pt x="206425" y="1210367"/>
                  <a:pt x="196090" y="1216048"/>
                  <a:pt x="185057" y="1219200"/>
                </a:cubicBezTo>
                <a:cubicBezTo>
                  <a:pt x="175998" y="1221788"/>
                  <a:pt x="120721" y="1233853"/>
                  <a:pt x="108857" y="1240972"/>
                </a:cubicBezTo>
                <a:cubicBezTo>
                  <a:pt x="100057" y="1246252"/>
                  <a:pt x="94343" y="1255486"/>
                  <a:pt x="87086" y="1262743"/>
                </a:cubicBezTo>
                <a:cubicBezTo>
                  <a:pt x="97972" y="1251857"/>
                  <a:pt x="115514" y="1244888"/>
                  <a:pt x="119743" y="1230086"/>
                </a:cubicBezTo>
                <a:cubicBezTo>
                  <a:pt x="124743" y="1212585"/>
                  <a:pt x="94048" y="1154603"/>
                  <a:pt x="87086" y="1143000"/>
                </a:cubicBezTo>
                <a:cubicBezTo>
                  <a:pt x="73624" y="1120563"/>
                  <a:pt x="43543" y="1077686"/>
                  <a:pt x="43543" y="1077686"/>
                </a:cubicBezTo>
                <a:cubicBezTo>
                  <a:pt x="53274" y="1009573"/>
                  <a:pt x="39533" y="996903"/>
                  <a:pt x="97972" y="957943"/>
                </a:cubicBezTo>
                <a:lnTo>
                  <a:pt x="163286" y="914400"/>
                </a:lnTo>
                <a:cubicBezTo>
                  <a:pt x="170543" y="903514"/>
                  <a:pt x="176884" y="891959"/>
                  <a:pt x="185057" y="881743"/>
                </a:cubicBezTo>
                <a:cubicBezTo>
                  <a:pt x="191468" y="873729"/>
                  <a:pt x="201549" y="868773"/>
                  <a:pt x="206829" y="859972"/>
                </a:cubicBezTo>
                <a:cubicBezTo>
                  <a:pt x="212733" y="850132"/>
                  <a:pt x="211810" y="837154"/>
                  <a:pt x="217714" y="827314"/>
                </a:cubicBezTo>
                <a:cubicBezTo>
                  <a:pt x="222994" y="818513"/>
                  <a:pt x="233075" y="813557"/>
                  <a:pt x="239486" y="805543"/>
                </a:cubicBezTo>
                <a:cubicBezTo>
                  <a:pt x="260911" y="778762"/>
                  <a:pt x="256744" y="770828"/>
                  <a:pt x="283029" y="751114"/>
                </a:cubicBezTo>
                <a:cubicBezTo>
                  <a:pt x="303962" y="735415"/>
                  <a:pt x="326572" y="722086"/>
                  <a:pt x="348343" y="707572"/>
                </a:cubicBezTo>
                <a:cubicBezTo>
                  <a:pt x="359229" y="700315"/>
                  <a:pt x="371749" y="695051"/>
                  <a:pt x="381000" y="685800"/>
                </a:cubicBezTo>
                <a:cubicBezTo>
                  <a:pt x="432657" y="634143"/>
                  <a:pt x="405070" y="648748"/>
                  <a:pt x="457200" y="631372"/>
                </a:cubicBezTo>
                <a:cubicBezTo>
                  <a:pt x="501561" y="587011"/>
                  <a:pt x="452218" y="631764"/>
                  <a:pt x="522514" y="587829"/>
                </a:cubicBezTo>
                <a:cubicBezTo>
                  <a:pt x="542228" y="575508"/>
                  <a:pt x="575693" y="544911"/>
                  <a:pt x="598714" y="533400"/>
                </a:cubicBezTo>
                <a:cubicBezTo>
                  <a:pt x="608977" y="528268"/>
                  <a:pt x="621109" y="527646"/>
                  <a:pt x="631372" y="522514"/>
                </a:cubicBezTo>
                <a:cubicBezTo>
                  <a:pt x="643074" y="516663"/>
                  <a:pt x="652327" y="506594"/>
                  <a:pt x="664029" y="500743"/>
                </a:cubicBezTo>
                <a:cubicBezTo>
                  <a:pt x="674292" y="495611"/>
                  <a:pt x="686655" y="495430"/>
                  <a:pt x="696686" y="489857"/>
                </a:cubicBezTo>
                <a:cubicBezTo>
                  <a:pt x="808973" y="427475"/>
                  <a:pt x="720765" y="460058"/>
                  <a:pt x="794657" y="435429"/>
                </a:cubicBezTo>
                <a:cubicBezTo>
                  <a:pt x="857421" y="393585"/>
                  <a:pt x="796871" y="429815"/>
                  <a:pt x="859972" y="402772"/>
                </a:cubicBezTo>
                <a:cubicBezTo>
                  <a:pt x="993532" y="345532"/>
                  <a:pt x="826870" y="413879"/>
                  <a:pt x="936172" y="359229"/>
                </a:cubicBezTo>
                <a:cubicBezTo>
                  <a:pt x="954466" y="350082"/>
                  <a:pt x="994931" y="342689"/>
                  <a:pt x="1012372" y="337457"/>
                </a:cubicBezTo>
                <a:cubicBezTo>
                  <a:pt x="1012407" y="337447"/>
                  <a:pt x="1093997" y="310249"/>
                  <a:pt x="1110343" y="304800"/>
                </a:cubicBezTo>
                <a:lnTo>
                  <a:pt x="1143000" y="293914"/>
                </a:lnTo>
                <a:cubicBezTo>
                  <a:pt x="1204938" y="231976"/>
                  <a:pt x="1141093" y="283744"/>
                  <a:pt x="1230086" y="250372"/>
                </a:cubicBezTo>
                <a:cubicBezTo>
                  <a:pt x="1242336" y="245778"/>
                  <a:pt x="1251041" y="234451"/>
                  <a:pt x="1262743" y="228600"/>
                </a:cubicBezTo>
                <a:cubicBezTo>
                  <a:pt x="1273006" y="223468"/>
                  <a:pt x="1284514" y="221343"/>
                  <a:pt x="1295400" y="217714"/>
                </a:cubicBezTo>
                <a:cubicBezTo>
                  <a:pt x="1331605" y="181510"/>
                  <a:pt x="1300370" y="206253"/>
                  <a:pt x="1349829" y="185057"/>
                </a:cubicBezTo>
                <a:cubicBezTo>
                  <a:pt x="1364744" y="178665"/>
                  <a:pt x="1378457" y="169678"/>
                  <a:pt x="1393372" y="163286"/>
                </a:cubicBezTo>
                <a:cubicBezTo>
                  <a:pt x="1419473" y="152100"/>
                  <a:pt x="1441951" y="149406"/>
                  <a:pt x="1469572" y="141514"/>
                </a:cubicBezTo>
                <a:cubicBezTo>
                  <a:pt x="1480605" y="138362"/>
                  <a:pt x="1491196" y="133781"/>
                  <a:pt x="1502229" y="130629"/>
                </a:cubicBezTo>
                <a:cubicBezTo>
                  <a:pt x="1516614" y="126519"/>
                  <a:pt x="1531387" y="123853"/>
                  <a:pt x="1545772" y="119743"/>
                </a:cubicBezTo>
                <a:cubicBezTo>
                  <a:pt x="1556805" y="116591"/>
                  <a:pt x="1567396" y="112009"/>
                  <a:pt x="1578429" y="108857"/>
                </a:cubicBezTo>
                <a:cubicBezTo>
                  <a:pt x="1599468" y="102846"/>
                  <a:pt x="1657329" y="89330"/>
                  <a:pt x="1676400" y="87086"/>
                </a:cubicBezTo>
                <a:cubicBezTo>
                  <a:pt x="1719795" y="81981"/>
                  <a:pt x="1763486" y="79829"/>
                  <a:pt x="1807029" y="76200"/>
                </a:cubicBezTo>
                <a:cubicBezTo>
                  <a:pt x="1900096" y="45178"/>
                  <a:pt x="1849571" y="57276"/>
                  <a:pt x="1959429" y="43543"/>
                </a:cubicBezTo>
                <a:cubicBezTo>
                  <a:pt x="1987414" y="34214"/>
                  <a:pt x="2005551" y="27241"/>
                  <a:pt x="2035629" y="21772"/>
                </a:cubicBezTo>
                <a:cubicBezTo>
                  <a:pt x="2068683" y="15762"/>
                  <a:pt x="2168582" y="3792"/>
                  <a:pt x="2198914" y="0"/>
                </a:cubicBezTo>
                <a:lnTo>
                  <a:pt x="2667000" y="10886"/>
                </a:lnTo>
                <a:cubicBezTo>
                  <a:pt x="2685486" y="11656"/>
                  <a:pt x="2704880" y="13498"/>
                  <a:pt x="2721429" y="21772"/>
                </a:cubicBezTo>
                <a:cubicBezTo>
                  <a:pt x="2735198" y="28657"/>
                  <a:pt x="2742259" y="44574"/>
                  <a:pt x="2754086" y="54429"/>
                </a:cubicBezTo>
                <a:cubicBezTo>
                  <a:pt x="2764137" y="62804"/>
                  <a:pt x="2775857" y="68943"/>
                  <a:pt x="2786743" y="76200"/>
                </a:cubicBezTo>
                <a:cubicBezTo>
                  <a:pt x="2799252" y="113725"/>
                  <a:pt x="2803072" y="110672"/>
                  <a:pt x="2797629" y="130629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0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4" grpId="1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Quad Arrow Callout 10"/>
          <p:cNvSpPr/>
          <p:nvPr/>
        </p:nvSpPr>
        <p:spPr>
          <a:xfrm>
            <a:off x="2209800" y="838200"/>
            <a:ext cx="4724400" cy="4038600"/>
          </a:xfrm>
          <a:prstGeom prst="quadArrowCallout">
            <a:avLst>
              <a:gd name="adj1" fmla="val 22052"/>
              <a:gd name="adj2" fmla="val 18515"/>
              <a:gd name="adj3" fmla="val 18515"/>
              <a:gd name="adj4" fmla="val 48123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00200" y="5936159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কোনো মানচিত্রের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5943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উপরের দিক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221159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উত্তর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1400" y="48006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দক্ষিণ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25146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পশ্চিম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800" y="2507159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পূর্ব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59436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দিক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8800" y="59361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ডান দিক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5936159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বাম দিক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>
            <a:off x="4191000" y="838200"/>
            <a:ext cx="762000" cy="838200"/>
          </a:xfrm>
          <a:prstGeom prst="flowChartDecision">
            <a:avLst/>
          </a:prstGeom>
          <a:gradFill flip="none" rotWithShape="1">
            <a:gsLst>
              <a:gs pos="69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6019800" y="2514600"/>
            <a:ext cx="914400" cy="685800"/>
          </a:xfrm>
          <a:prstGeom prst="flowChartDecision">
            <a:avLst/>
          </a:prstGeom>
          <a:gradFill flip="none" rotWithShape="1">
            <a:gsLst>
              <a:gs pos="69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>
            <a:off x="2209800" y="2514600"/>
            <a:ext cx="914400" cy="685800"/>
          </a:xfrm>
          <a:prstGeom prst="flowChartDecision">
            <a:avLst/>
          </a:prstGeom>
          <a:gradFill flip="none" rotWithShape="1">
            <a:gsLst>
              <a:gs pos="69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4191000" y="4038600"/>
            <a:ext cx="762000" cy="838200"/>
          </a:xfrm>
          <a:prstGeom prst="flowChartDecision">
            <a:avLst/>
          </a:prstGeom>
          <a:gradFill flip="none" rotWithShape="1">
            <a:gsLst>
              <a:gs pos="69000">
                <a:srgbClr val="A603AB">
                  <a:alpha val="36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14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/>
      <p:bldP spid="16" grpId="0"/>
      <p:bldP spid="17" grpId="0"/>
      <p:bldP spid="18" grpId="0"/>
      <p:bldP spid="18" grpId="1"/>
      <p:bldP spid="19" grpId="0"/>
      <p:bldP spid="19" grpId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546574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3252"/>
            <a:ext cx="304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alf Frame 5"/>
          <p:cNvSpPr/>
          <p:nvPr/>
        </p:nvSpPr>
        <p:spPr>
          <a:xfrm>
            <a:off x="0" y="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200000">
            <a:off x="76200" y="5562600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5400000">
            <a:off x="7848599" y="-96079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/>
        </p:nvSpPr>
        <p:spPr>
          <a:xfrm rot="10800000">
            <a:off x="7924800" y="5479774"/>
            <a:ext cx="1219200" cy="1371600"/>
          </a:xfrm>
          <a:prstGeom prst="halfFra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5693807"/>
            <a:ext cx="6934200" cy="78319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5E9EFF">
                  <a:alpha val="3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এশিয়া পৃথিবীর উত্তর গোলার্ধে অবস্থিত।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world-map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838200" y="838200"/>
            <a:ext cx="7543800" cy="4630420"/>
          </a:xfrm>
          <a:prstGeom prst="round2SameRect">
            <a:avLst>
              <a:gd name="adj1" fmla="val 27011"/>
              <a:gd name="adj2" fmla="val 29151"/>
            </a:avLst>
          </a:prstGeom>
        </p:spPr>
      </p:pic>
      <p:sp>
        <p:nvSpPr>
          <p:cNvPr id="13" name="TextBox 12"/>
          <p:cNvSpPr txBox="1"/>
          <p:nvPr/>
        </p:nvSpPr>
        <p:spPr>
          <a:xfrm>
            <a:off x="3591365" y="304800"/>
            <a:ext cx="20474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এশিয়ার অবস্থান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969205" y="1164771"/>
            <a:ext cx="3353503" cy="2590800"/>
          </a:xfrm>
          <a:custGeom>
            <a:avLst/>
            <a:gdLst>
              <a:gd name="connsiteX0" fmla="*/ 1268309 w 3353503"/>
              <a:gd name="connsiteY0" fmla="*/ 2209800 h 2590800"/>
              <a:gd name="connsiteX1" fmla="*/ 1235652 w 3353503"/>
              <a:gd name="connsiteY1" fmla="*/ 2198915 h 2590800"/>
              <a:gd name="connsiteX2" fmla="*/ 1181224 w 3353503"/>
              <a:gd name="connsiteY2" fmla="*/ 2264229 h 2590800"/>
              <a:gd name="connsiteX3" fmla="*/ 1170338 w 3353503"/>
              <a:gd name="connsiteY3" fmla="*/ 2296886 h 2590800"/>
              <a:gd name="connsiteX4" fmla="*/ 1137681 w 3353503"/>
              <a:gd name="connsiteY4" fmla="*/ 2318658 h 2590800"/>
              <a:gd name="connsiteX5" fmla="*/ 1083252 w 3353503"/>
              <a:gd name="connsiteY5" fmla="*/ 2351315 h 2590800"/>
              <a:gd name="connsiteX6" fmla="*/ 1072366 w 3353503"/>
              <a:gd name="connsiteY6" fmla="*/ 2394858 h 2590800"/>
              <a:gd name="connsiteX7" fmla="*/ 1061481 w 3353503"/>
              <a:gd name="connsiteY7" fmla="*/ 2514600 h 2590800"/>
              <a:gd name="connsiteX8" fmla="*/ 974395 w 3353503"/>
              <a:gd name="connsiteY8" fmla="*/ 2503715 h 2590800"/>
              <a:gd name="connsiteX9" fmla="*/ 941738 w 3353503"/>
              <a:gd name="connsiteY9" fmla="*/ 2481943 h 2590800"/>
              <a:gd name="connsiteX10" fmla="*/ 930852 w 3353503"/>
              <a:gd name="connsiteY10" fmla="*/ 2449286 h 2590800"/>
              <a:gd name="connsiteX11" fmla="*/ 909081 w 3353503"/>
              <a:gd name="connsiteY11" fmla="*/ 2340429 h 2590800"/>
              <a:gd name="connsiteX12" fmla="*/ 898195 w 3353503"/>
              <a:gd name="connsiteY12" fmla="*/ 2275115 h 2590800"/>
              <a:gd name="connsiteX13" fmla="*/ 876424 w 3353503"/>
              <a:gd name="connsiteY13" fmla="*/ 2209800 h 2590800"/>
              <a:gd name="connsiteX14" fmla="*/ 865538 w 3353503"/>
              <a:gd name="connsiteY14" fmla="*/ 2155372 h 2590800"/>
              <a:gd name="connsiteX15" fmla="*/ 832881 w 3353503"/>
              <a:gd name="connsiteY15" fmla="*/ 2144486 h 2590800"/>
              <a:gd name="connsiteX16" fmla="*/ 756681 w 3353503"/>
              <a:gd name="connsiteY16" fmla="*/ 2122715 h 2590800"/>
              <a:gd name="connsiteX17" fmla="*/ 702252 w 3353503"/>
              <a:gd name="connsiteY17" fmla="*/ 2090058 h 2590800"/>
              <a:gd name="connsiteX18" fmla="*/ 593395 w 3353503"/>
              <a:gd name="connsiteY18" fmla="*/ 2046515 h 2590800"/>
              <a:gd name="connsiteX19" fmla="*/ 440995 w 3353503"/>
              <a:gd name="connsiteY19" fmla="*/ 2013858 h 2590800"/>
              <a:gd name="connsiteX20" fmla="*/ 397452 w 3353503"/>
              <a:gd name="connsiteY20" fmla="*/ 1948543 h 2590800"/>
              <a:gd name="connsiteX21" fmla="*/ 343024 w 3353503"/>
              <a:gd name="connsiteY21" fmla="*/ 1883229 h 2590800"/>
              <a:gd name="connsiteX22" fmla="*/ 299481 w 3353503"/>
              <a:gd name="connsiteY22" fmla="*/ 1785258 h 2590800"/>
              <a:gd name="connsiteX23" fmla="*/ 255938 w 3353503"/>
              <a:gd name="connsiteY23" fmla="*/ 1665515 h 2590800"/>
              <a:gd name="connsiteX24" fmla="*/ 234166 w 3353503"/>
              <a:gd name="connsiteY24" fmla="*/ 1643743 h 2590800"/>
              <a:gd name="connsiteX25" fmla="*/ 190624 w 3353503"/>
              <a:gd name="connsiteY25" fmla="*/ 1545772 h 2590800"/>
              <a:gd name="connsiteX26" fmla="*/ 223281 w 3353503"/>
              <a:gd name="connsiteY26" fmla="*/ 1480458 h 2590800"/>
              <a:gd name="connsiteX27" fmla="*/ 190624 w 3353503"/>
              <a:gd name="connsiteY27" fmla="*/ 1458686 h 2590800"/>
              <a:gd name="connsiteX28" fmla="*/ 125309 w 3353503"/>
              <a:gd name="connsiteY28" fmla="*/ 1426029 h 2590800"/>
              <a:gd name="connsiteX29" fmla="*/ 70881 w 3353503"/>
              <a:gd name="connsiteY29" fmla="*/ 1382486 h 2590800"/>
              <a:gd name="connsiteX30" fmla="*/ 49109 w 3353503"/>
              <a:gd name="connsiteY30" fmla="*/ 1317172 h 2590800"/>
              <a:gd name="connsiteX31" fmla="*/ 38224 w 3353503"/>
              <a:gd name="connsiteY31" fmla="*/ 1251858 h 2590800"/>
              <a:gd name="connsiteX32" fmla="*/ 27338 w 3353503"/>
              <a:gd name="connsiteY32" fmla="*/ 1219200 h 2590800"/>
              <a:gd name="connsiteX33" fmla="*/ 5566 w 3353503"/>
              <a:gd name="connsiteY33" fmla="*/ 1143000 h 2590800"/>
              <a:gd name="connsiteX34" fmla="*/ 16452 w 3353503"/>
              <a:gd name="connsiteY34" fmla="*/ 1110343 h 2590800"/>
              <a:gd name="connsiteX35" fmla="*/ 27338 w 3353503"/>
              <a:gd name="connsiteY35" fmla="*/ 1066800 h 2590800"/>
              <a:gd name="connsiteX36" fmla="*/ 70881 w 3353503"/>
              <a:gd name="connsiteY36" fmla="*/ 990600 h 2590800"/>
              <a:gd name="connsiteX37" fmla="*/ 49109 w 3353503"/>
              <a:gd name="connsiteY37" fmla="*/ 805543 h 2590800"/>
              <a:gd name="connsiteX38" fmla="*/ 27338 w 3353503"/>
              <a:gd name="connsiteY38" fmla="*/ 762000 h 2590800"/>
              <a:gd name="connsiteX39" fmla="*/ 59995 w 3353503"/>
              <a:gd name="connsiteY39" fmla="*/ 587829 h 2590800"/>
              <a:gd name="connsiteX40" fmla="*/ 103538 w 3353503"/>
              <a:gd name="connsiteY40" fmla="*/ 566058 h 2590800"/>
              <a:gd name="connsiteX41" fmla="*/ 157966 w 3353503"/>
              <a:gd name="connsiteY41" fmla="*/ 533400 h 2590800"/>
              <a:gd name="connsiteX42" fmla="*/ 201509 w 3353503"/>
              <a:gd name="connsiteY42" fmla="*/ 587829 h 2590800"/>
              <a:gd name="connsiteX43" fmla="*/ 245052 w 3353503"/>
              <a:gd name="connsiteY43" fmla="*/ 642258 h 2590800"/>
              <a:gd name="connsiteX44" fmla="*/ 266824 w 3353503"/>
              <a:gd name="connsiteY44" fmla="*/ 685800 h 2590800"/>
              <a:gd name="connsiteX45" fmla="*/ 310366 w 3353503"/>
              <a:gd name="connsiteY45" fmla="*/ 707572 h 2590800"/>
              <a:gd name="connsiteX46" fmla="*/ 332138 w 3353503"/>
              <a:gd name="connsiteY46" fmla="*/ 729343 h 2590800"/>
              <a:gd name="connsiteX47" fmla="*/ 408338 w 3353503"/>
              <a:gd name="connsiteY47" fmla="*/ 718458 h 2590800"/>
              <a:gd name="connsiteX48" fmla="*/ 495424 w 3353503"/>
              <a:gd name="connsiteY48" fmla="*/ 653143 h 2590800"/>
              <a:gd name="connsiteX49" fmla="*/ 593395 w 3353503"/>
              <a:gd name="connsiteY49" fmla="*/ 598715 h 2590800"/>
              <a:gd name="connsiteX50" fmla="*/ 626052 w 3353503"/>
              <a:gd name="connsiteY50" fmla="*/ 576943 h 2590800"/>
              <a:gd name="connsiteX51" fmla="*/ 767566 w 3353503"/>
              <a:gd name="connsiteY51" fmla="*/ 576943 h 2590800"/>
              <a:gd name="connsiteX52" fmla="*/ 800224 w 3353503"/>
              <a:gd name="connsiteY52" fmla="*/ 587829 h 2590800"/>
              <a:gd name="connsiteX53" fmla="*/ 854652 w 3353503"/>
              <a:gd name="connsiteY53" fmla="*/ 631372 h 2590800"/>
              <a:gd name="connsiteX54" fmla="*/ 876424 w 3353503"/>
              <a:gd name="connsiteY54" fmla="*/ 424543 h 2590800"/>
              <a:gd name="connsiteX55" fmla="*/ 930852 w 3353503"/>
              <a:gd name="connsiteY55" fmla="*/ 337458 h 2590800"/>
              <a:gd name="connsiteX56" fmla="*/ 952624 w 3353503"/>
              <a:gd name="connsiteY56" fmla="*/ 315686 h 2590800"/>
              <a:gd name="connsiteX57" fmla="*/ 974395 w 3353503"/>
              <a:gd name="connsiteY57" fmla="*/ 283029 h 2590800"/>
              <a:gd name="connsiteX58" fmla="*/ 1007052 w 3353503"/>
              <a:gd name="connsiteY58" fmla="*/ 272143 h 2590800"/>
              <a:gd name="connsiteX59" fmla="*/ 1039709 w 3353503"/>
              <a:gd name="connsiteY59" fmla="*/ 250372 h 2590800"/>
              <a:gd name="connsiteX60" fmla="*/ 1105024 w 3353503"/>
              <a:gd name="connsiteY60" fmla="*/ 228600 h 2590800"/>
              <a:gd name="connsiteX61" fmla="*/ 1192109 w 3353503"/>
              <a:gd name="connsiteY61" fmla="*/ 206829 h 2590800"/>
              <a:gd name="connsiteX62" fmla="*/ 1224766 w 3353503"/>
              <a:gd name="connsiteY62" fmla="*/ 185058 h 2590800"/>
              <a:gd name="connsiteX63" fmla="*/ 1300966 w 3353503"/>
              <a:gd name="connsiteY63" fmla="*/ 163286 h 2590800"/>
              <a:gd name="connsiteX64" fmla="*/ 1398938 w 3353503"/>
              <a:gd name="connsiteY64" fmla="*/ 108858 h 2590800"/>
              <a:gd name="connsiteX65" fmla="*/ 1420709 w 3353503"/>
              <a:gd name="connsiteY65" fmla="*/ 87086 h 2590800"/>
              <a:gd name="connsiteX66" fmla="*/ 1486024 w 3353503"/>
              <a:gd name="connsiteY66" fmla="*/ 65315 h 2590800"/>
              <a:gd name="connsiteX67" fmla="*/ 1573109 w 3353503"/>
              <a:gd name="connsiteY67" fmla="*/ 32658 h 2590800"/>
              <a:gd name="connsiteX68" fmla="*/ 1605766 w 3353503"/>
              <a:gd name="connsiteY68" fmla="*/ 10886 h 2590800"/>
              <a:gd name="connsiteX69" fmla="*/ 1638424 w 3353503"/>
              <a:gd name="connsiteY69" fmla="*/ 0 h 2590800"/>
              <a:gd name="connsiteX70" fmla="*/ 1681966 w 3353503"/>
              <a:gd name="connsiteY70" fmla="*/ 21772 h 2590800"/>
              <a:gd name="connsiteX71" fmla="*/ 1714624 w 3353503"/>
              <a:gd name="connsiteY71" fmla="*/ 76200 h 2590800"/>
              <a:gd name="connsiteX72" fmla="*/ 1736395 w 3353503"/>
              <a:gd name="connsiteY72" fmla="*/ 97972 h 2590800"/>
              <a:gd name="connsiteX73" fmla="*/ 1790824 w 3353503"/>
              <a:gd name="connsiteY73" fmla="*/ 163286 h 2590800"/>
              <a:gd name="connsiteX74" fmla="*/ 1758166 w 3353503"/>
              <a:gd name="connsiteY74" fmla="*/ 272143 h 2590800"/>
              <a:gd name="connsiteX75" fmla="*/ 1736395 w 3353503"/>
              <a:gd name="connsiteY75" fmla="*/ 293915 h 2590800"/>
              <a:gd name="connsiteX76" fmla="*/ 1703738 w 3353503"/>
              <a:gd name="connsiteY76" fmla="*/ 304800 h 2590800"/>
              <a:gd name="connsiteX77" fmla="*/ 1747281 w 3353503"/>
              <a:gd name="connsiteY77" fmla="*/ 293915 h 2590800"/>
              <a:gd name="connsiteX78" fmla="*/ 1877909 w 3353503"/>
              <a:gd name="connsiteY78" fmla="*/ 304800 h 2590800"/>
              <a:gd name="connsiteX79" fmla="*/ 1910566 w 3353503"/>
              <a:gd name="connsiteY79" fmla="*/ 326572 h 2590800"/>
              <a:gd name="connsiteX80" fmla="*/ 1954109 w 3353503"/>
              <a:gd name="connsiteY80" fmla="*/ 348343 h 2590800"/>
              <a:gd name="connsiteX81" fmla="*/ 1986766 w 3353503"/>
              <a:gd name="connsiteY81" fmla="*/ 381000 h 2590800"/>
              <a:gd name="connsiteX82" fmla="*/ 1997652 w 3353503"/>
              <a:gd name="connsiteY82" fmla="*/ 413658 h 2590800"/>
              <a:gd name="connsiteX83" fmla="*/ 1964995 w 3353503"/>
              <a:gd name="connsiteY83" fmla="*/ 348343 h 2590800"/>
              <a:gd name="connsiteX84" fmla="*/ 2073852 w 3353503"/>
              <a:gd name="connsiteY84" fmla="*/ 337458 h 2590800"/>
              <a:gd name="connsiteX85" fmla="*/ 2117395 w 3353503"/>
              <a:gd name="connsiteY85" fmla="*/ 402772 h 2590800"/>
              <a:gd name="connsiteX86" fmla="*/ 2128281 w 3353503"/>
              <a:gd name="connsiteY86" fmla="*/ 511629 h 2590800"/>
              <a:gd name="connsiteX87" fmla="*/ 2226252 w 3353503"/>
              <a:gd name="connsiteY87" fmla="*/ 478972 h 2590800"/>
              <a:gd name="connsiteX88" fmla="*/ 2443966 w 3353503"/>
              <a:gd name="connsiteY88" fmla="*/ 402772 h 2590800"/>
              <a:gd name="connsiteX89" fmla="*/ 2541938 w 3353503"/>
              <a:gd name="connsiteY89" fmla="*/ 457200 h 2590800"/>
              <a:gd name="connsiteX90" fmla="*/ 2596366 w 3353503"/>
              <a:gd name="connsiteY90" fmla="*/ 511629 h 2590800"/>
              <a:gd name="connsiteX91" fmla="*/ 2694338 w 3353503"/>
              <a:gd name="connsiteY91" fmla="*/ 522515 h 2590800"/>
              <a:gd name="connsiteX92" fmla="*/ 2737881 w 3353503"/>
              <a:gd name="connsiteY92" fmla="*/ 544286 h 2590800"/>
              <a:gd name="connsiteX93" fmla="*/ 2770538 w 3353503"/>
              <a:gd name="connsiteY93" fmla="*/ 587829 h 2590800"/>
              <a:gd name="connsiteX94" fmla="*/ 2803195 w 3353503"/>
              <a:gd name="connsiteY94" fmla="*/ 598715 h 2590800"/>
              <a:gd name="connsiteX95" fmla="*/ 2835852 w 3353503"/>
              <a:gd name="connsiteY95" fmla="*/ 620486 h 2590800"/>
              <a:gd name="connsiteX96" fmla="*/ 2901166 w 3353503"/>
              <a:gd name="connsiteY96" fmla="*/ 631372 h 2590800"/>
              <a:gd name="connsiteX97" fmla="*/ 2966481 w 3353503"/>
              <a:gd name="connsiteY97" fmla="*/ 653143 h 2590800"/>
              <a:gd name="connsiteX98" fmla="*/ 2977366 w 3353503"/>
              <a:gd name="connsiteY98" fmla="*/ 620486 h 2590800"/>
              <a:gd name="connsiteX99" fmla="*/ 2988252 w 3353503"/>
              <a:gd name="connsiteY99" fmla="*/ 576943 h 2590800"/>
              <a:gd name="connsiteX100" fmla="*/ 3064452 w 3353503"/>
              <a:gd name="connsiteY100" fmla="*/ 587829 h 2590800"/>
              <a:gd name="connsiteX101" fmla="*/ 3162424 w 3353503"/>
              <a:gd name="connsiteY101" fmla="*/ 609600 h 2590800"/>
              <a:gd name="connsiteX102" fmla="*/ 3184195 w 3353503"/>
              <a:gd name="connsiteY102" fmla="*/ 653143 h 2590800"/>
              <a:gd name="connsiteX103" fmla="*/ 3227738 w 3353503"/>
              <a:gd name="connsiteY103" fmla="*/ 696686 h 2590800"/>
              <a:gd name="connsiteX104" fmla="*/ 3249509 w 3353503"/>
              <a:gd name="connsiteY104" fmla="*/ 718458 h 2590800"/>
              <a:gd name="connsiteX105" fmla="*/ 3282166 w 3353503"/>
              <a:gd name="connsiteY105" fmla="*/ 740229 h 2590800"/>
              <a:gd name="connsiteX106" fmla="*/ 3325709 w 3353503"/>
              <a:gd name="connsiteY106" fmla="*/ 794658 h 2590800"/>
              <a:gd name="connsiteX107" fmla="*/ 3347481 w 3353503"/>
              <a:gd name="connsiteY107" fmla="*/ 816429 h 2590800"/>
              <a:gd name="connsiteX108" fmla="*/ 3336595 w 3353503"/>
              <a:gd name="connsiteY108" fmla="*/ 870858 h 2590800"/>
              <a:gd name="connsiteX109" fmla="*/ 3216852 w 3353503"/>
              <a:gd name="connsiteY109" fmla="*/ 838200 h 2590800"/>
              <a:gd name="connsiteX110" fmla="*/ 3151538 w 3353503"/>
              <a:gd name="connsiteY110" fmla="*/ 816429 h 2590800"/>
              <a:gd name="connsiteX111" fmla="*/ 3107995 w 3353503"/>
              <a:gd name="connsiteY111" fmla="*/ 827315 h 2590800"/>
              <a:gd name="connsiteX112" fmla="*/ 3118881 w 3353503"/>
              <a:gd name="connsiteY112" fmla="*/ 892629 h 2590800"/>
              <a:gd name="connsiteX113" fmla="*/ 3162424 w 3353503"/>
              <a:gd name="connsiteY113" fmla="*/ 947058 h 2590800"/>
              <a:gd name="connsiteX114" fmla="*/ 3107995 w 3353503"/>
              <a:gd name="connsiteY114" fmla="*/ 990600 h 2590800"/>
              <a:gd name="connsiteX115" fmla="*/ 3042681 w 3353503"/>
              <a:gd name="connsiteY115" fmla="*/ 1012372 h 2590800"/>
              <a:gd name="connsiteX116" fmla="*/ 3010024 w 3353503"/>
              <a:gd name="connsiteY116" fmla="*/ 1034143 h 2590800"/>
              <a:gd name="connsiteX117" fmla="*/ 2944709 w 3353503"/>
              <a:gd name="connsiteY117" fmla="*/ 1055915 h 2590800"/>
              <a:gd name="connsiteX118" fmla="*/ 2835852 w 3353503"/>
              <a:gd name="connsiteY118" fmla="*/ 1110343 h 2590800"/>
              <a:gd name="connsiteX119" fmla="*/ 2814081 w 3353503"/>
              <a:gd name="connsiteY119" fmla="*/ 1132115 h 2590800"/>
              <a:gd name="connsiteX120" fmla="*/ 2781424 w 3353503"/>
              <a:gd name="connsiteY120" fmla="*/ 1143000 h 2590800"/>
              <a:gd name="connsiteX121" fmla="*/ 2770538 w 3353503"/>
              <a:gd name="connsiteY121" fmla="*/ 1262743 h 2590800"/>
              <a:gd name="connsiteX122" fmla="*/ 2716109 w 3353503"/>
              <a:gd name="connsiteY122" fmla="*/ 1360715 h 2590800"/>
              <a:gd name="connsiteX123" fmla="*/ 2661681 w 3353503"/>
              <a:gd name="connsiteY123" fmla="*/ 1404258 h 2590800"/>
              <a:gd name="connsiteX124" fmla="*/ 2639909 w 3353503"/>
              <a:gd name="connsiteY124" fmla="*/ 1338943 h 2590800"/>
              <a:gd name="connsiteX125" fmla="*/ 2650795 w 3353503"/>
              <a:gd name="connsiteY125" fmla="*/ 1230086 h 2590800"/>
              <a:gd name="connsiteX126" fmla="*/ 2672566 w 3353503"/>
              <a:gd name="connsiteY126" fmla="*/ 1197429 h 2590800"/>
              <a:gd name="connsiteX127" fmla="*/ 2759652 w 3353503"/>
              <a:gd name="connsiteY127" fmla="*/ 1132115 h 2590800"/>
              <a:gd name="connsiteX128" fmla="*/ 2792309 w 3353503"/>
              <a:gd name="connsiteY128" fmla="*/ 990600 h 2590800"/>
              <a:gd name="connsiteX129" fmla="*/ 2748766 w 3353503"/>
              <a:gd name="connsiteY129" fmla="*/ 1001486 h 2590800"/>
              <a:gd name="connsiteX130" fmla="*/ 2672566 w 3353503"/>
              <a:gd name="connsiteY130" fmla="*/ 1088572 h 2590800"/>
              <a:gd name="connsiteX131" fmla="*/ 2607252 w 3353503"/>
              <a:gd name="connsiteY131" fmla="*/ 1153886 h 2590800"/>
              <a:gd name="connsiteX132" fmla="*/ 2248024 w 3353503"/>
              <a:gd name="connsiteY132" fmla="*/ 1186543 h 2590800"/>
              <a:gd name="connsiteX133" fmla="*/ 2248024 w 3353503"/>
              <a:gd name="connsiteY133" fmla="*/ 1317172 h 2590800"/>
              <a:gd name="connsiteX134" fmla="*/ 2269795 w 3353503"/>
              <a:gd name="connsiteY134" fmla="*/ 1349829 h 2590800"/>
              <a:gd name="connsiteX135" fmla="*/ 2302452 w 3353503"/>
              <a:gd name="connsiteY135" fmla="*/ 1360715 h 2590800"/>
              <a:gd name="connsiteX136" fmla="*/ 2335109 w 3353503"/>
              <a:gd name="connsiteY136" fmla="*/ 1382486 h 2590800"/>
              <a:gd name="connsiteX137" fmla="*/ 2345995 w 3353503"/>
              <a:gd name="connsiteY137" fmla="*/ 1415143 h 2590800"/>
              <a:gd name="connsiteX138" fmla="*/ 2324224 w 3353503"/>
              <a:gd name="connsiteY138" fmla="*/ 1513115 h 2590800"/>
              <a:gd name="connsiteX139" fmla="*/ 2367766 w 3353503"/>
              <a:gd name="connsiteY139" fmla="*/ 1567543 h 2590800"/>
              <a:gd name="connsiteX140" fmla="*/ 2378652 w 3353503"/>
              <a:gd name="connsiteY140" fmla="*/ 1600200 h 2590800"/>
              <a:gd name="connsiteX141" fmla="*/ 2433081 w 3353503"/>
              <a:gd name="connsiteY141" fmla="*/ 1632858 h 2590800"/>
              <a:gd name="connsiteX142" fmla="*/ 2433081 w 3353503"/>
              <a:gd name="connsiteY142" fmla="*/ 1741715 h 2590800"/>
              <a:gd name="connsiteX143" fmla="*/ 2422195 w 3353503"/>
              <a:gd name="connsiteY143" fmla="*/ 1774372 h 2590800"/>
              <a:gd name="connsiteX144" fmla="*/ 2389538 w 3353503"/>
              <a:gd name="connsiteY144" fmla="*/ 1807029 h 2590800"/>
              <a:gd name="connsiteX145" fmla="*/ 2367766 w 3353503"/>
              <a:gd name="connsiteY145" fmla="*/ 1839686 h 2590800"/>
              <a:gd name="connsiteX146" fmla="*/ 2313338 w 3353503"/>
              <a:gd name="connsiteY146" fmla="*/ 1894115 h 2590800"/>
              <a:gd name="connsiteX147" fmla="*/ 2291566 w 3353503"/>
              <a:gd name="connsiteY147" fmla="*/ 1915886 h 2590800"/>
              <a:gd name="connsiteX148" fmla="*/ 2269795 w 3353503"/>
              <a:gd name="connsiteY148" fmla="*/ 1948543 h 2590800"/>
              <a:gd name="connsiteX149" fmla="*/ 2204481 w 3353503"/>
              <a:gd name="connsiteY149" fmla="*/ 1981200 h 2590800"/>
              <a:gd name="connsiteX150" fmla="*/ 2150052 w 3353503"/>
              <a:gd name="connsiteY150" fmla="*/ 2013858 h 2590800"/>
              <a:gd name="connsiteX151" fmla="*/ 2117395 w 3353503"/>
              <a:gd name="connsiteY151" fmla="*/ 2035629 h 2590800"/>
              <a:gd name="connsiteX152" fmla="*/ 2084738 w 3353503"/>
              <a:gd name="connsiteY152" fmla="*/ 2046515 h 2590800"/>
              <a:gd name="connsiteX153" fmla="*/ 2052081 w 3353503"/>
              <a:gd name="connsiteY153" fmla="*/ 2068286 h 2590800"/>
              <a:gd name="connsiteX154" fmla="*/ 2030309 w 3353503"/>
              <a:gd name="connsiteY154" fmla="*/ 2090058 h 2590800"/>
              <a:gd name="connsiteX155" fmla="*/ 1986766 w 3353503"/>
              <a:gd name="connsiteY155" fmla="*/ 2100943 h 2590800"/>
              <a:gd name="connsiteX156" fmla="*/ 1921452 w 3353503"/>
              <a:gd name="connsiteY156" fmla="*/ 2133600 h 2590800"/>
              <a:gd name="connsiteX157" fmla="*/ 1888795 w 3353503"/>
              <a:gd name="connsiteY157" fmla="*/ 2155372 h 2590800"/>
              <a:gd name="connsiteX158" fmla="*/ 1823481 w 3353503"/>
              <a:gd name="connsiteY158" fmla="*/ 2177143 h 2590800"/>
              <a:gd name="connsiteX159" fmla="*/ 1790824 w 3353503"/>
              <a:gd name="connsiteY159" fmla="*/ 2188029 h 2590800"/>
              <a:gd name="connsiteX160" fmla="*/ 1758166 w 3353503"/>
              <a:gd name="connsiteY160" fmla="*/ 2198915 h 2590800"/>
              <a:gd name="connsiteX161" fmla="*/ 1736395 w 3353503"/>
              <a:gd name="connsiteY161" fmla="*/ 2373086 h 2590800"/>
              <a:gd name="connsiteX162" fmla="*/ 1692852 w 3353503"/>
              <a:gd name="connsiteY162" fmla="*/ 2427515 h 2590800"/>
              <a:gd name="connsiteX163" fmla="*/ 1671081 w 3353503"/>
              <a:gd name="connsiteY163" fmla="*/ 2514600 h 2590800"/>
              <a:gd name="connsiteX164" fmla="*/ 1660195 w 3353503"/>
              <a:gd name="connsiteY164" fmla="*/ 2558143 h 2590800"/>
              <a:gd name="connsiteX165" fmla="*/ 1594881 w 3353503"/>
              <a:gd name="connsiteY165" fmla="*/ 2590800 h 2590800"/>
              <a:gd name="connsiteX166" fmla="*/ 1507795 w 3353503"/>
              <a:gd name="connsiteY166" fmla="*/ 2579915 h 2590800"/>
              <a:gd name="connsiteX167" fmla="*/ 1475138 w 3353503"/>
              <a:gd name="connsiteY167" fmla="*/ 2569029 h 2590800"/>
              <a:gd name="connsiteX168" fmla="*/ 1464252 w 3353503"/>
              <a:gd name="connsiteY168" fmla="*/ 2536372 h 2590800"/>
              <a:gd name="connsiteX169" fmla="*/ 1442481 w 3353503"/>
              <a:gd name="connsiteY169" fmla="*/ 2514600 h 2590800"/>
              <a:gd name="connsiteX170" fmla="*/ 1431595 w 3353503"/>
              <a:gd name="connsiteY170" fmla="*/ 2481943 h 2590800"/>
              <a:gd name="connsiteX171" fmla="*/ 1420709 w 3353503"/>
              <a:gd name="connsiteY171" fmla="*/ 2416629 h 2590800"/>
              <a:gd name="connsiteX172" fmla="*/ 1355395 w 3353503"/>
              <a:gd name="connsiteY172" fmla="*/ 2362200 h 2590800"/>
              <a:gd name="connsiteX173" fmla="*/ 1311852 w 3353503"/>
              <a:gd name="connsiteY173" fmla="*/ 2307772 h 2590800"/>
              <a:gd name="connsiteX174" fmla="*/ 1268309 w 3353503"/>
              <a:gd name="connsiteY174" fmla="*/ 2253343 h 2590800"/>
              <a:gd name="connsiteX175" fmla="*/ 1257424 w 3353503"/>
              <a:gd name="connsiteY175" fmla="*/ 2220686 h 2590800"/>
              <a:gd name="connsiteX176" fmla="*/ 1181224 w 3353503"/>
              <a:gd name="connsiteY176" fmla="*/ 2264229 h 2590800"/>
              <a:gd name="connsiteX177" fmla="*/ 1170338 w 3353503"/>
              <a:gd name="connsiteY177" fmla="*/ 2296886 h 2590800"/>
              <a:gd name="connsiteX178" fmla="*/ 1148566 w 3353503"/>
              <a:gd name="connsiteY178" fmla="*/ 2329543 h 2590800"/>
              <a:gd name="connsiteX179" fmla="*/ 1115909 w 3353503"/>
              <a:gd name="connsiteY179" fmla="*/ 2351315 h 2590800"/>
              <a:gd name="connsiteX180" fmla="*/ 1105024 w 3353503"/>
              <a:gd name="connsiteY180" fmla="*/ 2362200 h 2590800"/>
              <a:gd name="connsiteX181" fmla="*/ 1094138 w 3353503"/>
              <a:gd name="connsiteY181" fmla="*/ 2373086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3353503" h="2590800">
                <a:moveTo>
                  <a:pt x="1268309" y="2209800"/>
                </a:moveTo>
                <a:cubicBezTo>
                  <a:pt x="1257423" y="2206172"/>
                  <a:pt x="1246538" y="2195286"/>
                  <a:pt x="1235652" y="2198915"/>
                </a:cubicBezTo>
                <a:cubicBezTo>
                  <a:pt x="1221206" y="2203730"/>
                  <a:pt x="1188196" y="2250285"/>
                  <a:pt x="1181224" y="2264229"/>
                </a:cubicBezTo>
                <a:cubicBezTo>
                  <a:pt x="1176092" y="2274492"/>
                  <a:pt x="1177506" y="2287926"/>
                  <a:pt x="1170338" y="2296886"/>
                </a:cubicBezTo>
                <a:cubicBezTo>
                  <a:pt x="1162165" y="2307102"/>
                  <a:pt x="1147897" y="2310485"/>
                  <a:pt x="1137681" y="2318658"/>
                </a:cubicBezTo>
                <a:cubicBezTo>
                  <a:pt x="1094989" y="2352811"/>
                  <a:pt x="1139963" y="2332411"/>
                  <a:pt x="1083252" y="2351315"/>
                </a:cubicBezTo>
                <a:cubicBezTo>
                  <a:pt x="1079623" y="2365829"/>
                  <a:pt x="1074343" y="2380028"/>
                  <a:pt x="1072366" y="2394858"/>
                </a:cubicBezTo>
                <a:cubicBezTo>
                  <a:pt x="1067069" y="2434585"/>
                  <a:pt x="1088292" y="2484810"/>
                  <a:pt x="1061481" y="2514600"/>
                </a:cubicBezTo>
                <a:cubicBezTo>
                  <a:pt x="1041911" y="2536345"/>
                  <a:pt x="1003424" y="2507343"/>
                  <a:pt x="974395" y="2503715"/>
                </a:cubicBezTo>
                <a:cubicBezTo>
                  <a:pt x="963509" y="2496458"/>
                  <a:pt x="949911" y="2492159"/>
                  <a:pt x="941738" y="2481943"/>
                </a:cubicBezTo>
                <a:cubicBezTo>
                  <a:pt x="934570" y="2472983"/>
                  <a:pt x="933432" y="2460467"/>
                  <a:pt x="930852" y="2449286"/>
                </a:cubicBezTo>
                <a:cubicBezTo>
                  <a:pt x="922531" y="2413229"/>
                  <a:pt x="915900" y="2376799"/>
                  <a:pt x="909081" y="2340429"/>
                </a:cubicBezTo>
                <a:cubicBezTo>
                  <a:pt x="905013" y="2318735"/>
                  <a:pt x="903548" y="2296528"/>
                  <a:pt x="898195" y="2275115"/>
                </a:cubicBezTo>
                <a:cubicBezTo>
                  <a:pt x="892629" y="2252851"/>
                  <a:pt x="880925" y="2232304"/>
                  <a:pt x="876424" y="2209800"/>
                </a:cubicBezTo>
                <a:cubicBezTo>
                  <a:pt x="872795" y="2191657"/>
                  <a:pt x="875801" y="2170767"/>
                  <a:pt x="865538" y="2155372"/>
                </a:cubicBezTo>
                <a:cubicBezTo>
                  <a:pt x="859173" y="2145825"/>
                  <a:pt x="843914" y="2147638"/>
                  <a:pt x="832881" y="2144486"/>
                </a:cubicBezTo>
                <a:cubicBezTo>
                  <a:pt x="737174" y="2117140"/>
                  <a:pt x="835001" y="2148820"/>
                  <a:pt x="756681" y="2122715"/>
                </a:cubicBezTo>
                <a:cubicBezTo>
                  <a:pt x="720474" y="2086508"/>
                  <a:pt x="751713" y="2111255"/>
                  <a:pt x="702252" y="2090058"/>
                </a:cubicBezTo>
                <a:cubicBezTo>
                  <a:pt x="651447" y="2068284"/>
                  <a:pt x="655347" y="2058906"/>
                  <a:pt x="593395" y="2046515"/>
                </a:cubicBezTo>
                <a:cubicBezTo>
                  <a:pt x="469868" y="2021809"/>
                  <a:pt x="520438" y="2033717"/>
                  <a:pt x="440995" y="2013858"/>
                </a:cubicBezTo>
                <a:cubicBezTo>
                  <a:pt x="379089" y="1951950"/>
                  <a:pt x="428960" y="2011559"/>
                  <a:pt x="397452" y="1948543"/>
                </a:cubicBezTo>
                <a:cubicBezTo>
                  <a:pt x="382296" y="1918231"/>
                  <a:pt x="367100" y="1907305"/>
                  <a:pt x="343024" y="1883229"/>
                </a:cubicBezTo>
                <a:cubicBezTo>
                  <a:pt x="317115" y="1805504"/>
                  <a:pt x="333982" y="1837010"/>
                  <a:pt x="299481" y="1785258"/>
                </a:cubicBezTo>
                <a:cubicBezTo>
                  <a:pt x="282514" y="1717393"/>
                  <a:pt x="290818" y="1709115"/>
                  <a:pt x="255938" y="1665515"/>
                </a:cubicBezTo>
                <a:cubicBezTo>
                  <a:pt x="249527" y="1657501"/>
                  <a:pt x="241423" y="1651000"/>
                  <a:pt x="234166" y="1643743"/>
                </a:cubicBezTo>
                <a:cubicBezTo>
                  <a:pt x="208258" y="1566017"/>
                  <a:pt x="225125" y="1597524"/>
                  <a:pt x="190624" y="1545772"/>
                </a:cubicBezTo>
                <a:cubicBezTo>
                  <a:pt x="195208" y="1538896"/>
                  <a:pt x="228914" y="1494541"/>
                  <a:pt x="223281" y="1480458"/>
                </a:cubicBezTo>
                <a:cubicBezTo>
                  <a:pt x="218422" y="1468311"/>
                  <a:pt x="200840" y="1466859"/>
                  <a:pt x="190624" y="1458686"/>
                </a:cubicBezTo>
                <a:cubicBezTo>
                  <a:pt x="146511" y="1423396"/>
                  <a:pt x="195954" y="1443691"/>
                  <a:pt x="125309" y="1426029"/>
                </a:cubicBezTo>
                <a:cubicBezTo>
                  <a:pt x="113769" y="1418336"/>
                  <a:pt x="78638" y="1397999"/>
                  <a:pt x="70881" y="1382486"/>
                </a:cubicBezTo>
                <a:cubicBezTo>
                  <a:pt x="60618" y="1361960"/>
                  <a:pt x="56366" y="1338943"/>
                  <a:pt x="49109" y="1317172"/>
                </a:cubicBezTo>
                <a:cubicBezTo>
                  <a:pt x="45481" y="1295401"/>
                  <a:pt x="43012" y="1273404"/>
                  <a:pt x="38224" y="1251858"/>
                </a:cubicBezTo>
                <a:cubicBezTo>
                  <a:pt x="35735" y="1240656"/>
                  <a:pt x="30490" y="1230233"/>
                  <a:pt x="27338" y="1219200"/>
                </a:cubicBezTo>
                <a:cubicBezTo>
                  <a:pt x="0" y="1123518"/>
                  <a:pt x="31667" y="1221304"/>
                  <a:pt x="5566" y="1143000"/>
                </a:cubicBezTo>
                <a:cubicBezTo>
                  <a:pt x="9195" y="1132114"/>
                  <a:pt x="13300" y="1121376"/>
                  <a:pt x="16452" y="1110343"/>
                </a:cubicBezTo>
                <a:cubicBezTo>
                  <a:pt x="20562" y="1095958"/>
                  <a:pt x="22085" y="1080808"/>
                  <a:pt x="27338" y="1066800"/>
                </a:cubicBezTo>
                <a:cubicBezTo>
                  <a:pt x="39176" y="1035232"/>
                  <a:pt x="52834" y="1017671"/>
                  <a:pt x="70881" y="990600"/>
                </a:cubicBezTo>
                <a:cubicBezTo>
                  <a:pt x="66022" y="922582"/>
                  <a:pt x="74559" y="864926"/>
                  <a:pt x="49109" y="805543"/>
                </a:cubicBezTo>
                <a:cubicBezTo>
                  <a:pt x="42717" y="790628"/>
                  <a:pt x="34595" y="776514"/>
                  <a:pt x="27338" y="762000"/>
                </a:cubicBezTo>
                <a:cubicBezTo>
                  <a:pt x="29713" y="731128"/>
                  <a:pt x="14612" y="625648"/>
                  <a:pt x="59995" y="587829"/>
                </a:cubicBezTo>
                <a:cubicBezTo>
                  <a:pt x="72461" y="577440"/>
                  <a:pt x="89024" y="573315"/>
                  <a:pt x="103538" y="566058"/>
                </a:cubicBezTo>
                <a:cubicBezTo>
                  <a:pt x="116570" y="553025"/>
                  <a:pt x="134414" y="528689"/>
                  <a:pt x="157966" y="533400"/>
                </a:cubicBezTo>
                <a:cubicBezTo>
                  <a:pt x="170483" y="535903"/>
                  <a:pt x="197635" y="582986"/>
                  <a:pt x="201509" y="587829"/>
                </a:cubicBezTo>
                <a:cubicBezTo>
                  <a:pt x="237277" y="632538"/>
                  <a:pt x="211540" y="583612"/>
                  <a:pt x="245052" y="642258"/>
                </a:cubicBezTo>
                <a:cubicBezTo>
                  <a:pt x="253103" y="656347"/>
                  <a:pt x="255350" y="674326"/>
                  <a:pt x="266824" y="685800"/>
                </a:cubicBezTo>
                <a:cubicBezTo>
                  <a:pt x="278298" y="697274"/>
                  <a:pt x="296864" y="698571"/>
                  <a:pt x="310366" y="707572"/>
                </a:cubicBezTo>
                <a:cubicBezTo>
                  <a:pt x="318905" y="713265"/>
                  <a:pt x="324881" y="722086"/>
                  <a:pt x="332138" y="729343"/>
                </a:cubicBezTo>
                <a:cubicBezTo>
                  <a:pt x="357538" y="725715"/>
                  <a:pt x="384390" y="727669"/>
                  <a:pt x="408338" y="718458"/>
                </a:cubicBezTo>
                <a:cubicBezTo>
                  <a:pt x="495430" y="684961"/>
                  <a:pt x="449957" y="687243"/>
                  <a:pt x="495424" y="653143"/>
                </a:cubicBezTo>
                <a:cubicBezTo>
                  <a:pt x="555314" y="608225"/>
                  <a:pt x="542480" y="615686"/>
                  <a:pt x="593395" y="598715"/>
                </a:cubicBezTo>
                <a:cubicBezTo>
                  <a:pt x="604281" y="591458"/>
                  <a:pt x="614350" y="582794"/>
                  <a:pt x="626052" y="576943"/>
                </a:cubicBezTo>
                <a:cubicBezTo>
                  <a:pt x="674621" y="552659"/>
                  <a:pt x="706670" y="570854"/>
                  <a:pt x="767566" y="576943"/>
                </a:cubicBezTo>
                <a:cubicBezTo>
                  <a:pt x="778452" y="580572"/>
                  <a:pt x="789961" y="582697"/>
                  <a:pt x="800224" y="587829"/>
                </a:cubicBezTo>
                <a:cubicBezTo>
                  <a:pt x="827690" y="601562"/>
                  <a:pt x="834401" y="611121"/>
                  <a:pt x="854652" y="631372"/>
                </a:cubicBezTo>
                <a:cubicBezTo>
                  <a:pt x="888510" y="529800"/>
                  <a:pt x="841620" y="679770"/>
                  <a:pt x="876424" y="424543"/>
                </a:cubicBezTo>
                <a:cubicBezTo>
                  <a:pt x="887001" y="346978"/>
                  <a:pt x="887840" y="371867"/>
                  <a:pt x="930852" y="337458"/>
                </a:cubicBezTo>
                <a:cubicBezTo>
                  <a:pt x="938866" y="331047"/>
                  <a:pt x="946213" y="323700"/>
                  <a:pt x="952624" y="315686"/>
                </a:cubicBezTo>
                <a:cubicBezTo>
                  <a:pt x="960797" y="305470"/>
                  <a:pt x="964179" y="291202"/>
                  <a:pt x="974395" y="283029"/>
                </a:cubicBezTo>
                <a:cubicBezTo>
                  <a:pt x="983355" y="275861"/>
                  <a:pt x="996789" y="277275"/>
                  <a:pt x="1007052" y="272143"/>
                </a:cubicBezTo>
                <a:cubicBezTo>
                  <a:pt x="1018754" y="266292"/>
                  <a:pt x="1027754" y="255685"/>
                  <a:pt x="1039709" y="250372"/>
                </a:cubicBezTo>
                <a:cubicBezTo>
                  <a:pt x="1060680" y="241051"/>
                  <a:pt x="1083252" y="235857"/>
                  <a:pt x="1105024" y="228600"/>
                </a:cubicBezTo>
                <a:cubicBezTo>
                  <a:pt x="1155227" y="211866"/>
                  <a:pt x="1126440" y="219963"/>
                  <a:pt x="1192109" y="206829"/>
                </a:cubicBezTo>
                <a:cubicBezTo>
                  <a:pt x="1202995" y="199572"/>
                  <a:pt x="1212741" y="190212"/>
                  <a:pt x="1224766" y="185058"/>
                </a:cubicBezTo>
                <a:cubicBezTo>
                  <a:pt x="1249429" y="174488"/>
                  <a:pt x="1277133" y="176526"/>
                  <a:pt x="1300966" y="163286"/>
                </a:cubicBezTo>
                <a:cubicBezTo>
                  <a:pt x="1413254" y="100904"/>
                  <a:pt x="1325046" y="133487"/>
                  <a:pt x="1398938" y="108858"/>
                </a:cubicBezTo>
                <a:cubicBezTo>
                  <a:pt x="1406195" y="101601"/>
                  <a:pt x="1411529" y="91676"/>
                  <a:pt x="1420709" y="87086"/>
                </a:cubicBezTo>
                <a:cubicBezTo>
                  <a:pt x="1441235" y="76823"/>
                  <a:pt x="1486024" y="65315"/>
                  <a:pt x="1486024" y="65315"/>
                </a:cubicBezTo>
                <a:cubicBezTo>
                  <a:pt x="1562611" y="14256"/>
                  <a:pt x="1465498" y="73012"/>
                  <a:pt x="1573109" y="32658"/>
                </a:cubicBezTo>
                <a:cubicBezTo>
                  <a:pt x="1585359" y="28064"/>
                  <a:pt x="1594064" y="16737"/>
                  <a:pt x="1605766" y="10886"/>
                </a:cubicBezTo>
                <a:cubicBezTo>
                  <a:pt x="1616029" y="5754"/>
                  <a:pt x="1627538" y="3629"/>
                  <a:pt x="1638424" y="0"/>
                </a:cubicBezTo>
                <a:cubicBezTo>
                  <a:pt x="1652938" y="7257"/>
                  <a:pt x="1668464" y="12771"/>
                  <a:pt x="1681966" y="21772"/>
                </a:cubicBezTo>
                <a:cubicBezTo>
                  <a:pt x="1718743" y="46290"/>
                  <a:pt x="1692788" y="39806"/>
                  <a:pt x="1714624" y="76200"/>
                </a:cubicBezTo>
                <a:cubicBezTo>
                  <a:pt x="1719904" y="85001"/>
                  <a:pt x="1729984" y="89958"/>
                  <a:pt x="1736395" y="97972"/>
                </a:cubicBezTo>
                <a:cubicBezTo>
                  <a:pt x="1797007" y="173739"/>
                  <a:pt x="1713259" y="85723"/>
                  <a:pt x="1790824" y="163286"/>
                </a:cubicBezTo>
                <a:cubicBezTo>
                  <a:pt x="1781157" y="230952"/>
                  <a:pt x="1792606" y="229093"/>
                  <a:pt x="1758166" y="272143"/>
                </a:cubicBezTo>
                <a:cubicBezTo>
                  <a:pt x="1751755" y="280157"/>
                  <a:pt x="1745196" y="288635"/>
                  <a:pt x="1736395" y="293915"/>
                </a:cubicBezTo>
                <a:cubicBezTo>
                  <a:pt x="1726556" y="299819"/>
                  <a:pt x="1692264" y="304800"/>
                  <a:pt x="1703738" y="304800"/>
                </a:cubicBezTo>
                <a:cubicBezTo>
                  <a:pt x="1718699" y="304800"/>
                  <a:pt x="1732767" y="297543"/>
                  <a:pt x="1747281" y="293915"/>
                </a:cubicBezTo>
                <a:cubicBezTo>
                  <a:pt x="1790824" y="297543"/>
                  <a:pt x="1835064" y="296231"/>
                  <a:pt x="1877909" y="304800"/>
                </a:cubicBezTo>
                <a:cubicBezTo>
                  <a:pt x="1890738" y="307366"/>
                  <a:pt x="1899207" y="320081"/>
                  <a:pt x="1910566" y="326572"/>
                </a:cubicBezTo>
                <a:cubicBezTo>
                  <a:pt x="1924655" y="334623"/>
                  <a:pt x="1939595" y="341086"/>
                  <a:pt x="1954109" y="348343"/>
                </a:cubicBezTo>
                <a:cubicBezTo>
                  <a:pt x="1964995" y="359229"/>
                  <a:pt x="1978227" y="368191"/>
                  <a:pt x="1986766" y="381000"/>
                </a:cubicBezTo>
                <a:cubicBezTo>
                  <a:pt x="1993131" y="390548"/>
                  <a:pt x="2009127" y="413658"/>
                  <a:pt x="1997652" y="413658"/>
                </a:cubicBezTo>
                <a:cubicBezTo>
                  <a:pt x="1983585" y="413658"/>
                  <a:pt x="1967679" y="356396"/>
                  <a:pt x="1964995" y="348343"/>
                </a:cubicBezTo>
                <a:cubicBezTo>
                  <a:pt x="2001784" y="323817"/>
                  <a:pt x="2018466" y="302212"/>
                  <a:pt x="2073852" y="337458"/>
                </a:cubicBezTo>
                <a:cubicBezTo>
                  <a:pt x="2095927" y="351506"/>
                  <a:pt x="2117395" y="402772"/>
                  <a:pt x="2117395" y="402772"/>
                </a:cubicBezTo>
                <a:cubicBezTo>
                  <a:pt x="2121024" y="439058"/>
                  <a:pt x="2105893" y="482844"/>
                  <a:pt x="2128281" y="511629"/>
                </a:cubicBezTo>
                <a:cubicBezTo>
                  <a:pt x="2152891" y="543271"/>
                  <a:pt x="2207006" y="486503"/>
                  <a:pt x="2226252" y="478972"/>
                </a:cubicBezTo>
                <a:cubicBezTo>
                  <a:pt x="2297853" y="450954"/>
                  <a:pt x="2443966" y="402772"/>
                  <a:pt x="2443966" y="402772"/>
                </a:cubicBezTo>
                <a:cubicBezTo>
                  <a:pt x="2485031" y="416460"/>
                  <a:pt x="2504509" y="419771"/>
                  <a:pt x="2541938" y="457200"/>
                </a:cubicBezTo>
                <a:cubicBezTo>
                  <a:pt x="2560081" y="475343"/>
                  <a:pt x="2570865" y="508796"/>
                  <a:pt x="2596366" y="511629"/>
                </a:cubicBezTo>
                <a:lnTo>
                  <a:pt x="2694338" y="522515"/>
                </a:lnTo>
                <a:cubicBezTo>
                  <a:pt x="2708852" y="529772"/>
                  <a:pt x="2725560" y="533725"/>
                  <a:pt x="2737881" y="544286"/>
                </a:cubicBezTo>
                <a:cubicBezTo>
                  <a:pt x="2751656" y="556093"/>
                  <a:pt x="2756600" y="576214"/>
                  <a:pt x="2770538" y="587829"/>
                </a:cubicBezTo>
                <a:cubicBezTo>
                  <a:pt x="2779353" y="595175"/>
                  <a:pt x="2792932" y="593583"/>
                  <a:pt x="2803195" y="598715"/>
                </a:cubicBezTo>
                <a:cubicBezTo>
                  <a:pt x="2814897" y="604566"/>
                  <a:pt x="2823440" y="616349"/>
                  <a:pt x="2835852" y="620486"/>
                </a:cubicBezTo>
                <a:cubicBezTo>
                  <a:pt x="2856791" y="627466"/>
                  <a:pt x="2879753" y="626019"/>
                  <a:pt x="2901166" y="631372"/>
                </a:cubicBezTo>
                <a:cubicBezTo>
                  <a:pt x="2923430" y="636938"/>
                  <a:pt x="2966481" y="653143"/>
                  <a:pt x="2966481" y="653143"/>
                </a:cubicBezTo>
                <a:cubicBezTo>
                  <a:pt x="2970109" y="642257"/>
                  <a:pt x="2979252" y="631804"/>
                  <a:pt x="2977366" y="620486"/>
                </a:cubicBezTo>
                <a:cubicBezTo>
                  <a:pt x="2969221" y="571618"/>
                  <a:pt x="2925650" y="597811"/>
                  <a:pt x="2988252" y="576943"/>
                </a:cubicBezTo>
                <a:cubicBezTo>
                  <a:pt x="3013652" y="580572"/>
                  <a:pt x="3039143" y="583611"/>
                  <a:pt x="3064452" y="587829"/>
                </a:cubicBezTo>
                <a:cubicBezTo>
                  <a:pt x="3105905" y="594738"/>
                  <a:pt x="3123286" y="599816"/>
                  <a:pt x="3162424" y="609600"/>
                </a:cubicBezTo>
                <a:cubicBezTo>
                  <a:pt x="3169681" y="624114"/>
                  <a:pt x="3174459" y="640161"/>
                  <a:pt x="3184195" y="653143"/>
                </a:cubicBezTo>
                <a:cubicBezTo>
                  <a:pt x="3196511" y="669564"/>
                  <a:pt x="3213224" y="682172"/>
                  <a:pt x="3227738" y="696686"/>
                </a:cubicBezTo>
                <a:cubicBezTo>
                  <a:pt x="3234995" y="703943"/>
                  <a:pt x="3240969" y="712765"/>
                  <a:pt x="3249509" y="718458"/>
                </a:cubicBezTo>
                <a:cubicBezTo>
                  <a:pt x="3260395" y="725715"/>
                  <a:pt x="3271950" y="732056"/>
                  <a:pt x="3282166" y="740229"/>
                </a:cubicBezTo>
                <a:cubicBezTo>
                  <a:pt x="3311375" y="763596"/>
                  <a:pt x="3300558" y="763219"/>
                  <a:pt x="3325709" y="794658"/>
                </a:cubicBezTo>
                <a:cubicBezTo>
                  <a:pt x="3332120" y="802672"/>
                  <a:pt x="3340224" y="809172"/>
                  <a:pt x="3347481" y="816429"/>
                </a:cubicBezTo>
                <a:cubicBezTo>
                  <a:pt x="3343852" y="834572"/>
                  <a:pt x="3353503" y="863344"/>
                  <a:pt x="3336595" y="870858"/>
                </a:cubicBezTo>
                <a:cubicBezTo>
                  <a:pt x="3268768" y="901003"/>
                  <a:pt x="3259431" y="857124"/>
                  <a:pt x="3216852" y="838200"/>
                </a:cubicBezTo>
                <a:cubicBezTo>
                  <a:pt x="3195881" y="828879"/>
                  <a:pt x="3151538" y="816429"/>
                  <a:pt x="3151538" y="816429"/>
                </a:cubicBezTo>
                <a:cubicBezTo>
                  <a:pt x="3137024" y="820058"/>
                  <a:pt x="3113888" y="813564"/>
                  <a:pt x="3107995" y="827315"/>
                </a:cubicBezTo>
                <a:cubicBezTo>
                  <a:pt x="3099301" y="847602"/>
                  <a:pt x="3111901" y="871690"/>
                  <a:pt x="3118881" y="892629"/>
                </a:cubicBezTo>
                <a:cubicBezTo>
                  <a:pt x="3125747" y="913228"/>
                  <a:pt x="3147560" y="932194"/>
                  <a:pt x="3162424" y="947058"/>
                </a:cubicBezTo>
                <a:cubicBezTo>
                  <a:pt x="3144328" y="965153"/>
                  <a:pt x="3132712" y="979614"/>
                  <a:pt x="3107995" y="990600"/>
                </a:cubicBezTo>
                <a:cubicBezTo>
                  <a:pt x="3087024" y="999921"/>
                  <a:pt x="3061776" y="999642"/>
                  <a:pt x="3042681" y="1012372"/>
                </a:cubicBezTo>
                <a:cubicBezTo>
                  <a:pt x="3031795" y="1019629"/>
                  <a:pt x="3021979" y="1028830"/>
                  <a:pt x="3010024" y="1034143"/>
                </a:cubicBezTo>
                <a:cubicBezTo>
                  <a:pt x="2989053" y="1043464"/>
                  <a:pt x="2963804" y="1043185"/>
                  <a:pt x="2944709" y="1055915"/>
                </a:cubicBezTo>
                <a:cubicBezTo>
                  <a:pt x="2866947" y="1107757"/>
                  <a:pt x="2904780" y="1093112"/>
                  <a:pt x="2835852" y="1110343"/>
                </a:cubicBezTo>
                <a:cubicBezTo>
                  <a:pt x="2828595" y="1117600"/>
                  <a:pt x="2822882" y="1126835"/>
                  <a:pt x="2814081" y="1132115"/>
                </a:cubicBezTo>
                <a:cubicBezTo>
                  <a:pt x="2804242" y="1138019"/>
                  <a:pt x="2785053" y="1132114"/>
                  <a:pt x="2781424" y="1143000"/>
                </a:cubicBezTo>
                <a:cubicBezTo>
                  <a:pt x="2768750" y="1181022"/>
                  <a:pt x="2776206" y="1223067"/>
                  <a:pt x="2770538" y="1262743"/>
                </a:cubicBezTo>
                <a:cubicBezTo>
                  <a:pt x="2766359" y="1291997"/>
                  <a:pt x="2731854" y="1350219"/>
                  <a:pt x="2716109" y="1360715"/>
                </a:cubicBezTo>
                <a:cubicBezTo>
                  <a:pt x="2674912" y="1388179"/>
                  <a:pt x="2692703" y="1373235"/>
                  <a:pt x="2661681" y="1404258"/>
                </a:cubicBezTo>
                <a:cubicBezTo>
                  <a:pt x="2654424" y="1382486"/>
                  <a:pt x="2637625" y="1361778"/>
                  <a:pt x="2639909" y="1338943"/>
                </a:cubicBezTo>
                <a:cubicBezTo>
                  <a:pt x="2643538" y="1302657"/>
                  <a:pt x="2642595" y="1265619"/>
                  <a:pt x="2650795" y="1230086"/>
                </a:cubicBezTo>
                <a:cubicBezTo>
                  <a:pt x="2653737" y="1217338"/>
                  <a:pt x="2663951" y="1207275"/>
                  <a:pt x="2672566" y="1197429"/>
                </a:cubicBezTo>
                <a:cubicBezTo>
                  <a:pt x="2724072" y="1138565"/>
                  <a:pt x="2707589" y="1149468"/>
                  <a:pt x="2759652" y="1132115"/>
                </a:cubicBezTo>
                <a:cubicBezTo>
                  <a:pt x="2780466" y="1090488"/>
                  <a:pt x="2811327" y="1041313"/>
                  <a:pt x="2792309" y="990600"/>
                </a:cubicBezTo>
                <a:cubicBezTo>
                  <a:pt x="2787056" y="976592"/>
                  <a:pt x="2763280" y="997857"/>
                  <a:pt x="2748766" y="1001486"/>
                </a:cubicBezTo>
                <a:cubicBezTo>
                  <a:pt x="2656236" y="1063175"/>
                  <a:pt x="2799569" y="961569"/>
                  <a:pt x="2672566" y="1088572"/>
                </a:cubicBezTo>
                <a:lnTo>
                  <a:pt x="2607252" y="1153886"/>
                </a:lnTo>
                <a:cubicBezTo>
                  <a:pt x="2505898" y="1255241"/>
                  <a:pt x="2595778" y="1175326"/>
                  <a:pt x="2248024" y="1186543"/>
                </a:cubicBezTo>
                <a:cubicBezTo>
                  <a:pt x="2229778" y="1241278"/>
                  <a:pt x="2227190" y="1233836"/>
                  <a:pt x="2248024" y="1317172"/>
                </a:cubicBezTo>
                <a:cubicBezTo>
                  <a:pt x="2251197" y="1329864"/>
                  <a:pt x="2259579" y="1341656"/>
                  <a:pt x="2269795" y="1349829"/>
                </a:cubicBezTo>
                <a:cubicBezTo>
                  <a:pt x="2278755" y="1356997"/>
                  <a:pt x="2292189" y="1355583"/>
                  <a:pt x="2302452" y="1360715"/>
                </a:cubicBezTo>
                <a:cubicBezTo>
                  <a:pt x="2314154" y="1366566"/>
                  <a:pt x="2324223" y="1375229"/>
                  <a:pt x="2335109" y="1382486"/>
                </a:cubicBezTo>
                <a:cubicBezTo>
                  <a:pt x="2338738" y="1393372"/>
                  <a:pt x="2345995" y="1403668"/>
                  <a:pt x="2345995" y="1415143"/>
                </a:cubicBezTo>
                <a:cubicBezTo>
                  <a:pt x="2345995" y="1453457"/>
                  <a:pt x="2335448" y="1479440"/>
                  <a:pt x="2324224" y="1513115"/>
                </a:cubicBezTo>
                <a:cubicBezTo>
                  <a:pt x="2351465" y="1622087"/>
                  <a:pt x="2310506" y="1510284"/>
                  <a:pt x="2367766" y="1567543"/>
                </a:cubicBezTo>
                <a:cubicBezTo>
                  <a:pt x="2375880" y="1575657"/>
                  <a:pt x="2372748" y="1590361"/>
                  <a:pt x="2378652" y="1600200"/>
                </a:cubicBezTo>
                <a:cubicBezTo>
                  <a:pt x="2393595" y="1625105"/>
                  <a:pt x="2407393" y="1624295"/>
                  <a:pt x="2433081" y="1632858"/>
                </a:cubicBezTo>
                <a:cubicBezTo>
                  <a:pt x="2450681" y="1685660"/>
                  <a:pt x="2448716" y="1663539"/>
                  <a:pt x="2433081" y="1741715"/>
                </a:cubicBezTo>
                <a:cubicBezTo>
                  <a:pt x="2430831" y="1752967"/>
                  <a:pt x="2428560" y="1764825"/>
                  <a:pt x="2422195" y="1774372"/>
                </a:cubicBezTo>
                <a:cubicBezTo>
                  <a:pt x="2413656" y="1787181"/>
                  <a:pt x="2399393" y="1795203"/>
                  <a:pt x="2389538" y="1807029"/>
                </a:cubicBezTo>
                <a:cubicBezTo>
                  <a:pt x="2381162" y="1817080"/>
                  <a:pt x="2376381" y="1829840"/>
                  <a:pt x="2367766" y="1839686"/>
                </a:cubicBezTo>
                <a:cubicBezTo>
                  <a:pt x="2350870" y="1858996"/>
                  <a:pt x="2331481" y="1875972"/>
                  <a:pt x="2313338" y="1894115"/>
                </a:cubicBezTo>
                <a:cubicBezTo>
                  <a:pt x="2306081" y="1901372"/>
                  <a:pt x="2297259" y="1907346"/>
                  <a:pt x="2291566" y="1915886"/>
                </a:cubicBezTo>
                <a:cubicBezTo>
                  <a:pt x="2284309" y="1926772"/>
                  <a:pt x="2279046" y="1939292"/>
                  <a:pt x="2269795" y="1948543"/>
                </a:cubicBezTo>
                <a:cubicBezTo>
                  <a:pt x="2248692" y="1969647"/>
                  <a:pt x="2231043" y="1972346"/>
                  <a:pt x="2204481" y="1981200"/>
                </a:cubicBezTo>
                <a:cubicBezTo>
                  <a:pt x="2161956" y="2023725"/>
                  <a:pt x="2206576" y="1985596"/>
                  <a:pt x="2150052" y="2013858"/>
                </a:cubicBezTo>
                <a:cubicBezTo>
                  <a:pt x="2138350" y="2019709"/>
                  <a:pt x="2129097" y="2029778"/>
                  <a:pt x="2117395" y="2035629"/>
                </a:cubicBezTo>
                <a:cubicBezTo>
                  <a:pt x="2107132" y="2040761"/>
                  <a:pt x="2095001" y="2041383"/>
                  <a:pt x="2084738" y="2046515"/>
                </a:cubicBezTo>
                <a:cubicBezTo>
                  <a:pt x="2073036" y="2052366"/>
                  <a:pt x="2062297" y="2060113"/>
                  <a:pt x="2052081" y="2068286"/>
                </a:cubicBezTo>
                <a:cubicBezTo>
                  <a:pt x="2044067" y="2074697"/>
                  <a:pt x="2039489" y="2085468"/>
                  <a:pt x="2030309" y="2090058"/>
                </a:cubicBezTo>
                <a:cubicBezTo>
                  <a:pt x="2016927" y="2096749"/>
                  <a:pt x="2001280" y="2097315"/>
                  <a:pt x="1986766" y="2100943"/>
                </a:cubicBezTo>
                <a:cubicBezTo>
                  <a:pt x="1893175" y="2163339"/>
                  <a:pt x="2011590" y="2088531"/>
                  <a:pt x="1921452" y="2133600"/>
                </a:cubicBezTo>
                <a:cubicBezTo>
                  <a:pt x="1909750" y="2139451"/>
                  <a:pt x="1900750" y="2150058"/>
                  <a:pt x="1888795" y="2155372"/>
                </a:cubicBezTo>
                <a:cubicBezTo>
                  <a:pt x="1867824" y="2164693"/>
                  <a:pt x="1845252" y="2169886"/>
                  <a:pt x="1823481" y="2177143"/>
                </a:cubicBezTo>
                <a:lnTo>
                  <a:pt x="1790824" y="2188029"/>
                </a:lnTo>
                <a:lnTo>
                  <a:pt x="1758166" y="2198915"/>
                </a:lnTo>
                <a:cubicBezTo>
                  <a:pt x="1722944" y="2304587"/>
                  <a:pt x="1786822" y="2104141"/>
                  <a:pt x="1736395" y="2373086"/>
                </a:cubicBezTo>
                <a:cubicBezTo>
                  <a:pt x="1733226" y="2389988"/>
                  <a:pt x="1704816" y="2415551"/>
                  <a:pt x="1692852" y="2427515"/>
                </a:cubicBezTo>
                <a:cubicBezTo>
                  <a:pt x="1670721" y="2538166"/>
                  <a:pt x="1693395" y="2436501"/>
                  <a:pt x="1671081" y="2514600"/>
                </a:cubicBezTo>
                <a:cubicBezTo>
                  <a:pt x="1666971" y="2528985"/>
                  <a:pt x="1668494" y="2545695"/>
                  <a:pt x="1660195" y="2558143"/>
                </a:cubicBezTo>
                <a:cubicBezTo>
                  <a:pt x="1648136" y="2576232"/>
                  <a:pt x="1613512" y="2584590"/>
                  <a:pt x="1594881" y="2590800"/>
                </a:cubicBezTo>
                <a:cubicBezTo>
                  <a:pt x="1565852" y="2587172"/>
                  <a:pt x="1536578" y="2585148"/>
                  <a:pt x="1507795" y="2579915"/>
                </a:cubicBezTo>
                <a:cubicBezTo>
                  <a:pt x="1496506" y="2577862"/>
                  <a:pt x="1483252" y="2577143"/>
                  <a:pt x="1475138" y="2569029"/>
                </a:cubicBezTo>
                <a:cubicBezTo>
                  <a:pt x="1467024" y="2560915"/>
                  <a:pt x="1470156" y="2546211"/>
                  <a:pt x="1464252" y="2536372"/>
                </a:cubicBezTo>
                <a:cubicBezTo>
                  <a:pt x="1458972" y="2527571"/>
                  <a:pt x="1449738" y="2521857"/>
                  <a:pt x="1442481" y="2514600"/>
                </a:cubicBezTo>
                <a:cubicBezTo>
                  <a:pt x="1438852" y="2503714"/>
                  <a:pt x="1434084" y="2493144"/>
                  <a:pt x="1431595" y="2481943"/>
                </a:cubicBezTo>
                <a:cubicBezTo>
                  <a:pt x="1426807" y="2460397"/>
                  <a:pt x="1429673" y="2436798"/>
                  <a:pt x="1420709" y="2416629"/>
                </a:cubicBezTo>
                <a:cubicBezTo>
                  <a:pt x="1411887" y="2396779"/>
                  <a:pt x="1372743" y="2373766"/>
                  <a:pt x="1355395" y="2362200"/>
                </a:cubicBezTo>
                <a:cubicBezTo>
                  <a:pt x="1288386" y="2261686"/>
                  <a:pt x="1373897" y="2385327"/>
                  <a:pt x="1311852" y="2307772"/>
                </a:cubicBezTo>
                <a:cubicBezTo>
                  <a:pt x="1256918" y="2239105"/>
                  <a:pt x="1320882" y="2305916"/>
                  <a:pt x="1268309" y="2253343"/>
                </a:cubicBezTo>
                <a:cubicBezTo>
                  <a:pt x="1264681" y="2242457"/>
                  <a:pt x="1268310" y="2224314"/>
                  <a:pt x="1257424" y="2220686"/>
                </a:cubicBezTo>
                <a:cubicBezTo>
                  <a:pt x="1215247" y="2206627"/>
                  <a:pt x="1195524" y="2235630"/>
                  <a:pt x="1181224" y="2264229"/>
                </a:cubicBezTo>
                <a:cubicBezTo>
                  <a:pt x="1176092" y="2274492"/>
                  <a:pt x="1175470" y="2286623"/>
                  <a:pt x="1170338" y="2296886"/>
                </a:cubicBezTo>
                <a:cubicBezTo>
                  <a:pt x="1164487" y="2308588"/>
                  <a:pt x="1157817" y="2320292"/>
                  <a:pt x="1148566" y="2329543"/>
                </a:cubicBezTo>
                <a:cubicBezTo>
                  <a:pt x="1139315" y="2338794"/>
                  <a:pt x="1126375" y="2343465"/>
                  <a:pt x="1115909" y="2351315"/>
                </a:cubicBezTo>
                <a:cubicBezTo>
                  <a:pt x="1111804" y="2354394"/>
                  <a:pt x="1108652" y="2358572"/>
                  <a:pt x="1105024" y="2362200"/>
                </a:cubicBezTo>
                <a:lnTo>
                  <a:pt x="1094138" y="2373086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6019800" y="4114800"/>
            <a:ext cx="609600" cy="6858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6019800" y="4572000"/>
            <a:ext cx="609600" cy="685800"/>
          </a:xfrm>
          <a:prstGeom prst="flowChartDecision">
            <a:avLst/>
          </a:prstGeom>
          <a:gradFill flip="none" rotWithShape="1">
            <a:gsLst>
              <a:gs pos="76000">
                <a:srgbClr val="A603AB">
                  <a:alpha val="29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1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194</TotalTime>
  <Words>475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Liku</dc:creator>
  <cp:lastModifiedBy>Md. Shyful Islam</cp:lastModifiedBy>
  <cp:revision>23</cp:revision>
  <dcterms:created xsi:type="dcterms:W3CDTF">2006-08-16T00:00:00Z</dcterms:created>
  <dcterms:modified xsi:type="dcterms:W3CDTF">2020-09-26T19:17:22Z</dcterms:modified>
</cp:coreProperties>
</file>