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273" r:id="rId4"/>
    <p:sldId id="274" r:id="rId5"/>
    <p:sldId id="281" r:id="rId6"/>
    <p:sldId id="282" r:id="rId7"/>
    <p:sldId id="284" r:id="rId8"/>
    <p:sldId id="313" r:id="rId9"/>
    <p:sldId id="301" r:id="rId10"/>
    <p:sldId id="316" r:id="rId11"/>
    <p:sldId id="283" r:id="rId12"/>
    <p:sldId id="308" r:id="rId13"/>
    <p:sldId id="306" r:id="rId14"/>
    <p:sldId id="309" r:id="rId15"/>
    <p:sldId id="307" r:id="rId16"/>
    <p:sldId id="310" r:id="rId17"/>
    <p:sldId id="311" r:id="rId18"/>
    <p:sldId id="312" r:id="rId19"/>
    <p:sldId id="314" r:id="rId20"/>
    <p:sldId id="315" r:id="rId21"/>
    <p:sldId id="27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42">
            <a:extLst>
              <a:ext uri="{FF2B5EF4-FFF2-40B4-BE49-F238E27FC236}">
                <a16:creationId xmlns:a16="http://schemas.microsoft.com/office/drawing/2014/main" xmlns="" id="{1EB16327-F9E7-4A14-97F5-1D018945ADC9}"/>
              </a:ext>
            </a:extLst>
          </p:cNvPr>
          <p:cNvSpPr txBox="1">
            <a:spLocks/>
          </p:cNvSpPr>
          <p:nvPr/>
        </p:nvSpPr>
        <p:spPr>
          <a:xfrm>
            <a:off x="228600" y="4724400"/>
            <a:ext cx="8458200" cy="13977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95909" y="242977"/>
            <a:ext cx="4193555" cy="1295400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/>
          </a:p>
        </p:txBody>
      </p:sp>
      <p:sp>
        <p:nvSpPr>
          <p:cNvPr id="11" name="Subtitle 42">
            <a:extLst>
              <a:ext uri="{FF2B5EF4-FFF2-40B4-BE49-F238E27FC236}">
                <a16:creationId xmlns:a16="http://schemas.microsoft.com/office/drawing/2014/main" xmlns="" id="{1EB16327-F9E7-4A14-97F5-1D018945A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2495046"/>
            <a:ext cx="2438400" cy="1285928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42">
            <a:extLst>
              <a:ext uri="{FF2B5EF4-FFF2-40B4-BE49-F238E27FC236}">
                <a16:creationId xmlns:a16="http://schemas.microsoft.com/office/drawing/2014/main" xmlns="" id="{1EB16327-F9E7-4A14-97F5-1D018945ADC9}"/>
              </a:ext>
            </a:extLst>
          </p:cNvPr>
          <p:cNvSpPr txBox="1">
            <a:spLocks/>
          </p:cNvSpPr>
          <p:nvPr/>
        </p:nvSpPr>
        <p:spPr>
          <a:xfrm>
            <a:off x="4953000" y="1524000"/>
            <a:ext cx="3962400" cy="2895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1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21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1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8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1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2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1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2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66298"/>
            <a:ext cx="190526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1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6596" y="990600"/>
            <a:ext cx="7848600" cy="4154984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4988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7810500" y="160338"/>
            <a:ext cx="1143000" cy="113506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71390" y="1408837"/>
            <a:ext cx="8082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438400" y="297180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পরি+ছদ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4" descr="মায়ের তুলনা শুধু ম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মুজিব কোট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3629" r="20903" b="7626"/>
          <a:stretch/>
        </p:blipFill>
        <p:spPr bwMode="auto">
          <a:xfrm>
            <a:off x="307975" y="2286000"/>
            <a:ext cx="1978025" cy="40048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124200" y="41148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ই+ছ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381000"/>
            <a:ext cx="5791200" cy="838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স্বরধ্বনি+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9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5" grpId="0"/>
      <p:bldP spid="19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593907" y="801902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প্রচ্ছদ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810000" y="801902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প্র+ছদ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755707" y="792178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33400" y="762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অ+ছ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298194" y="2582057"/>
            <a:ext cx="3024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কথাচ্ছলে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899858" y="2597313"/>
            <a:ext cx="34884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কথা+ছলে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52866" y="2548345"/>
            <a:ext cx="852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2597313"/>
            <a:ext cx="3023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আ+ছ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968485" y="4468568"/>
            <a:ext cx="26703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এক+ছদ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755707" y="4447802"/>
            <a:ext cx="83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67855" y="4468568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+ছ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593907" y="4447802"/>
            <a:ext cx="22452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একচ্ছত্র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7810500" y="160338"/>
            <a:ext cx="1143000" cy="113506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71390" y="1408837"/>
            <a:ext cx="8082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886200" y="3403937"/>
            <a:ext cx="4454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4" descr="মায়ের তুলনা শুধু ম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886200" y="4419599"/>
            <a:ext cx="3924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ত্+অ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8196" name="Picture 4" descr="Investig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7"/>
          <a:stretch/>
        </p:blipFill>
        <p:spPr bwMode="auto">
          <a:xfrm>
            <a:off x="381000" y="3429000"/>
            <a:ext cx="3356273" cy="21987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47800" y="334448"/>
            <a:ext cx="6019800" cy="9476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+স্বরধ্বনি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5" grpId="0"/>
      <p:bldP spid="19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58000" y="760338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ণিজন্ত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386430" y="763295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ণিচ্+অন্ত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019800" y="685800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75701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চ্+অ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=জ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7010400" y="2597313"/>
            <a:ext cx="3024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ষড়ানন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655440" y="2599208"/>
            <a:ext cx="2938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ষট্+আনন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403109" y="2547454"/>
            <a:ext cx="83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2597313"/>
            <a:ext cx="419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ট্+আ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=ড&gt;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664824" y="4455667"/>
            <a:ext cx="25941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সুপ্+অন্ত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397485" y="4343400"/>
            <a:ext cx="83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67855" y="4468568"/>
            <a:ext cx="29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প্+অ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=ব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7302500" y="4475972"/>
            <a:ext cx="14740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সুবন্ত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7810500" y="160338"/>
            <a:ext cx="1143000" cy="113506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71390" y="1408837"/>
            <a:ext cx="8082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ব্যঞ্জধ্বনির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339860" y="3325792"/>
            <a:ext cx="560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ঝটিকা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জ্ঝ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4" descr="মায়ের তুলনা শুধু ম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05200" y="4419600"/>
            <a:ext cx="426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ত্+ঝ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কুয়াশার কাব্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11271" r="14934" b="7598"/>
          <a:stretch/>
        </p:blipFill>
        <p:spPr bwMode="auto">
          <a:xfrm>
            <a:off x="253341" y="3325792"/>
            <a:ext cx="3076455" cy="24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50214" y="281796"/>
            <a:ext cx="6324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5" grpId="0"/>
      <p:bldP spid="19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781800" y="840274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363339" y="655608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চারণ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62930" y="685799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70372" y="655607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ত্+চ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452755" y="2667000"/>
            <a:ext cx="2615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যাবজ্জীবন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819399" y="2622713"/>
            <a:ext cx="33102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39839" y="2597313"/>
            <a:ext cx="83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2597313"/>
            <a:ext cx="281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ত্+জ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90933" y="4349680"/>
            <a:ext cx="242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লাস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62930" y="4288996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6903" y="4343400"/>
            <a:ext cx="246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ত্+ল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81091" y="4399185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উল্লাস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452755" y="838200"/>
            <a:ext cx="2234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চলচ্ছক্তি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819399" y="757014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638949" y="760338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75701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ত্+শ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452755" y="2667000"/>
            <a:ext cx="1929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2819400" y="2622713"/>
            <a:ext cx="28195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পদ্+জীবন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39839" y="2597313"/>
            <a:ext cx="838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400" y="2597313"/>
            <a:ext cx="281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দ্+হ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90933" y="4349680"/>
            <a:ext cx="242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উৎ+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নতি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5862930" y="4288996"/>
            <a:ext cx="83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6903" y="4343400"/>
            <a:ext cx="246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ত্+ন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81091" y="4399185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  <p:bldP spid="19" grpId="0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7246417" y="838200"/>
            <a:ext cx="1367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4038600" y="838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সম্+চয়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275103" y="765957"/>
            <a:ext cx="83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447800" y="781997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ম্+চ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81091" y="2667000"/>
            <a:ext cx="199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639631" y="2622713"/>
            <a:ext cx="2446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সম্+রক্ষণ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275103" y="2597313"/>
            <a:ext cx="83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52399" y="2597313"/>
            <a:ext cx="3438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সম্+র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=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s+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639631" y="4260685"/>
            <a:ext cx="2872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দিক্+বিজয়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275103" y="4288994"/>
            <a:ext cx="83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442635" y="4260685"/>
            <a:ext cx="3148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ক্+ব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গ্+ব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81091" y="4399185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দিগ্বিজয়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3200400" cy="884238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286000"/>
            <a:ext cx="7696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1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62400" y="2133600"/>
            <a:ext cx="1524000" cy="1524000"/>
            <a:chOff x="3962400" y="1905000"/>
            <a:chExt cx="1524000" cy="1524000"/>
          </a:xfrm>
        </p:grpSpPr>
        <p:sp>
          <p:nvSpPr>
            <p:cNvPr id="5" name="Rectangle 4"/>
            <p:cNvSpPr/>
            <p:nvPr/>
          </p:nvSpPr>
          <p:spPr>
            <a:xfrm rot="5400000">
              <a:off x="3981450" y="2609850"/>
              <a:ext cx="152400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962400" y="2590800"/>
              <a:ext cx="152400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পাখি পালনে লাইসেন্স না নিলে জেল-জরিমান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0"/>
          <a:stretch/>
        </p:blipFill>
        <p:spPr bwMode="auto">
          <a:xfrm>
            <a:off x="533400" y="762000"/>
            <a:ext cx="2967487" cy="45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পাখি পালনে লাইসেন্স না নিলে জেল-জরিমান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4" r="10094"/>
          <a:stretch/>
        </p:blipFill>
        <p:spPr bwMode="auto">
          <a:xfrm>
            <a:off x="6019800" y="761999"/>
            <a:ext cx="2753264" cy="45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7 0.02223 L -0.12552 0.02084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223 L 0.15903 0.02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3200400" cy="884238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286000"/>
            <a:ext cx="7696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838" y="24384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0443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5D9B0C4-D8FE-429B-9C14-E2B08F8E4551}"/>
              </a:ext>
            </a:extLst>
          </p:cNvPr>
          <p:cNvSpPr txBox="1">
            <a:spLocks/>
          </p:cNvSpPr>
          <p:nvPr/>
        </p:nvSpPr>
        <p:spPr>
          <a:xfrm>
            <a:off x="1684648" y="2133600"/>
            <a:ext cx="5774704" cy="914400"/>
          </a:xfrm>
          <a:prstGeom prst="rect">
            <a:avLst/>
          </a:prstGeom>
          <a:solidFill>
            <a:srgbClr val="009999">
              <a:alpha val="0"/>
            </a:srgbClr>
          </a:solidFill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সূত্রসহ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995F3-ED8A-4328-B11B-8B7B87F0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648" y="533400"/>
            <a:ext cx="5774704" cy="1143000"/>
          </a:xfrm>
          <a:solidFill>
            <a:srgbClr val="00B0F0">
              <a:alpha val="0"/>
            </a:srgbClr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A0E1E4C-E4AC-4689-B105-8001B0AD86C9}"/>
              </a:ext>
            </a:extLst>
          </p:cNvPr>
          <p:cNvSpPr txBox="1">
            <a:spLocks/>
          </p:cNvSpPr>
          <p:nvPr/>
        </p:nvSpPr>
        <p:spPr>
          <a:xfrm>
            <a:off x="1684648" y="3581400"/>
            <a:ext cx="5774704" cy="2590800"/>
          </a:xfrm>
          <a:prstGeom prst="rect">
            <a:avLst/>
          </a:prstGeom>
          <a:solidFill>
            <a:srgbClr val="009999">
              <a:alpha val="0"/>
            </a:srgbClr>
          </a:solidFill>
          <a:ln w="952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পাঠাগার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মতৈক্য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নাবিক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চলোর্মি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ঝনৈক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প্রত্যূষ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533400"/>
            <a:ext cx="8877299" cy="5918200"/>
          </a:xfrm>
        </p:spPr>
      </p:pic>
    </p:spTree>
    <p:extLst>
      <p:ext uri="{BB962C8B-B14F-4D97-AF65-F5344CB8AC3E}">
        <p14:creationId xmlns:p14="http://schemas.microsoft.com/office/powerpoint/2010/main" val="3514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38355" y="1143000"/>
            <a:ext cx="7696200" cy="426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3010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ubtitle 42">
            <a:extLst>
              <a:ext uri="{FF2B5EF4-FFF2-40B4-BE49-F238E27FC236}">
                <a16:creationId xmlns:a16="http://schemas.microsoft.com/office/drawing/2014/main" xmlns="" id="{A2BCF4E9-49BC-4A75-8106-04AE275439D7}"/>
              </a:ext>
            </a:extLst>
          </p:cNvPr>
          <p:cNvSpPr txBox="1">
            <a:spLocks/>
          </p:cNvSpPr>
          <p:nvPr/>
        </p:nvSpPr>
        <p:spPr>
          <a:xfrm>
            <a:off x="381000" y="371529"/>
            <a:ext cx="3733800" cy="3200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81000" y="2678704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19299" y="294219"/>
            <a:ext cx="4191001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53438" y="1334500"/>
            <a:ext cx="8229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304801" y="4870953"/>
            <a:ext cx="8474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85801" y="1752600"/>
            <a:ext cx="7772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609600"/>
            <a:ext cx="6652258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59860" y="2769152"/>
            <a:ext cx="497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২.একটি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59860" y="476254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659860" y="3770713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.একটি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838200" y="1488332"/>
            <a:ext cx="649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19400" y="304800"/>
            <a:ext cx="3124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1600200" y="3733800"/>
            <a:ext cx="4170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19400" y="2590800"/>
            <a:ext cx="31242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999392" y="1457066"/>
            <a:ext cx="6246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06D99F-523D-4D45-AFAB-5181F3C9F67B}"/>
              </a:ext>
            </a:extLst>
          </p:cNvPr>
          <p:cNvSpPr/>
          <p:nvPr/>
        </p:nvSpPr>
        <p:spPr>
          <a:xfrm>
            <a:off x="970084" y="2980226"/>
            <a:ext cx="38305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বিসর্গসন্ধি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60026" y="228600"/>
            <a:ext cx="330737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8360" r="15917" b="40820"/>
          <a:stretch/>
        </p:blipFill>
        <p:spPr bwMode="auto">
          <a:xfrm>
            <a:off x="2286000" y="1981200"/>
            <a:ext cx="3962400" cy="197438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" y="4419597"/>
            <a:ext cx="3962400" cy="2161309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419599"/>
            <a:ext cx="3733800" cy="2161309"/>
          </a:xfrm>
          <a:prstGeom prst="round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5800" y="356558"/>
            <a:ext cx="19812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তরুচ্ছায়া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9400" y="381000"/>
            <a:ext cx="17526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উড্ডীন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381000"/>
            <a:ext cx="19812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দিগন্ত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6944 L -0.17916 0.202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6944 L -0.23333 0.636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8403 L 0.475 0.628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2400" y="3290977"/>
            <a:ext cx="17526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দিগন্ত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25615" y="1653507"/>
            <a:ext cx="3537437" cy="826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তরু+ছায়া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তরুচ্ছায়া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83921" y="3505200"/>
            <a:ext cx="3537437" cy="814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দিক্+অন্ত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দিগন্ত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3234" y="152400"/>
            <a:ext cx="2840966" cy="9788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6449" y="1800045"/>
            <a:ext cx="22479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উ+ছ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0570" y="3645738"/>
            <a:ext cx="22479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ক্+অ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=গ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9800" y="5276850"/>
            <a:ext cx="3538875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উড্ডীন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উৎ+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ডীন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1475" y="1552395"/>
            <a:ext cx="17526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তরুচ্ছায়া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3234" y="5181600"/>
            <a:ext cx="1752600" cy="10287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উড্ডীন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60570" y="5429250"/>
            <a:ext cx="22479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ত্+ড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ড্ড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52639" y="304800"/>
            <a:ext cx="4810361" cy="8264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2581095"/>
            <a:ext cx="42291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স্বরধ্বনি+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33900" y="4419600"/>
            <a:ext cx="42291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+স্বরধ্বনি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94333" y="6193047"/>
            <a:ext cx="4768667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350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158</cp:revision>
  <dcterms:created xsi:type="dcterms:W3CDTF">2006-08-16T00:00:00Z</dcterms:created>
  <dcterms:modified xsi:type="dcterms:W3CDTF">2020-09-27T08:54:15Z</dcterms:modified>
</cp:coreProperties>
</file>