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7" r:id="rId2"/>
    <p:sldId id="299" r:id="rId3"/>
    <p:sldId id="256" r:id="rId4"/>
    <p:sldId id="258" r:id="rId5"/>
    <p:sldId id="259" r:id="rId6"/>
    <p:sldId id="260" r:id="rId7"/>
    <p:sldId id="261" r:id="rId8"/>
    <p:sldId id="262" r:id="rId9"/>
    <p:sldId id="270" r:id="rId10"/>
    <p:sldId id="265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3" r:id="rId19"/>
    <p:sldId id="276" r:id="rId20"/>
    <p:sldId id="277" r:id="rId21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05" y="38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07050-6B2A-4832-A5B9-073C7298C2E7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143000"/>
            <a:ext cx="4527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D8FB9-71D0-4AD5-850C-95C12F15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2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33B7A-D435-4E3F-8F3D-C8F34C2AB3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D8FB9-71D0-4AD5-850C-95C12F1553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2920" y="3699804"/>
            <a:ext cx="913638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502920" y="1433732"/>
            <a:ext cx="913638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09989" y="3550126"/>
            <a:ext cx="326898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79431" y="3550126"/>
            <a:ext cx="326898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994383" y="3526302"/>
            <a:ext cx="50292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920" y="1524000"/>
            <a:ext cx="9052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505200"/>
            <a:ext cx="871728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4958864"/>
            <a:ext cx="871728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4380" y="4916993"/>
            <a:ext cx="871728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02920" y="1524000"/>
            <a:ext cx="446593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13020" y="1524000"/>
            <a:ext cx="446593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99593"/>
            <a:ext cx="444420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502920" y="2201896"/>
            <a:ext cx="444246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5114767" y="2201896"/>
            <a:ext cx="444246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55448"/>
            <a:ext cx="905256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5113020" y="1399593"/>
            <a:ext cx="444420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9240" y="2180219"/>
            <a:ext cx="4123944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30368" y="2180219"/>
            <a:ext cx="4123944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502920" y="457200"/>
            <a:ext cx="687324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59980" y="1600200"/>
            <a:ext cx="2182673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7459980" y="457200"/>
            <a:ext cx="217932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340" y="457200"/>
            <a:ext cx="226314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2920" y="457200"/>
            <a:ext cx="662178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2340" y="1600200"/>
            <a:ext cx="226314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030A0"/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02920" y="1447800"/>
            <a:ext cx="905256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370320" y="6203667"/>
            <a:ext cx="284988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46960" y="6203667"/>
            <a:ext cx="393954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251633" y="6181531"/>
            <a:ext cx="67056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02920" y="152400"/>
            <a:ext cx="905256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750">
            <a:off x="4993131" y="4319880"/>
            <a:ext cx="4671910" cy="1698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1018" y="2844193"/>
            <a:ext cx="2466174" cy="4550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2515" y="2770763"/>
            <a:ext cx="8053369" cy="101566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FA519-AB4C-4E58-B389-C4D3CF30D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047" y="407215"/>
            <a:ext cx="4550188" cy="226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232D33-339D-47E7-9ECC-3A17C97F5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6297">
            <a:off x="5798649" y="-29066"/>
            <a:ext cx="3327101" cy="286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12138E-AA37-4AD7-8ECC-142CF749A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3418" y="2996593"/>
            <a:ext cx="2466174" cy="45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6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6965" y="1823376"/>
            <a:ext cx="4906102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1426477"/>
            <a:ext cx="2246360" cy="210623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5842929" y="4593740"/>
            <a:ext cx="3566619" cy="584775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32932"/>
            <a:ext cx="8991600" cy="646331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 যা 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bn-IN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্‌ --------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1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8C15F-7CA3-4CA3-A83D-77B74B83B4F0}"/>
              </a:ext>
            </a:extLst>
          </p:cNvPr>
          <p:cNvSpPr/>
          <p:nvPr/>
        </p:nvSpPr>
        <p:spPr>
          <a:xfrm>
            <a:off x="485806" y="3850491"/>
            <a:ext cx="2246361" cy="147611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FF00FE-F529-45C8-B31B-FD57A4212447}"/>
              </a:ext>
            </a:extLst>
          </p:cNvPr>
          <p:cNvSpPr/>
          <p:nvPr/>
        </p:nvSpPr>
        <p:spPr>
          <a:xfrm>
            <a:off x="3217973" y="3867021"/>
            <a:ext cx="2246360" cy="145958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B5701-B52E-442A-8560-288025B2D06C}"/>
              </a:ext>
            </a:extLst>
          </p:cNvPr>
          <p:cNvSpPr txBox="1"/>
          <p:nvPr/>
        </p:nvSpPr>
        <p:spPr>
          <a:xfrm>
            <a:off x="773704" y="5391805"/>
            <a:ext cx="1670564" cy="58477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</a:t>
            </a:r>
            <a:endParaRPr lang="en-US" sz="3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D77E4-36C7-4646-82DF-ED783585FB00}"/>
              </a:ext>
            </a:extLst>
          </p:cNvPr>
          <p:cNvSpPr txBox="1"/>
          <p:nvPr/>
        </p:nvSpPr>
        <p:spPr>
          <a:xfrm>
            <a:off x="3505871" y="5374872"/>
            <a:ext cx="1670564" cy="58477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অনাবৃষ্টি</a:t>
            </a:r>
            <a:endParaRPr lang="en-US" sz="3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3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249" y="2057399"/>
            <a:ext cx="3996151" cy="228927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5334000" y="2057399"/>
            <a:ext cx="3996151" cy="228927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728248" y="4673025"/>
            <a:ext cx="4140739" cy="584775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ঘূর্ণিঝড়ের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প্রকোপ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8061" y="4673025"/>
            <a:ext cx="4140739" cy="584775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9A967-90DE-4C22-971B-6B4A033CB34D}"/>
              </a:ext>
            </a:extLst>
          </p:cNvPr>
          <p:cNvSpPr txBox="1"/>
          <p:nvPr/>
        </p:nvSpPr>
        <p:spPr>
          <a:xfrm>
            <a:off x="533400" y="532932"/>
            <a:ext cx="8991600" cy="646331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 যা 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bn-IN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্‌ --------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6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799" y="1557865"/>
            <a:ext cx="7924800" cy="32004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1295400" y="5317068"/>
            <a:ext cx="7467599" cy="646331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কৃষিজমির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7AAD7-9D1F-4108-AD55-936C86691F0A}"/>
              </a:ext>
            </a:extLst>
          </p:cNvPr>
          <p:cNvSpPr txBox="1"/>
          <p:nvPr/>
        </p:nvSpPr>
        <p:spPr>
          <a:xfrm>
            <a:off x="533400" y="532932"/>
            <a:ext cx="8991600" cy="646331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 যা 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bn-IN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্‌ --------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2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502" y="1961686"/>
            <a:ext cx="4258263" cy="249537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5436070" y="1995553"/>
            <a:ext cx="4114800" cy="240562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775405" y="4810779"/>
            <a:ext cx="3944526" cy="1077218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9868" y="4810779"/>
            <a:ext cx="4191002" cy="1077218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ভূ-গভস্থ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EEC58-A23C-4794-824A-AE3F964BC767}"/>
              </a:ext>
            </a:extLst>
          </p:cNvPr>
          <p:cNvSpPr txBox="1"/>
          <p:nvPr/>
        </p:nvSpPr>
        <p:spPr>
          <a:xfrm>
            <a:off x="559270" y="674611"/>
            <a:ext cx="8991600" cy="646331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 যা 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bn-IN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্‌ --------</a:t>
            </a:r>
            <a:r>
              <a:rPr lang="en-US" sz="3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7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495390"/>
            <a:ext cx="9144001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২০৫০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তলিয়ে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309948"/>
            <a:ext cx="1930400" cy="2289208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474133" y="2309947"/>
            <a:ext cx="2345268" cy="228920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457199" y="5128414"/>
            <a:ext cx="9144001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উৎপাদন</a:t>
            </a:r>
            <a:r>
              <a:rPr lang="bn-IN"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,বাড়িঘর,</a:t>
            </a:r>
            <a:r>
              <a:rPr lang="en-US"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স্বাস্থ্য </a:t>
            </a:r>
            <a:r>
              <a:rPr lang="bn-IN"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কর্মসংস্থানের </a:t>
            </a:r>
            <a:r>
              <a:rPr lang="en-US"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ভয়াবহ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34B66-E117-4857-8F98-FEFC1A98B72A}"/>
              </a:ext>
            </a:extLst>
          </p:cNvPr>
          <p:cNvSpPr/>
          <p:nvPr/>
        </p:nvSpPr>
        <p:spPr>
          <a:xfrm>
            <a:off x="5294826" y="2309949"/>
            <a:ext cx="1930400" cy="2289207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C18463-883A-46E7-898C-C8E985A30870}"/>
              </a:ext>
            </a:extLst>
          </p:cNvPr>
          <p:cNvSpPr/>
          <p:nvPr/>
        </p:nvSpPr>
        <p:spPr>
          <a:xfrm>
            <a:off x="7462292" y="2309948"/>
            <a:ext cx="2121975" cy="2289207"/>
          </a:xfrm>
          <a:prstGeom prst="rect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29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558" y="516593"/>
            <a:ext cx="8361538" cy="769441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৪৮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8478" y="1785692"/>
            <a:ext cx="3566204" cy="4064774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3894" r="8185" b="7473"/>
          <a:stretch/>
        </p:blipFill>
        <p:spPr>
          <a:xfrm>
            <a:off x="898558" y="1802626"/>
            <a:ext cx="3566203" cy="4064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454" y="5080200"/>
            <a:ext cx="8775701" cy="1200329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জলবায়ুর পরির্বতনের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 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1" y="1626489"/>
            <a:ext cx="3657600" cy="242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F7678-C807-4967-9DE6-6DDBE747B9C0}"/>
              </a:ext>
            </a:extLst>
          </p:cNvPr>
          <p:cNvSpPr txBox="1"/>
          <p:nvPr/>
        </p:nvSpPr>
        <p:spPr>
          <a:xfrm>
            <a:off x="3771900" y="442210"/>
            <a:ext cx="2514600" cy="707886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71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2FFA31-73E8-4653-9D79-E103EDCE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0" y="2840182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64A839-68BC-4687-A646-22EF8DE76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69" y="2831715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579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215" y="471756"/>
            <a:ext cx="258610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133" y="5206602"/>
            <a:ext cx="856826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দুর্যোগগুলোর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2" descr="C:\Users\SUCCESS\Desktop\New folder\20170822_155220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1651398"/>
            <a:ext cx="4038600" cy="268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40E24-F73F-4016-B916-0500A445C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r="15181" b="7645"/>
          <a:stretch/>
        </p:blipFill>
        <p:spPr>
          <a:xfrm>
            <a:off x="728133" y="3048000"/>
            <a:ext cx="1904011" cy="1661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D93050-133A-4E36-BB7B-90DE8D2B08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3142" r="-3564" b="10817"/>
          <a:stretch/>
        </p:blipFill>
        <p:spPr>
          <a:xfrm>
            <a:off x="7392390" y="3185535"/>
            <a:ext cx="213261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156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5076" y="631367"/>
            <a:ext cx="25861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43653" y="3206066"/>
            <a:ext cx="3543300" cy="1285220"/>
            <a:chOff x="2438400" y="4734580"/>
            <a:chExt cx="3543300" cy="1285220"/>
          </a:xfrm>
        </p:grpSpPr>
        <p:sp>
          <p:nvSpPr>
            <p:cNvPr id="4" name="TextBox 3"/>
            <p:cNvSpPr txBox="1"/>
            <p:nvPr/>
          </p:nvSpPr>
          <p:spPr>
            <a:xfrm>
              <a:off x="2438400" y="4734580"/>
              <a:ext cx="3543300" cy="5232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বুঝ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GB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5496580"/>
              <a:ext cx="3543300" cy="5232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জলবায়ু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বুঝ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GB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Frame 6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103300-B746-4C45-88BE-2521E1B244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738" y="703290"/>
            <a:ext cx="2586103" cy="167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6E48B8-DB79-43E5-8308-EDE8BB265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9" y="2641618"/>
            <a:ext cx="4472053" cy="2652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755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398" y="3995882"/>
            <a:ext cx="8991599" cy="707886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দুর্যোগগুলো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293" y="5103640"/>
            <a:ext cx="9337813" cy="707886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 পরির্বতনের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7214" y="1902933"/>
            <a:ext cx="5431569" cy="769441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38371"/>
            <a:ext cx="2895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6768" y="2918629"/>
            <a:ext cx="6112459" cy="830997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70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>
            <a:extLst>
              <a:ext uri="{FF2B5EF4-FFF2-40B4-BE49-F238E27FC236}">
                <a16:creationId xmlns:a16="http://schemas.microsoft.com/office/drawing/2014/main" id="{3F0BF8EC-EA3D-49DB-8A29-05050C8E6E65}"/>
              </a:ext>
            </a:extLst>
          </p:cNvPr>
          <p:cNvSpPr/>
          <p:nvPr/>
        </p:nvSpPr>
        <p:spPr>
          <a:xfrm>
            <a:off x="2057400" y="633619"/>
            <a:ext cx="5307496" cy="819979"/>
          </a:xfrm>
          <a:prstGeom prst="doubleWave">
            <a:avLst>
              <a:gd name="adj1" fmla="val 6195"/>
              <a:gd name="adj2" fmla="val -9661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67BF1C64-5A69-4368-91B0-B5A3D658C01D}"/>
              </a:ext>
            </a:extLst>
          </p:cNvPr>
          <p:cNvSpPr/>
          <p:nvPr/>
        </p:nvSpPr>
        <p:spPr>
          <a:xfrm>
            <a:off x="3974867" y="2142647"/>
            <a:ext cx="5054048" cy="3235187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লুৎফুন্নাহার তালুকদার</a:t>
            </a:r>
          </a:p>
          <a:p>
            <a:pPr algn="ctr"/>
            <a:r>
              <a:rPr lang="bn-IN" sz="30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দেওরগাছ সরকারি প্রাথমিক বিদ্যালয়।</a:t>
            </a:r>
          </a:p>
          <a:p>
            <a:pPr algn="ctr"/>
            <a:r>
              <a:rPr lang="bn-IN" sz="3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 ,হবিগঞ্জ।</a:t>
            </a:r>
          </a:p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81ADDD-A5AD-427D-9738-D468AE8ED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921854" y="2142646"/>
            <a:ext cx="2862470" cy="326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DD9BC92-F5BA-44C6-B7FA-C586090C854C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06DB6-DCA9-4CC5-B111-798E7B47D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15556" r="20057" b="17778"/>
          <a:stretch/>
        </p:blipFill>
        <p:spPr>
          <a:xfrm>
            <a:off x="1438839" y="2489861"/>
            <a:ext cx="1828499" cy="221276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599" y="2476500"/>
            <a:ext cx="9296400" cy="1905000"/>
            <a:chOff x="1937476" y="-1201928"/>
            <a:chExt cx="4876801" cy="65024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24676" y="-389128"/>
              <a:ext cx="6502401" cy="48768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57267" y="-617449"/>
              <a:ext cx="4495800" cy="186204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en-US" sz="115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6" name="Frame 5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6686"/>
            </a:avLst>
          </a:prstGeom>
          <a:solidFill>
            <a:schemeClr val="accent2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2BF92-D51B-4D91-92D5-819AF6827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19767"/>
            <a:ext cx="9033932" cy="58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03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14800" y="2427744"/>
            <a:ext cx="5257800" cy="3416320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দুর্যোগ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Down Ribbon 12"/>
          <p:cNvSpPr/>
          <p:nvPr/>
        </p:nvSpPr>
        <p:spPr>
          <a:xfrm>
            <a:off x="1752600" y="685800"/>
            <a:ext cx="6085665" cy="1219200"/>
          </a:xfrm>
          <a:prstGeom prst="ribbon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/>
              <a:t>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5A574-C001-466A-910C-76590CF63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2427744"/>
            <a:ext cx="2565399" cy="331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62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93333" y="1250647"/>
            <a:ext cx="2544198" cy="18696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955339" y="3778553"/>
            <a:ext cx="2441327" cy="202200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917134" y="1306919"/>
            <a:ext cx="2347932" cy="182880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3808535" y="1291454"/>
            <a:ext cx="2441327" cy="18288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3874336" y="3810000"/>
            <a:ext cx="2441327" cy="202200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/>
          <p:cNvSpPr/>
          <p:nvPr/>
        </p:nvSpPr>
        <p:spPr>
          <a:xfrm>
            <a:off x="6793333" y="3809999"/>
            <a:ext cx="2544198" cy="202200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1905000" y="400727"/>
            <a:ext cx="5867400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1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58800" y="2604543"/>
            <a:ext cx="4576452" cy="1067169"/>
            <a:chOff x="2091049" y="1563624"/>
            <a:chExt cx="4576452" cy="73355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2091049" y="1563624"/>
              <a:ext cx="4576452" cy="733552"/>
            </a:xfrm>
            <a:prstGeom prst="rect">
              <a:avLst/>
            </a:prstGeom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091049" y="1563624"/>
              <a:ext cx="4576452" cy="733552"/>
            </a:xfrm>
            <a:prstGeom prst="rect">
              <a:avLst/>
            </a:prstGeom>
            <a:ln w="76200">
              <a:solidFill>
                <a:srgbClr val="00206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জলবায়ু</a:t>
              </a:r>
              <a:r>
                <a:rPr lang="en-US" sz="5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5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781823" y="819097"/>
            <a:ext cx="4530407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u="sng" dirty="0">
              <a:solidFill>
                <a:srgbClr val="00206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5451"/>
            </a:avLst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CFAA2E9-72E7-432C-BD26-75E691D97158}"/>
              </a:ext>
            </a:extLst>
          </p:cNvPr>
          <p:cNvSpPr/>
          <p:nvPr/>
        </p:nvSpPr>
        <p:spPr>
          <a:xfrm>
            <a:off x="4804710" y="1626135"/>
            <a:ext cx="484632" cy="978408"/>
          </a:xfrm>
          <a:prstGeom prst="downArrow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D3445B-D222-4F73-BFAA-1DFA9CC468B5}"/>
              </a:ext>
            </a:extLst>
          </p:cNvPr>
          <p:cNvSpPr/>
          <p:nvPr/>
        </p:nvSpPr>
        <p:spPr>
          <a:xfrm>
            <a:off x="970740" y="4089741"/>
            <a:ext cx="2441327" cy="202200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DB686A-7E66-4D4F-8404-0AF7F7A4E0E7}"/>
              </a:ext>
            </a:extLst>
          </p:cNvPr>
          <p:cNvSpPr/>
          <p:nvPr/>
        </p:nvSpPr>
        <p:spPr>
          <a:xfrm>
            <a:off x="6858000" y="4113498"/>
            <a:ext cx="2441327" cy="182880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7C9A66-1290-4CAC-A501-EB029CDC0AA6}"/>
              </a:ext>
            </a:extLst>
          </p:cNvPr>
          <p:cNvSpPr/>
          <p:nvPr/>
        </p:nvSpPr>
        <p:spPr>
          <a:xfrm>
            <a:off x="3871401" y="4089741"/>
            <a:ext cx="2544198" cy="196621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873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590800" y="296798"/>
            <a:ext cx="5181600" cy="1189735"/>
          </a:xfrm>
          <a:prstGeom prst="cloudCallout">
            <a:avLst>
              <a:gd name="adj1" fmla="val -66285"/>
              <a:gd name="adj2" fmla="val 72555"/>
            </a:avLst>
          </a:prstGeom>
          <a:solidFill>
            <a:schemeClr val="accent2"/>
          </a:solid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7700" y="4923003"/>
            <a:ext cx="8724900" cy="1043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697579" tIns="60960" rIns="60960" bIns="6096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১০.১.৫ আবহাওয়া 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9DF2E-8646-44BF-8882-209DC91B46E4}"/>
              </a:ext>
            </a:extLst>
          </p:cNvPr>
          <p:cNvSpPr txBox="1"/>
          <p:nvPr/>
        </p:nvSpPr>
        <p:spPr>
          <a:xfrm>
            <a:off x="723900" y="1944625"/>
            <a:ext cx="7848600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</a:t>
            </a:r>
            <a:r>
              <a:rPr lang="bn-BD" sz="320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 বলতে </a:t>
            </a:r>
            <a:r>
              <a:rPr lang="en-US" sz="320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বুঝায় তা বর্ণনা করতে </a:t>
            </a:r>
            <a:r>
              <a:rPr lang="bn-BD" sz="320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E25E1D-08A2-4D38-8772-65B2F02B6E4D}"/>
              </a:ext>
            </a:extLst>
          </p:cNvPr>
          <p:cNvSpPr txBox="1"/>
          <p:nvPr/>
        </p:nvSpPr>
        <p:spPr>
          <a:xfrm>
            <a:off x="685800" y="2820959"/>
            <a:ext cx="6553200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১০.১.২ </a:t>
            </a:r>
            <a:r>
              <a:rPr lang="bn-BD" sz="320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জলবায়ু কী তা বলতে পারবে। 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1D1FBA-CBE4-428C-80F4-E1B4AB84D7D5}"/>
              </a:ext>
            </a:extLst>
          </p:cNvPr>
          <p:cNvSpPr txBox="1"/>
          <p:nvPr/>
        </p:nvSpPr>
        <p:spPr>
          <a:xfrm>
            <a:off x="647700" y="3697293"/>
            <a:ext cx="8572500" cy="9341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610918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১০.১.৪ আবহাওয়া 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0826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3" grpId="0" animBg="1"/>
      <p:bldP spid="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150" y="525214"/>
            <a:ext cx="6896100" cy="52322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990600" y="4838591"/>
            <a:ext cx="8343900" cy="1534180"/>
          </a:xfrm>
          <a:prstGeom prst="wedgeEllipseCallout">
            <a:avLst>
              <a:gd name="adj1" fmla="val -610"/>
              <a:gd name="adj2" fmla="val -88625"/>
            </a:avLst>
          </a:prstGeom>
          <a:solidFill>
            <a:schemeClr val="accent2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স্থানের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বৃষ্টিপাতকে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b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1"/>
          <a:stretch/>
        </p:blipFill>
        <p:spPr>
          <a:xfrm>
            <a:off x="685800" y="1534117"/>
            <a:ext cx="8305800" cy="2751511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7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703689"/>
            <a:ext cx="5067300" cy="76944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92A46-CA67-4F22-A083-F3A5D32A16C0}"/>
              </a:ext>
            </a:extLst>
          </p:cNvPr>
          <p:cNvSpPr txBox="1"/>
          <p:nvPr/>
        </p:nvSpPr>
        <p:spPr>
          <a:xfrm>
            <a:off x="609600" y="2076271"/>
            <a:ext cx="8763000" cy="646331"/>
          </a:xfrm>
          <a:prstGeom prst="rect">
            <a:avLst/>
          </a:prstGeom>
          <a:solidFill>
            <a:schemeClr val="tx2"/>
          </a:solidFill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92A46-CA67-4F22-A083-F3A5D32A16C0}"/>
              </a:ext>
            </a:extLst>
          </p:cNvPr>
          <p:cNvSpPr txBox="1"/>
          <p:nvPr/>
        </p:nvSpPr>
        <p:spPr>
          <a:xfrm>
            <a:off x="457200" y="3209512"/>
            <a:ext cx="9067800" cy="646331"/>
          </a:xfrm>
          <a:prstGeom prst="rect">
            <a:avLst/>
          </a:prstGeom>
          <a:solidFill>
            <a:schemeClr val="tx2"/>
          </a:solidFill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92A46-CA67-4F22-A083-F3A5D32A16C0}"/>
              </a:ext>
            </a:extLst>
          </p:cNvPr>
          <p:cNvSpPr txBox="1"/>
          <p:nvPr/>
        </p:nvSpPr>
        <p:spPr>
          <a:xfrm>
            <a:off x="495300" y="4376619"/>
            <a:ext cx="8953500" cy="1200329"/>
          </a:xfrm>
          <a:prstGeom prst="rect">
            <a:avLst/>
          </a:prstGeom>
          <a:solidFill>
            <a:schemeClr val="tx2"/>
          </a:solidFill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৩০-৪০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5227"/>
            </a:avLst>
          </a:prstGeom>
          <a:solidFill>
            <a:schemeClr val="accent2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6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5393" y="1789033"/>
            <a:ext cx="2607614" cy="212221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519822" y="1807954"/>
            <a:ext cx="2606615" cy="212221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6931963" y="1773746"/>
            <a:ext cx="2480871" cy="212221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1638300" y="563708"/>
            <a:ext cx="67818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>
                <a:latin typeface="NikoshBAN" pitchFamily="2" charset="0"/>
                <a:cs typeface="NikoshBAN" pitchFamily="2" charset="0"/>
              </a:rPr>
              <a:t>র মাধ্যমে পাঠের সাথে পরিচিত হই।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2397" y="4236291"/>
            <a:ext cx="12014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8874" y="4236291"/>
            <a:ext cx="16192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8810" y="4202253"/>
            <a:ext cx="16192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8128" y="5250299"/>
            <a:ext cx="8300743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4217"/>
            </a:avLst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7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379</TotalTime>
  <Words>380</Words>
  <Application>Microsoft Office PowerPoint</Application>
  <PresentationFormat>Custom</PresentationFormat>
  <Paragraphs>63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Constantia</vt:lpstr>
      <vt:lpstr>NikoshBAN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user</cp:lastModifiedBy>
  <cp:revision>107</cp:revision>
  <dcterms:created xsi:type="dcterms:W3CDTF">2006-08-16T00:00:00Z</dcterms:created>
  <dcterms:modified xsi:type="dcterms:W3CDTF">2020-09-27T14:40:14Z</dcterms:modified>
</cp:coreProperties>
</file>