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70" r:id="rId5"/>
    <p:sldId id="261" r:id="rId6"/>
    <p:sldId id="262" r:id="rId7"/>
    <p:sldId id="265" r:id="rId8"/>
    <p:sldId id="272" r:id="rId9"/>
    <p:sldId id="271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6" autoAdjust="0"/>
    <p:restoredTop sz="94660"/>
  </p:normalViewPr>
  <p:slideViewPr>
    <p:cSldViewPr snapToGrid="0">
      <p:cViewPr>
        <p:scale>
          <a:sx n="60" d="100"/>
          <a:sy n="60" d="100"/>
        </p:scale>
        <p:origin x="-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601DB-92AC-4F2A-995D-DD9C8614518E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155693-1F8A-4573-8C9D-F1CCE4F799E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New words</a:t>
          </a:r>
        </a:p>
      </dgm:t>
    </dgm:pt>
    <dgm:pt modelId="{D681A829-4C2D-41F3-91B3-91C9D1E17821}" type="parTrans" cxnId="{41FD2E52-43FB-4ADE-B851-AB756A2E423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7B525-6186-45E2-BEF1-E0A9B40521D3}" type="sibTrans" cxnId="{41FD2E52-43FB-4ADE-B851-AB756A2E423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65E56-DFF0-405D-AE25-8E86C66F2C2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Teeth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76427-380C-4F03-BAF6-A3B675DFDF20}" type="parTrans" cxnId="{E181FE45-88AC-4CDA-B247-76F050306F6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5E274-6AD1-4617-9B0F-CDED428BBC5D}" type="sibTrans" cxnId="{E181FE45-88AC-4CDA-B247-76F050306F6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C59F0-F8F1-4826-8E24-2D225ED93FE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8284E-F784-4235-94B6-22FBD52B09EF}" type="parTrans" cxnId="{B1F8488D-0D13-42D1-92DB-9C5DB58109A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67C08-81E0-4F3C-A0B4-48CADB7D5086}" type="sibTrans" cxnId="{B1F8488D-0D13-42D1-92DB-9C5DB58109A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14255-E7AD-4F79-9042-51CBB9964D5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Hair</a:t>
          </a:r>
        </a:p>
      </dgm:t>
    </dgm:pt>
    <dgm:pt modelId="{C63D500A-AADD-4DC2-8037-8A72698A803A}" type="parTrans" cxnId="{F21378D3-E578-4B8C-9D4C-B2B57D38EE1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0C019-5666-47A0-BDA6-213D273B97B9}" type="sibTrans" cxnId="{F21378D3-E578-4B8C-9D4C-B2B57D38EE1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B68BE-8D3D-4886-BD3E-FBC6E4FCBAD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Hand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FC692-D798-47CD-8D2E-D0F25AA2E8ED}" type="parTrans" cxnId="{6837924A-1F7D-40EC-8419-6C9F4A7F6CA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4A204-43E7-4C6E-949E-9F0FC6D045AE}" type="sibTrans" cxnId="{6837924A-1F7D-40EC-8419-6C9F4A7F6CA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481A9-C0BA-4109-ACDF-DAC84823783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Finger</a:t>
          </a:r>
        </a:p>
      </dgm:t>
    </dgm:pt>
    <dgm:pt modelId="{1222B641-6C84-4A2D-ADB4-87D7009960A7}" type="parTrans" cxnId="{6031EE44-729F-4F16-BF28-C2613118345D}">
      <dgm:prSet/>
      <dgm:spPr/>
      <dgm:t>
        <a:bodyPr/>
        <a:lstStyle/>
        <a:p>
          <a:endParaRPr lang="en-US"/>
        </a:p>
      </dgm:t>
    </dgm:pt>
    <dgm:pt modelId="{6127A89E-9AA3-4D64-A4F3-EF1E3314D8D1}" type="sibTrans" cxnId="{6031EE44-729F-4F16-BF28-C2613118345D}">
      <dgm:prSet/>
      <dgm:spPr/>
      <dgm:t>
        <a:bodyPr/>
        <a:lstStyle/>
        <a:p>
          <a:endParaRPr lang="en-US"/>
        </a:p>
      </dgm:t>
    </dgm:pt>
    <dgm:pt modelId="{F867CC66-5ED5-4195-8C40-928639AAEDCC}" type="pres">
      <dgm:prSet presAssocID="{1B3601DB-92AC-4F2A-995D-DD9C861451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B955F-AD46-45AB-87C0-6CE111A1EB99}" type="pres">
      <dgm:prSet presAssocID="{1B155693-1F8A-4573-8C9D-F1CCE4F799E0}" presName="centerShape" presStyleLbl="node0" presStyleIdx="0" presStyleCnt="1" custScaleX="122112" custScaleY="112804"/>
      <dgm:spPr/>
      <dgm:t>
        <a:bodyPr/>
        <a:lstStyle/>
        <a:p>
          <a:endParaRPr lang="en-US"/>
        </a:p>
      </dgm:t>
    </dgm:pt>
    <dgm:pt modelId="{F33F2FB7-485A-492C-A5EB-26D6FD75628C}" type="pres">
      <dgm:prSet presAssocID="{DE576427-380C-4F03-BAF6-A3B675DFDF20}" presName="Name9" presStyleLbl="parChTrans1D2" presStyleIdx="0" presStyleCnt="5"/>
      <dgm:spPr/>
      <dgm:t>
        <a:bodyPr/>
        <a:lstStyle/>
        <a:p>
          <a:endParaRPr lang="en-US"/>
        </a:p>
      </dgm:t>
    </dgm:pt>
    <dgm:pt modelId="{E91EA077-BBFC-47F7-B771-78A2028B09D1}" type="pres">
      <dgm:prSet presAssocID="{DE576427-380C-4F03-BAF6-A3B675DFDF2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EEBEB33-9801-4BE3-9432-23B286C3C166}" type="pres">
      <dgm:prSet presAssocID="{DA965E56-DFF0-405D-AE25-8E86C66F2C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D7ABF-46CC-42BD-9F6D-B5866BBA43EE}" type="pres">
      <dgm:prSet presAssocID="{2438284E-F784-4235-94B6-22FBD52B09EF}" presName="Name9" presStyleLbl="parChTrans1D2" presStyleIdx="1" presStyleCnt="5"/>
      <dgm:spPr/>
      <dgm:t>
        <a:bodyPr/>
        <a:lstStyle/>
        <a:p>
          <a:endParaRPr lang="en-US"/>
        </a:p>
      </dgm:t>
    </dgm:pt>
    <dgm:pt modelId="{2C1618CD-89BE-4576-A8DD-759742072694}" type="pres">
      <dgm:prSet presAssocID="{2438284E-F784-4235-94B6-22FBD52B09E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25473B1-2CB0-4B32-BDF8-D6D9870BBBB4}" type="pres">
      <dgm:prSet presAssocID="{E35C59F0-F8F1-4826-8E24-2D225ED93FE1}" presName="node" presStyleLbl="node1" presStyleIdx="1" presStyleCnt="5" custRadScaleRad="113519" custRadScaleInc="1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A312D-DC27-4874-8D73-8E2736FA5EC1}" type="pres">
      <dgm:prSet presAssocID="{1222B641-6C84-4A2D-ADB4-87D7009960A7}" presName="Name9" presStyleLbl="parChTrans1D2" presStyleIdx="2" presStyleCnt="5"/>
      <dgm:spPr/>
      <dgm:t>
        <a:bodyPr/>
        <a:lstStyle/>
        <a:p>
          <a:endParaRPr lang="en-US"/>
        </a:p>
      </dgm:t>
    </dgm:pt>
    <dgm:pt modelId="{093B4C9A-C570-4E4E-840C-B99038A326DB}" type="pres">
      <dgm:prSet presAssocID="{1222B641-6C84-4A2D-ADB4-87D7009960A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E33F226-11D1-4939-8B5A-9192185B4392}" type="pres">
      <dgm:prSet presAssocID="{C31481A9-C0BA-4109-ACDF-DAC84823783E}" presName="node" presStyleLbl="node1" presStyleIdx="2" presStyleCnt="5" custRadScaleRad="104822" custRadScaleInc="-8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C1921-AD16-442C-BDE1-54858D2315CE}" type="pres">
      <dgm:prSet presAssocID="{C63D500A-AADD-4DC2-8037-8A72698A803A}" presName="Name9" presStyleLbl="parChTrans1D2" presStyleIdx="3" presStyleCnt="5"/>
      <dgm:spPr/>
      <dgm:t>
        <a:bodyPr/>
        <a:lstStyle/>
        <a:p>
          <a:endParaRPr lang="en-US"/>
        </a:p>
      </dgm:t>
    </dgm:pt>
    <dgm:pt modelId="{E5D205D8-A6A3-45CC-B520-E3D034C5E111}" type="pres">
      <dgm:prSet presAssocID="{C63D500A-AADD-4DC2-8037-8A72698A803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56F54FC-D368-4A46-9C61-A7FC002D7E61}" type="pres">
      <dgm:prSet presAssocID="{98814255-E7AD-4F79-9042-51CBB9964D5C}" presName="node" presStyleLbl="node1" presStyleIdx="3" presStyleCnt="5" custRadScaleRad="97902" custRadScaleInc="-11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16788-A665-4ABE-9A04-DC32FB94160E}" type="pres">
      <dgm:prSet presAssocID="{A02FC692-D798-47CD-8D2E-D0F25AA2E8ED}" presName="Name9" presStyleLbl="parChTrans1D2" presStyleIdx="4" presStyleCnt="5"/>
      <dgm:spPr/>
      <dgm:t>
        <a:bodyPr/>
        <a:lstStyle/>
        <a:p>
          <a:endParaRPr lang="en-US"/>
        </a:p>
      </dgm:t>
    </dgm:pt>
    <dgm:pt modelId="{2F02DC92-5E15-49FA-98A3-C7EC6EE85B79}" type="pres">
      <dgm:prSet presAssocID="{A02FC692-D798-47CD-8D2E-D0F25AA2E8E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3558C7C-B67C-44AD-8618-6BF402F793C7}" type="pres">
      <dgm:prSet presAssocID="{F74B68BE-8D3D-4886-BD3E-FBC6E4FCBADB}" presName="node" presStyleLbl="node1" presStyleIdx="4" presStyleCnt="5" custRadScaleRad="111216" custRadScaleInc="-3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1FE45-88AC-4CDA-B247-76F050306F6B}" srcId="{1B155693-1F8A-4573-8C9D-F1CCE4F799E0}" destId="{DA965E56-DFF0-405D-AE25-8E86C66F2C29}" srcOrd="0" destOrd="0" parTransId="{DE576427-380C-4F03-BAF6-A3B675DFDF20}" sibTransId="{7BB5E274-6AD1-4617-9B0F-CDED428BBC5D}"/>
    <dgm:cxn modelId="{343A5910-8FB9-4615-BFAF-2374315D4AE9}" type="presOf" srcId="{A02FC692-D798-47CD-8D2E-D0F25AA2E8ED}" destId="{2F02DC92-5E15-49FA-98A3-C7EC6EE85B79}" srcOrd="1" destOrd="0" presId="urn:microsoft.com/office/officeart/2005/8/layout/radial1"/>
    <dgm:cxn modelId="{F21378D3-E578-4B8C-9D4C-B2B57D38EE15}" srcId="{1B155693-1F8A-4573-8C9D-F1CCE4F799E0}" destId="{98814255-E7AD-4F79-9042-51CBB9964D5C}" srcOrd="3" destOrd="0" parTransId="{C63D500A-AADD-4DC2-8037-8A72698A803A}" sibTransId="{CEC0C019-5666-47A0-BDA6-213D273B97B9}"/>
    <dgm:cxn modelId="{545CF516-CF62-480B-AF54-5DDFEDE21D84}" type="presOf" srcId="{1222B641-6C84-4A2D-ADB4-87D7009960A7}" destId="{093B4C9A-C570-4E4E-840C-B99038A326DB}" srcOrd="1" destOrd="0" presId="urn:microsoft.com/office/officeart/2005/8/layout/radial1"/>
    <dgm:cxn modelId="{B3D6A9BC-37EF-4A54-95BD-86E81DF5A5B5}" type="presOf" srcId="{98814255-E7AD-4F79-9042-51CBB9964D5C}" destId="{B56F54FC-D368-4A46-9C61-A7FC002D7E61}" srcOrd="0" destOrd="0" presId="urn:microsoft.com/office/officeart/2005/8/layout/radial1"/>
    <dgm:cxn modelId="{725E883D-2417-445B-8892-3303CE462F0A}" type="presOf" srcId="{E35C59F0-F8F1-4826-8E24-2D225ED93FE1}" destId="{725473B1-2CB0-4B32-BDF8-D6D9870BBBB4}" srcOrd="0" destOrd="0" presId="urn:microsoft.com/office/officeart/2005/8/layout/radial1"/>
    <dgm:cxn modelId="{857F54F5-B77C-4516-B4DA-24BDB167B071}" type="presOf" srcId="{1222B641-6C84-4A2D-ADB4-87D7009960A7}" destId="{05EA312D-DC27-4874-8D73-8E2736FA5EC1}" srcOrd="0" destOrd="0" presId="urn:microsoft.com/office/officeart/2005/8/layout/radial1"/>
    <dgm:cxn modelId="{4A30780F-5003-4270-B0F5-D128FB544187}" type="presOf" srcId="{A02FC692-D798-47CD-8D2E-D0F25AA2E8ED}" destId="{FDF16788-A665-4ABE-9A04-DC32FB94160E}" srcOrd="0" destOrd="0" presId="urn:microsoft.com/office/officeart/2005/8/layout/radial1"/>
    <dgm:cxn modelId="{D50D159B-0318-4461-81EF-5F7C133E1EB5}" type="presOf" srcId="{2438284E-F784-4235-94B6-22FBD52B09EF}" destId="{2C1618CD-89BE-4576-A8DD-759742072694}" srcOrd="1" destOrd="0" presId="urn:microsoft.com/office/officeart/2005/8/layout/radial1"/>
    <dgm:cxn modelId="{6031EE44-729F-4F16-BF28-C2613118345D}" srcId="{1B155693-1F8A-4573-8C9D-F1CCE4F799E0}" destId="{C31481A9-C0BA-4109-ACDF-DAC84823783E}" srcOrd="2" destOrd="0" parTransId="{1222B641-6C84-4A2D-ADB4-87D7009960A7}" sibTransId="{6127A89E-9AA3-4D64-A4F3-EF1E3314D8D1}"/>
    <dgm:cxn modelId="{584AE731-41AF-426F-BCDB-3ACF9F2F0EF5}" type="presOf" srcId="{C63D500A-AADD-4DC2-8037-8A72698A803A}" destId="{E5D205D8-A6A3-45CC-B520-E3D034C5E111}" srcOrd="1" destOrd="0" presId="urn:microsoft.com/office/officeart/2005/8/layout/radial1"/>
    <dgm:cxn modelId="{4382CE2D-B803-4EDB-A4F9-25674838E5D3}" type="presOf" srcId="{2438284E-F784-4235-94B6-22FBD52B09EF}" destId="{F0ED7ABF-46CC-42BD-9F6D-B5866BBA43EE}" srcOrd="0" destOrd="0" presId="urn:microsoft.com/office/officeart/2005/8/layout/radial1"/>
    <dgm:cxn modelId="{B1F8488D-0D13-42D1-92DB-9C5DB58109A3}" srcId="{1B155693-1F8A-4573-8C9D-F1CCE4F799E0}" destId="{E35C59F0-F8F1-4826-8E24-2D225ED93FE1}" srcOrd="1" destOrd="0" parTransId="{2438284E-F784-4235-94B6-22FBD52B09EF}" sibTransId="{33967C08-81E0-4F3C-A0B4-48CADB7D5086}"/>
    <dgm:cxn modelId="{FA5E89F9-3A4F-4CFC-A7C7-A8922005017F}" type="presOf" srcId="{DE576427-380C-4F03-BAF6-A3B675DFDF20}" destId="{E91EA077-BBFC-47F7-B771-78A2028B09D1}" srcOrd="1" destOrd="0" presId="urn:microsoft.com/office/officeart/2005/8/layout/radial1"/>
    <dgm:cxn modelId="{685E5F56-353B-4374-B279-80E058055F75}" type="presOf" srcId="{1B155693-1F8A-4573-8C9D-F1CCE4F799E0}" destId="{B34B955F-AD46-45AB-87C0-6CE111A1EB99}" srcOrd="0" destOrd="0" presId="urn:microsoft.com/office/officeart/2005/8/layout/radial1"/>
    <dgm:cxn modelId="{10AE8228-FFE3-4B8C-8A84-F9A2C3B30B47}" type="presOf" srcId="{C63D500A-AADD-4DC2-8037-8A72698A803A}" destId="{140C1921-AD16-442C-BDE1-54858D2315CE}" srcOrd="0" destOrd="0" presId="urn:microsoft.com/office/officeart/2005/8/layout/radial1"/>
    <dgm:cxn modelId="{6837924A-1F7D-40EC-8419-6C9F4A7F6CAE}" srcId="{1B155693-1F8A-4573-8C9D-F1CCE4F799E0}" destId="{F74B68BE-8D3D-4886-BD3E-FBC6E4FCBADB}" srcOrd="4" destOrd="0" parTransId="{A02FC692-D798-47CD-8D2E-D0F25AA2E8ED}" sibTransId="{D034A204-43E7-4C6E-949E-9F0FC6D045AE}"/>
    <dgm:cxn modelId="{EA9571CE-3C4D-4D4D-A905-DA10739D44E6}" type="presOf" srcId="{F74B68BE-8D3D-4886-BD3E-FBC6E4FCBADB}" destId="{53558C7C-B67C-44AD-8618-6BF402F793C7}" srcOrd="0" destOrd="0" presId="urn:microsoft.com/office/officeart/2005/8/layout/radial1"/>
    <dgm:cxn modelId="{41FD2E52-43FB-4ADE-B851-AB756A2E423E}" srcId="{1B3601DB-92AC-4F2A-995D-DD9C8614518E}" destId="{1B155693-1F8A-4573-8C9D-F1CCE4F799E0}" srcOrd="0" destOrd="0" parTransId="{D681A829-4C2D-41F3-91B3-91C9D1E17821}" sibTransId="{4227B525-6186-45E2-BEF1-E0A9B40521D3}"/>
    <dgm:cxn modelId="{2122ECFC-9534-4857-BC54-403F5DA06B3E}" type="presOf" srcId="{C31481A9-C0BA-4109-ACDF-DAC84823783E}" destId="{5E33F226-11D1-4939-8B5A-9192185B4392}" srcOrd="0" destOrd="0" presId="urn:microsoft.com/office/officeart/2005/8/layout/radial1"/>
    <dgm:cxn modelId="{6436E4CB-9029-448C-9E2E-79893E0AD9B8}" type="presOf" srcId="{1B3601DB-92AC-4F2A-995D-DD9C8614518E}" destId="{F867CC66-5ED5-4195-8C40-928639AAEDCC}" srcOrd="0" destOrd="0" presId="urn:microsoft.com/office/officeart/2005/8/layout/radial1"/>
    <dgm:cxn modelId="{6132842E-9D93-49C0-919D-1D33E94C16CB}" type="presOf" srcId="{DE576427-380C-4F03-BAF6-A3B675DFDF20}" destId="{F33F2FB7-485A-492C-A5EB-26D6FD75628C}" srcOrd="0" destOrd="0" presId="urn:microsoft.com/office/officeart/2005/8/layout/radial1"/>
    <dgm:cxn modelId="{8C7CECF3-AE81-4C6A-990F-0DFE1E084C1F}" type="presOf" srcId="{DA965E56-DFF0-405D-AE25-8E86C66F2C29}" destId="{4EEBEB33-9801-4BE3-9432-23B286C3C166}" srcOrd="0" destOrd="0" presId="urn:microsoft.com/office/officeart/2005/8/layout/radial1"/>
    <dgm:cxn modelId="{C2AD5644-0CA1-4197-B246-F42FDB37D1A3}" type="presParOf" srcId="{F867CC66-5ED5-4195-8C40-928639AAEDCC}" destId="{B34B955F-AD46-45AB-87C0-6CE111A1EB99}" srcOrd="0" destOrd="0" presId="urn:microsoft.com/office/officeart/2005/8/layout/radial1"/>
    <dgm:cxn modelId="{F30A0B94-C085-4A58-A25A-AB273D6C5414}" type="presParOf" srcId="{F867CC66-5ED5-4195-8C40-928639AAEDCC}" destId="{F33F2FB7-485A-492C-A5EB-26D6FD75628C}" srcOrd="1" destOrd="0" presId="urn:microsoft.com/office/officeart/2005/8/layout/radial1"/>
    <dgm:cxn modelId="{17F08B87-B890-4499-BC79-0DC1EEFD602A}" type="presParOf" srcId="{F33F2FB7-485A-492C-A5EB-26D6FD75628C}" destId="{E91EA077-BBFC-47F7-B771-78A2028B09D1}" srcOrd="0" destOrd="0" presId="urn:microsoft.com/office/officeart/2005/8/layout/radial1"/>
    <dgm:cxn modelId="{0DF77858-2348-4912-84E4-AA483DCA8440}" type="presParOf" srcId="{F867CC66-5ED5-4195-8C40-928639AAEDCC}" destId="{4EEBEB33-9801-4BE3-9432-23B286C3C166}" srcOrd="2" destOrd="0" presId="urn:microsoft.com/office/officeart/2005/8/layout/radial1"/>
    <dgm:cxn modelId="{4501BF8A-B39B-4B3F-A8BF-731894C5824F}" type="presParOf" srcId="{F867CC66-5ED5-4195-8C40-928639AAEDCC}" destId="{F0ED7ABF-46CC-42BD-9F6D-B5866BBA43EE}" srcOrd="3" destOrd="0" presId="urn:microsoft.com/office/officeart/2005/8/layout/radial1"/>
    <dgm:cxn modelId="{72179DF1-2113-4C9D-BEA6-BB4694D778C5}" type="presParOf" srcId="{F0ED7ABF-46CC-42BD-9F6D-B5866BBA43EE}" destId="{2C1618CD-89BE-4576-A8DD-759742072694}" srcOrd="0" destOrd="0" presId="urn:microsoft.com/office/officeart/2005/8/layout/radial1"/>
    <dgm:cxn modelId="{BD05E04D-52F2-4054-A0C7-18BC0AD86A8B}" type="presParOf" srcId="{F867CC66-5ED5-4195-8C40-928639AAEDCC}" destId="{725473B1-2CB0-4B32-BDF8-D6D9870BBBB4}" srcOrd="4" destOrd="0" presId="urn:microsoft.com/office/officeart/2005/8/layout/radial1"/>
    <dgm:cxn modelId="{DCB1599F-C9A3-4B41-A745-76EDF67FE024}" type="presParOf" srcId="{F867CC66-5ED5-4195-8C40-928639AAEDCC}" destId="{05EA312D-DC27-4874-8D73-8E2736FA5EC1}" srcOrd="5" destOrd="0" presId="urn:microsoft.com/office/officeart/2005/8/layout/radial1"/>
    <dgm:cxn modelId="{0AA27248-6B6B-4679-8C34-B6996445E6EA}" type="presParOf" srcId="{05EA312D-DC27-4874-8D73-8E2736FA5EC1}" destId="{093B4C9A-C570-4E4E-840C-B99038A326DB}" srcOrd="0" destOrd="0" presId="urn:microsoft.com/office/officeart/2005/8/layout/radial1"/>
    <dgm:cxn modelId="{71F11516-1747-4221-B2E5-E9BF8B890A17}" type="presParOf" srcId="{F867CC66-5ED5-4195-8C40-928639AAEDCC}" destId="{5E33F226-11D1-4939-8B5A-9192185B4392}" srcOrd="6" destOrd="0" presId="urn:microsoft.com/office/officeart/2005/8/layout/radial1"/>
    <dgm:cxn modelId="{1CB05666-A044-4E43-AC99-F4E0586FAE2C}" type="presParOf" srcId="{F867CC66-5ED5-4195-8C40-928639AAEDCC}" destId="{140C1921-AD16-442C-BDE1-54858D2315CE}" srcOrd="7" destOrd="0" presId="urn:microsoft.com/office/officeart/2005/8/layout/radial1"/>
    <dgm:cxn modelId="{8CDB8D3B-D450-44FD-98EC-266E6F83F11B}" type="presParOf" srcId="{140C1921-AD16-442C-BDE1-54858D2315CE}" destId="{E5D205D8-A6A3-45CC-B520-E3D034C5E111}" srcOrd="0" destOrd="0" presId="urn:microsoft.com/office/officeart/2005/8/layout/radial1"/>
    <dgm:cxn modelId="{43116CB1-5837-45E7-ADEF-8176BE9BC946}" type="presParOf" srcId="{F867CC66-5ED5-4195-8C40-928639AAEDCC}" destId="{B56F54FC-D368-4A46-9C61-A7FC002D7E61}" srcOrd="8" destOrd="0" presId="urn:microsoft.com/office/officeart/2005/8/layout/radial1"/>
    <dgm:cxn modelId="{1B4F958E-65B6-494B-8923-45B44C16D4D3}" type="presParOf" srcId="{F867CC66-5ED5-4195-8C40-928639AAEDCC}" destId="{FDF16788-A665-4ABE-9A04-DC32FB94160E}" srcOrd="9" destOrd="0" presId="urn:microsoft.com/office/officeart/2005/8/layout/radial1"/>
    <dgm:cxn modelId="{A4F1E491-C76A-4284-BBA9-88BE30B208DB}" type="presParOf" srcId="{FDF16788-A665-4ABE-9A04-DC32FB94160E}" destId="{2F02DC92-5E15-49FA-98A3-C7EC6EE85B79}" srcOrd="0" destOrd="0" presId="urn:microsoft.com/office/officeart/2005/8/layout/radial1"/>
    <dgm:cxn modelId="{8A9A7BE0-596C-444C-A76C-D28A0FDFCCF9}" type="presParOf" srcId="{F867CC66-5ED5-4195-8C40-928639AAEDCC}" destId="{53558C7C-B67C-44AD-8618-6BF402F793C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955F-AD46-45AB-87C0-6CE111A1EB99}">
      <dsp:nvSpPr>
        <dsp:cNvPr id="0" name=""/>
        <dsp:cNvSpPr/>
      </dsp:nvSpPr>
      <dsp:spPr>
        <a:xfrm>
          <a:off x="4309157" y="2454342"/>
          <a:ext cx="2394239" cy="22117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New words</a:t>
          </a:r>
        </a:p>
      </dsp:txBody>
      <dsp:txXfrm>
        <a:off x="4659785" y="2778244"/>
        <a:ext cx="1692983" cy="1563934"/>
      </dsp:txXfrm>
    </dsp:sp>
    <dsp:sp modelId="{F33F2FB7-485A-492C-A5EB-26D6FD75628C}">
      <dsp:nvSpPr>
        <dsp:cNvPr id="0" name=""/>
        <dsp:cNvSpPr/>
      </dsp:nvSpPr>
      <dsp:spPr>
        <a:xfrm rot="16200000">
          <a:off x="5272541" y="2204582"/>
          <a:ext cx="467472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67472" y="160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4590" y="2208919"/>
        <a:ext cx="23373" cy="23373"/>
      </dsp:txXfrm>
    </dsp:sp>
    <dsp:sp modelId="{4EEBEB33-9801-4BE3-9432-23B286C3C166}">
      <dsp:nvSpPr>
        <dsp:cNvPr id="0" name=""/>
        <dsp:cNvSpPr/>
      </dsp:nvSpPr>
      <dsp:spPr>
        <a:xfrm>
          <a:off x="4525931" y="26178"/>
          <a:ext cx="1960691" cy="19606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Teeth</a:t>
          </a:r>
          <a:endParaRPr lang="en-US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3068" y="313315"/>
        <a:ext cx="1386417" cy="1386417"/>
      </dsp:txXfrm>
    </dsp:sp>
    <dsp:sp modelId="{F0ED7ABF-46CC-42BD-9F6D-B5866BBA43EE}">
      <dsp:nvSpPr>
        <dsp:cNvPr id="0" name=""/>
        <dsp:cNvSpPr/>
      </dsp:nvSpPr>
      <dsp:spPr>
        <a:xfrm rot="20559398">
          <a:off x="6623739" y="3081145"/>
          <a:ext cx="730491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730491" y="160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0722" y="3078906"/>
        <a:ext cx="36524" cy="36524"/>
      </dsp:txXfrm>
    </dsp:sp>
    <dsp:sp modelId="{725473B1-2CB0-4B32-BDF8-D6D9870BBBB4}">
      <dsp:nvSpPr>
        <dsp:cNvPr id="0" name=""/>
        <dsp:cNvSpPr/>
      </dsp:nvSpPr>
      <dsp:spPr>
        <a:xfrm>
          <a:off x="7293054" y="1715705"/>
          <a:ext cx="1960691" cy="19606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</a:t>
          </a:r>
          <a:endParaRPr lang="en-US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0191" y="2002842"/>
        <a:ext cx="1386417" cy="1386417"/>
      </dsp:txXfrm>
    </dsp:sp>
    <dsp:sp modelId="{05EA312D-DC27-4874-8D73-8E2736FA5EC1}">
      <dsp:nvSpPr>
        <dsp:cNvPr id="0" name=""/>
        <dsp:cNvSpPr/>
      </dsp:nvSpPr>
      <dsp:spPr>
        <a:xfrm rot="3064349">
          <a:off x="6118633" y="4647240"/>
          <a:ext cx="557139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557139" y="160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83274" y="4649335"/>
        <a:ext cx="27856" cy="27856"/>
      </dsp:txXfrm>
    </dsp:sp>
    <dsp:sp modelId="{5E33F226-11D1-4939-8B5A-9192185B4392}">
      <dsp:nvSpPr>
        <dsp:cNvPr id="0" name=""/>
        <dsp:cNvSpPr/>
      </dsp:nvSpPr>
      <dsp:spPr>
        <a:xfrm>
          <a:off x="6207880" y="4662280"/>
          <a:ext cx="1960691" cy="19606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Finger</a:t>
          </a:r>
        </a:p>
      </dsp:txBody>
      <dsp:txXfrm>
        <a:off x="6495017" y="4949417"/>
        <a:ext cx="1386417" cy="1386417"/>
      </dsp:txXfrm>
    </dsp:sp>
    <dsp:sp modelId="{140C1921-AD16-442C-BDE1-54858D2315CE}">
      <dsp:nvSpPr>
        <dsp:cNvPr id="0" name=""/>
        <dsp:cNvSpPr/>
      </dsp:nvSpPr>
      <dsp:spPr>
        <a:xfrm rot="7337249">
          <a:off x="4623032" y="4653420"/>
          <a:ext cx="364712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364712" y="160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796271" y="4660326"/>
        <a:ext cx="18235" cy="18235"/>
      </dsp:txXfrm>
    </dsp:sp>
    <dsp:sp modelId="{B56F54FC-D368-4A46-9C61-A7FC002D7E61}">
      <dsp:nvSpPr>
        <dsp:cNvPr id="0" name=""/>
        <dsp:cNvSpPr/>
      </dsp:nvSpPr>
      <dsp:spPr>
        <a:xfrm>
          <a:off x="3203965" y="4672021"/>
          <a:ext cx="1960691" cy="19606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Hair</a:t>
          </a:r>
        </a:p>
      </dsp:txBody>
      <dsp:txXfrm>
        <a:off x="3491102" y="4959158"/>
        <a:ext cx="1386417" cy="1386417"/>
      </dsp:txXfrm>
    </dsp:sp>
    <dsp:sp modelId="{FDF16788-A665-4ABE-9A04-DC32FB94160E}">
      <dsp:nvSpPr>
        <dsp:cNvPr id="0" name=""/>
        <dsp:cNvSpPr/>
      </dsp:nvSpPr>
      <dsp:spPr>
        <a:xfrm rot="11814682">
          <a:off x="3712423" y="3100829"/>
          <a:ext cx="671253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671253" y="160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31269" y="3100071"/>
        <a:ext cx="33562" cy="33562"/>
      </dsp:txXfrm>
    </dsp:sp>
    <dsp:sp modelId="{53558C7C-B67C-44AD-8618-6BF402F793C7}">
      <dsp:nvSpPr>
        <dsp:cNvPr id="0" name=""/>
        <dsp:cNvSpPr/>
      </dsp:nvSpPr>
      <dsp:spPr>
        <a:xfrm>
          <a:off x="1808640" y="1753701"/>
          <a:ext cx="1960691" cy="19606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Hand</a:t>
          </a:r>
          <a:endParaRPr lang="en-US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777" y="2040838"/>
        <a:ext cx="1386417" cy="1386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E2CEC-2537-4EEE-82F8-28227B87D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4C9E3B-ADBD-4CFE-8A26-BA91BF5D1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10D69-654E-476B-96BD-0758B76D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4C89A-9F58-46E5-8452-AB71ACCA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1BBE7E-67DF-4C65-9F7B-6D5B0392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04685-0D83-4835-AB89-F182DB67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5B9979-9F03-49FD-A589-7AC0D3B7F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DA206-51C7-4047-9A1A-9312959A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90331E-CF17-411B-A7FC-342F4908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F0D564-CEEA-4A7A-9C32-2CECF813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7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F88770-20E6-4A2F-BDD1-FB87B06E7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86ABC1-E555-4879-B416-8FE5CCC0C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504C45-179D-479D-A23D-39BA8C3D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1DA478-58F9-46E6-9681-944A0248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BF51D2-15B8-44ED-BA1F-FA2ABD1C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33DA1-44ED-4836-9B5F-D89AC44E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FF41F6-F686-4A14-84D7-5CB99314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7A7197-B10E-48B8-9009-8320DE7D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D517FF-4D60-47B7-82F4-4964EFC0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20E2E2-C7D7-4EA4-A91B-DC56DB81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6AA83-C5E3-4B54-B8B1-CF2A1285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BB618B-ABEF-423D-BB7C-0F84FCCE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AB99AA-6B8E-4792-A212-98281F21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5C2D77-935B-46F7-BA9C-97C4AF20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A8850-80D2-4C7D-BC0B-F26F6EB0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1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014B3-93A7-426F-B420-51614248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D0BAEE-0B9A-4484-B1C1-CC325D056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F11204-C8AC-4C2C-8728-19F050E23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F54BA0-F4B5-4A63-BB65-61786A4A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A1A2CB-0E12-43B1-9335-3D7E0854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5844EF-BF97-4EE5-A27B-F84EBCDD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A9D1D-B782-4533-ADBB-6BAB4C99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7B4A09-4601-41F2-AEBA-8E178D050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5525C3-0752-4C22-87A4-589A7BBED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D8F08B-BAE0-40B9-A90B-084BA48D8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FAF1EC-CC17-416B-9B4C-406FF1E8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13DFBD-051D-4C72-B31A-A541F360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648FD6-08C8-4F02-AC72-A1C9AB1F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8C1269-978C-4008-B820-B7AE13B7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4BF86-8F37-4324-8612-A994F73D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637F39-EBA0-49EC-8596-394FB035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6BD26B-9228-40FE-8429-7E6F38BF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05F611-E333-4F00-8F35-6F864FB5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62C7F6-615C-4884-A133-5F06E6E8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98961B-B1DE-4EB2-ABD1-50A99843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A85A88-56A0-443A-81AB-D382E50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78506-069C-4679-A5A9-84159EB3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EA8E4-273D-4998-8364-B61A69387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924077-D33E-474D-927A-86AE6E144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5090CA-7DB6-4425-8B7F-B7555845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57CB65-6432-422E-B8AE-64F1243B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1AEAE-3E50-40C4-B2D0-B6B413FC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2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CCC47-F125-4095-A220-BAFB5CFB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027A82-43F9-429C-8383-0FAA05DAD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05E274-CBE3-48BB-90AD-876FE4EB4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B7A93-422A-46CB-B6E0-4DF979EE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9CE721-3DC3-4BBE-B1EB-EAA91708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A5CC26-989A-4717-9D43-AC34B2D2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4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4190FC-829B-4CB6-9B07-E94879DC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30355C-6833-4941-ADDD-CF29A178C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30E4FE-C97C-4DA5-84E0-2C8ACC407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831C-8E11-4DA4-B7D8-E2519423ACF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5F956-4E5F-44F5-B94C-5C21CD496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479F7-8F9D-4C31-8F1C-6EB146D8B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C81C-518A-4877-A59D-831582F3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8E8584-6BFD-42B0-9846-D53908F29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6455" y="2096814"/>
            <a:ext cx="778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4"/>
                </a:solidFill>
              </a:rPr>
              <a:t>We</a:t>
            </a:r>
            <a:r>
              <a:rPr lang="en-US" sz="6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lcome to all </a:t>
            </a:r>
            <a:endParaRPr lang="en-US" sz="6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ACA595-3F4E-46B5-8C0D-1CD531B9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11" y="177407"/>
            <a:ext cx="8043548" cy="73699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work: Say the words in pairs 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975782-CB27-46B2-BAF2-475A181FD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3304" r="50076" b="61425"/>
          <a:stretch/>
        </p:blipFill>
        <p:spPr>
          <a:xfrm>
            <a:off x="3925287" y="1489016"/>
            <a:ext cx="3064466" cy="2620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429727-4237-42C2-950D-ACA6CFC2F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6" b="75676"/>
          <a:stretch/>
        </p:blipFill>
        <p:spPr>
          <a:xfrm>
            <a:off x="345894" y="1610574"/>
            <a:ext cx="3160899" cy="1863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C17B03-019E-49E6-8511-ED449E11C2C2}"/>
              </a:ext>
            </a:extLst>
          </p:cNvPr>
          <p:cNvGrpSpPr/>
          <p:nvPr/>
        </p:nvGrpSpPr>
        <p:grpSpPr>
          <a:xfrm>
            <a:off x="308043" y="3950419"/>
            <a:ext cx="3198750" cy="2348706"/>
            <a:chOff x="7815435" y="3657600"/>
            <a:chExt cx="2623965" cy="19621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B056F5B-491D-4888-9108-5BF7D2C3B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62" t="5210" r="18191" b="59520"/>
            <a:stretch/>
          </p:blipFill>
          <p:spPr>
            <a:xfrm>
              <a:off x="7815435" y="3697633"/>
              <a:ext cx="2609850" cy="1922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B93D2E1-1BD4-4753-B026-1BE0DDB35590}"/>
                </a:ext>
              </a:extLst>
            </p:cNvPr>
            <p:cNvSpPr/>
            <p:nvPr/>
          </p:nvSpPr>
          <p:spPr>
            <a:xfrm>
              <a:off x="9429750" y="3657600"/>
              <a:ext cx="100965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65CD16-2E09-45EF-AB18-E68DF0CA3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75676" r="23941"/>
          <a:stretch/>
        </p:blipFill>
        <p:spPr>
          <a:xfrm>
            <a:off x="7323709" y="1775625"/>
            <a:ext cx="4611272" cy="2047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473026E-9A11-498B-AD80-2F5744DDE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0" r="37329" b="40326"/>
          <a:stretch/>
        </p:blipFill>
        <p:spPr>
          <a:xfrm>
            <a:off x="4038365" y="4457927"/>
            <a:ext cx="6570687" cy="1948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742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6FC77-C325-409D-926C-051AA254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4" y="384652"/>
            <a:ext cx="4677377" cy="61535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the names of the parts of your body following numbers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3852250-C33C-4D77-A1F7-E43ACAB3870E}"/>
              </a:ext>
            </a:extLst>
          </p:cNvPr>
          <p:cNvGrpSpPr/>
          <p:nvPr/>
        </p:nvGrpSpPr>
        <p:grpSpPr>
          <a:xfrm>
            <a:off x="4830891" y="455095"/>
            <a:ext cx="7056310" cy="6097043"/>
            <a:chOff x="4494006" y="455095"/>
            <a:chExt cx="7056310" cy="60970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26ABF1F-9336-47B6-A3D1-8D97E7DBE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006" y="455095"/>
              <a:ext cx="7056310" cy="60970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08AB6EB-5366-4FFD-A44B-8F81EE8FCC1A}"/>
                </a:ext>
              </a:extLst>
            </p:cNvPr>
            <p:cNvSpPr/>
            <p:nvPr/>
          </p:nvSpPr>
          <p:spPr>
            <a:xfrm>
              <a:off x="5983705" y="1828799"/>
              <a:ext cx="898358" cy="449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9B167F7-D4A8-45E6-AFCA-5FD027B36D3C}"/>
                </a:ext>
              </a:extLst>
            </p:cNvPr>
            <p:cNvSpPr/>
            <p:nvPr/>
          </p:nvSpPr>
          <p:spPr>
            <a:xfrm>
              <a:off x="5149515" y="2979805"/>
              <a:ext cx="1235242" cy="449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4534800-076F-432F-B9F9-0768229A1AA4}"/>
                </a:ext>
              </a:extLst>
            </p:cNvPr>
            <p:cNvSpPr/>
            <p:nvPr/>
          </p:nvSpPr>
          <p:spPr>
            <a:xfrm>
              <a:off x="10058398" y="920517"/>
              <a:ext cx="1235242" cy="449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774817B-015E-4876-B5F4-4D67B8F817A6}"/>
                </a:ext>
              </a:extLst>
            </p:cNvPr>
            <p:cNvSpPr/>
            <p:nvPr/>
          </p:nvSpPr>
          <p:spPr>
            <a:xfrm>
              <a:off x="9020093" y="2277978"/>
              <a:ext cx="1216986" cy="449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CBDF368-DAE9-4111-A493-D19E0E429541}"/>
                </a:ext>
              </a:extLst>
            </p:cNvPr>
            <p:cNvSpPr/>
            <p:nvPr/>
          </p:nvSpPr>
          <p:spPr>
            <a:xfrm>
              <a:off x="8841412" y="5584555"/>
              <a:ext cx="831977" cy="449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1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95A87E-2C0B-4DD3-AD5B-7E2CE993F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4855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3752" y="2238703"/>
            <a:ext cx="775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BCFA2C-C3F0-4AE1-B634-A35E55B1E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19" y="2120347"/>
            <a:ext cx="5601815" cy="4019700"/>
          </a:xfr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 </a:t>
            </a: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Senamul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 Teacher 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Malson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 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Adamdighi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206CF4-E9CC-4BE1-9280-7E032258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8842" y="2120347"/>
            <a:ext cx="5601815" cy="40197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 </a:t>
            </a: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11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lesason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 </a:t>
            </a: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62B6AD-C22C-4323-A790-A8BEB40998A3}"/>
              </a:ext>
            </a:extLst>
          </p:cNvPr>
          <p:cNvSpPr/>
          <p:nvPr/>
        </p:nvSpPr>
        <p:spPr>
          <a:xfrm>
            <a:off x="322319" y="466161"/>
            <a:ext cx="11248338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744" y="4303986"/>
            <a:ext cx="10326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b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1.1.2 - say simple words and phrases with proper sounds and stress.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7917" y="2867174"/>
            <a:ext cx="8182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1.1.1 - become familiar with English sounds by listening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to common English word.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2.1.1 - follow simple command and instruction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82869" y="1481959"/>
            <a:ext cx="7220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b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 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1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62DD3-BC44-4429-9559-09F9C280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298865"/>
            <a:ext cx="5859117" cy="107273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video: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E8397D-45D5-4DCE-AC8C-2F91F27431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25642" r="8454" b="20192"/>
          <a:stretch/>
        </p:blipFill>
        <p:spPr>
          <a:xfrm>
            <a:off x="5250790" y="1371601"/>
            <a:ext cx="6513827" cy="4248149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xmlns="" id="{279111E2-423F-4431-9BEE-27E94F5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68440"/>
              </p:ext>
            </p:extLst>
          </p:nvPr>
        </p:nvGraphicFramePr>
        <p:xfrm>
          <a:off x="1095375" y="2962274"/>
          <a:ext cx="303530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4" imgW="1197000" imgH="437760" progId="Package">
                  <p:embed/>
                </p:oleObj>
              </mc:Choice>
              <mc:Fallback>
                <p:oleObj name="Packager Shell Object" showAsIcon="1" r:id="rId4" imgW="11970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75" y="2962274"/>
                        <a:ext cx="3035300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7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E9F30-A4D0-47C7-AC0E-656F01AC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152400"/>
            <a:ext cx="7343776" cy="2133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body.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930808-7B40-404A-A342-C705C21C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2586038"/>
            <a:ext cx="43624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C76969C-FD59-4862-973B-B19332EA3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912609"/>
              </p:ext>
            </p:extLst>
          </p:nvPr>
        </p:nvGraphicFramePr>
        <p:xfrm>
          <a:off x="917887" y="161118"/>
          <a:ext cx="11012555" cy="663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1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9C0FB-DE5E-4EFB-A57E-0A785ED5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5" y="166342"/>
            <a:ext cx="11382789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let’s introduce with parts of our body.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09BEDD-CAA1-4F23-B197-44358BD38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0" y="1242028"/>
            <a:ext cx="6048650" cy="54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9C0FB-DE5E-4EFB-A57E-0A785ED5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5" y="166342"/>
            <a:ext cx="11382789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let’s introduce with parts of our body.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09BEDD-CAA1-4F23-B197-44358BD38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3304" r="50076" b="61425"/>
          <a:stretch/>
        </p:blipFill>
        <p:spPr>
          <a:xfrm>
            <a:off x="3925287" y="1489016"/>
            <a:ext cx="3064466" cy="2620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DBF5F3-7057-4CD1-8DCA-AE438720C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6" b="75676"/>
          <a:stretch/>
        </p:blipFill>
        <p:spPr>
          <a:xfrm>
            <a:off x="345894" y="1610574"/>
            <a:ext cx="3160899" cy="1863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C54935-88B5-4FD3-B56D-99477516E180}"/>
              </a:ext>
            </a:extLst>
          </p:cNvPr>
          <p:cNvGrpSpPr/>
          <p:nvPr/>
        </p:nvGrpSpPr>
        <p:grpSpPr>
          <a:xfrm>
            <a:off x="308043" y="3950419"/>
            <a:ext cx="3198750" cy="2348706"/>
            <a:chOff x="7815435" y="3657600"/>
            <a:chExt cx="2623965" cy="19621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FC70D17-A578-4015-9D4A-B8ECCBDBA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62" t="5210" r="18191" b="59520"/>
            <a:stretch/>
          </p:blipFill>
          <p:spPr>
            <a:xfrm>
              <a:off x="7815435" y="3697633"/>
              <a:ext cx="2609850" cy="1922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A2C3F58-C6E3-46D6-8272-F005982236DB}"/>
                </a:ext>
              </a:extLst>
            </p:cNvPr>
            <p:cNvSpPr/>
            <p:nvPr/>
          </p:nvSpPr>
          <p:spPr>
            <a:xfrm>
              <a:off x="9429750" y="3657600"/>
              <a:ext cx="100965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86BD60-DE87-4B08-AE22-A948A750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75676" r="23941"/>
          <a:stretch/>
        </p:blipFill>
        <p:spPr>
          <a:xfrm>
            <a:off x="7323709" y="1775625"/>
            <a:ext cx="4611272" cy="2047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9C6445-D2C4-42FA-B327-A30E103AC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0" r="37329" b="40326"/>
          <a:stretch/>
        </p:blipFill>
        <p:spPr>
          <a:xfrm>
            <a:off x="4038365" y="4457927"/>
            <a:ext cx="6570687" cy="1948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49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9C0FB-DE5E-4EFB-A57E-0A785ED5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31" y="0"/>
            <a:ext cx="5257800" cy="79092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repeat after me 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57674C-D10A-4D0F-ADC0-1E3C5E1C8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0" r="39354"/>
          <a:stretch/>
        </p:blipFill>
        <p:spPr>
          <a:xfrm>
            <a:off x="3644333" y="1116521"/>
            <a:ext cx="2362200" cy="5143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3B7043-61A4-4AF1-964A-8CF74E5B1AD9}"/>
              </a:ext>
            </a:extLst>
          </p:cNvPr>
          <p:cNvSpPr txBox="1"/>
          <p:nvPr/>
        </p:nvSpPr>
        <p:spPr>
          <a:xfrm>
            <a:off x="5753159" y="320476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D52E8F-7873-406A-B123-AC6482DD46C3}"/>
              </a:ext>
            </a:extLst>
          </p:cNvPr>
          <p:cNvSpPr txBox="1"/>
          <p:nvPr/>
        </p:nvSpPr>
        <p:spPr>
          <a:xfrm>
            <a:off x="1544004" y="145340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F511B9-C4A9-4D72-9F11-3CDF9C34BA31}"/>
              </a:ext>
            </a:extLst>
          </p:cNvPr>
          <p:cNvSpPr txBox="1"/>
          <p:nvPr/>
        </p:nvSpPr>
        <p:spPr>
          <a:xfrm>
            <a:off x="1282133" y="345188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9661FB-4522-45D6-93AA-A6D20FF59940}"/>
              </a:ext>
            </a:extLst>
          </p:cNvPr>
          <p:cNvSpPr txBox="1"/>
          <p:nvPr/>
        </p:nvSpPr>
        <p:spPr>
          <a:xfrm>
            <a:off x="6014416" y="494201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C626CE-1D66-4FFC-B60A-087799AF0E42}"/>
              </a:ext>
            </a:extLst>
          </p:cNvPr>
          <p:cNvSpPr txBox="1"/>
          <p:nvPr/>
        </p:nvSpPr>
        <p:spPr>
          <a:xfrm>
            <a:off x="5465131" y="161275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</a:p>
        </p:txBody>
      </p:sp>
    </p:spTree>
    <p:extLst>
      <p:ext uri="{BB962C8B-B14F-4D97-AF65-F5344CB8AC3E}">
        <p14:creationId xmlns:p14="http://schemas.microsoft.com/office/powerpoint/2010/main" val="29066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108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PowerPoint Presentation</vt:lpstr>
      <vt:lpstr>PowerPoint Presentation</vt:lpstr>
      <vt:lpstr>PowerPoint Presentation</vt:lpstr>
      <vt:lpstr>Let’s enjoy a video:</vt:lpstr>
      <vt:lpstr>Today’s lesson: Parts of the body. </vt:lpstr>
      <vt:lpstr>PowerPoint Presentation</vt:lpstr>
      <vt:lpstr>Students let’s introduce with parts of our body. </vt:lpstr>
      <vt:lpstr>Students let’s introduce with parts of our body. </vt:lpstr>
      <vt:lpstr>Now repeat after me -</vt:lpstr>
      <vt:lpstr>Pair work: Say the words in pairs -</vt:lpstr>
      <vt:lpstr>Evaluation: say the names of the parts of your body following numbers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snc</cp:lastModifiedBy>
  <cp:revision>60</cp:revision>
  <dcterms:created xsi:type="dcterms:W3CDTF">2018-05-09T16:45:03Z</dcterms:created>
  <dcterms:modified xsi:type="dcterms:W3CDTF">2020-09-22T12:10:32Z</dcterms:modified>
</cp:coreProperties>
</file>