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51" d="100"/>
          <a:sy n="51" d="100"/>
        </p:scale>
        <p:origin x="-19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553200" y="6211669"/>
            <a:ext cx="2578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Md.</a:t>
            </a:r>
            <a:r>
              <a:rPr lang="en-US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Senamul</a:t>
            </a:r>
            <a:r>
              <a:rPr lang="en-US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Islam</a:t>
            </a:r>
          </a:p>
          <a:p>
            <a:r>
              <a:rPr lang="en-US" baseline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GPS</a:t>
            </a:r>
            <a:endParaRPr lang="en-US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4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4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7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367BEB6-7EA7-4791-B6A0-06F093DAFCDC}"/>
              </a:ext>
            </a:extLst>
          </p:cNvPr>
          <p:cNvSpPr/>
          <p:nvPr/>
        </p:nvSpPr>
        <p:spPr>
          <a:xfrm>
            <a:off x="154745" y="282277"/>
            <a:ext cx="2550941" cy="644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C8D569A-1242-4D1D-8177-2FF0F13521A9}"/>
              </a:ext>
            </a:extLst>
          </p:cNvPr>
          <p:cNvSpPr/>
          <p:nvPr/>
        </p:nvSpPr>
        <p:spPr>
          <a:xfrm>
            <a:off x="220928" y="885609"/>
            <a:ext cx="2506395" cy="45135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1D3DB2-2583-4EE3-8024-E226718FB9F2}"/>
              </a:ext>
            </a:extLst>
          </p:cNvPr>
          <p:cNvSpPr/>
          <p:nvPr/>
        </p:nvSpPr>
        <p:spPr>
          <a:xfrm>
            <a:off x="2745635" y="322809"/>
            <a:ext cx="2385737" cy="38518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8C3CA25-75A9-4D91-B0CE-4D5BB8A3B17F}"/>
              </a:ext>
            </a:extLst>
          </p:cNvPr>
          <p:cNvSpPr/>
          <p:nvPr/>
        </p:nvSpPr>
        <p:spPr>
          <a:xfrm>
            <a:off x="5221877" y="271337"/>
            <a:ext cx="2716145" cy="38417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CE5A4FC-3641-4087-9416-CFD285F5ED15}"/>
              </a:ext>
            </a:extLst>
          </p:cNvPr>
          <p:cNvSpPr/>
          <p:nvPr/>
        </p:nvSpPr>
        <p:spPr>
          <a:xfrm>
            <a:off x="2750230" y="277851"/>
            <a:ext cx="2385737" cy="644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5826D5-8DCD-40F1-9B0D-DAAF6BFDBCD2}"/>
              </a:ext>
            </a:extLst>
          </p:cNvPr>
          <p:cNvSpPr/>
          <p:nvPr/>
        </p:nvSpPr>
        <p:spPr>
          <a:xfrm>
            <a:off x="5135968" y="262860"/>
            <a:ext cx="2716145" cy="6443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609997-015C-42C4-AE18-3611FC2335BB}"/>
              </a:ext>
            </a:extLst>
          </p:cNvPr>
          <p:cNvSpPr txBox="1"/>
          <p:nvPr/>
        </p:nvSpPr>
        <p:spPr>
          <a:xfrm>
            <a:off x="433849" y="1014894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9ACEEAB-4163-4375-8F8D-DFFC370F6F3E}"/>
              </a:ext>
            </a:extLst>
          </p:cNvPr>
          <p:cNvSpPr txBox="1"/>
          <p:nvPr/>
        </p:nvSpPr>
        <p:spPr>
          <a:xfrm>
            <a:off x="362424" y="1672710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16A677-36AA-4FB6-9F9D-2EBEA03694EB}"/>
              </a:ext>
            </a:extLst>
          </p:cNvPr>
          <p:cNvSpPr txBox="1"/>
          <p:nvPr/>
        </p:nvSpPr>
        <p:spPr>
          <a:xfrm>
            <a:off x="289464" y="2269334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15D9757-425F-4189-8481-78DA0A5CEB82}"/>
              </a:ext>
            </a:extLst>
          </p:cNvPr>
          <p:cNvSpPr txBox="1"/>
          <p:nvPr/>
        </p:nvSpPr>
        <p:spPr>
          <a:xfrm>
            <a:off x="362424" y="2930739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FCC89F1-A776-49F3-936F-A27941358DF7}"/>
              </a:ext>
            </a:extLst>
          </p:cNvPr>
          <p:cNvSpPr txBox="1"/>
          <p:nvPr/>
        </p:nvSpPr>
        <p:spPr>
          <a:xfrm>
            <a:off x="2809032" y="997937"/>
            <a:ext cx="77769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8C5D9A9-FBD2-4FFB-B3AF-392B927ABE6A}"/>
              </a:ext>
            </a:extLst>
          </p:cNvPr>
          <p:cNvSpPr txBox="1"/>
          <p:nvPr/>
        </p:nvSpPr>
        <p:spPr>
          <a:xfrm>
            <a:off x="2809032" y="1460349"/>
            <a:ext cx="77769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521ED0C-A3B5-40C1-B7D3-183349B492D9}"/>
              </a:ext>
            </a:extLst>
          </p:cNvPr>
          <p:cNvSpPr txBox="1"/>
          <p:nvPr/>
        </p:nvSpPr>
        <p:spPr>
          <a:xfrm>
            <a:off x="2779459" y="1856036"/>
            <a:ext cx="82854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A3127D8-CC14-48F9-B83A-140F29B6A793}"/>
              </a:ext>
            </a:extLst>
          </p:cNvPr>
          <p:cNvSpPr txBox="1"/>
          <p:nvPr/>
        </p:nvSpPr>
        <p:spPr>
          <a:xfrm>
            <a:off x="5265281" y="993211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DA63A0C-642E-4E17-BD6B-E025B6D53611}"/>
              </a:ext>
            </a:extLst>
          </p:cNvPr>
          <p:cNvSpPr txBox="1"/>
          <p:nvPr/>
        </p:nvSpPr>
        <p:spPr>
          <a:xfrm>
            <a:off x="5245629" y="1558816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9395BB3-3A79-4CF3-9EFB-4946291D45A4}"/>
              </a:ext>
            </a:extLst>
          </p:cNvPr>
          <p:cNvSpPr txBox="1"/>
          <p:nvPr/>
        </p:nvSpPr>
        <p:spPr>
          <a:xfrm>
            <a:off x="6037081" y="1012196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B12220F-5951-437B-9404-304BAE8ECCB3}"/>
              </a:ext>
            </a:extLst>
          </p:cNvPr>
          <p:cNvSpPr txBox="1"/>
          <p:nvPr/>
        </p:nvSpPr>
        <p:spPr>
          <a:xfrm>
            <a:off x="2811189" y="2316095"/>
            <a:ext cx="82890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E5CFC57-E321-4787-B0A1-C3933D18E092}"/>
              </a:ext>
            </a:extLst>
          </p:cNvPr>
          <p:cNvSpPr txBox="1"/>
          <p:nvPr/>
        </p:nvSpPr>
        <p:spPr>
          <a:xfrm>
            <a:off x="2793505" y="2830278"/>
            <a:ext cx="87656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3B4D5C-4F13-4A33-AA34-01FC8995E368}"/>
              </a:ext>
            </a:extLst>
          </p:cNvPr>
          <p:cNvSpPr txBox="1"/>
          <p:nvPr/>
        </p:nvSpPr>
        <p:spPr>
          <a:xfrm>
            <a:off x="5197379" y="2210374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12AE469-1356-4E3F-A9E9-0B2D1123895C}"/>
              </a:ext>
            </a:extLst>
          </p:cNvPr>
          <p:cNvSpPr txBox="1"/>
          <p:nvPr/>
        </p:nvSpPr>
        <p:spPr>
          <a:xfrm>
            <a:off x="5197379" y="2818566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AB2169D-825B-4509-9AB8-9A1D9D1E8740}"/>
              </a:ext>
            </a:extLst>
          </p:cNvPr>
          <p:cNvSpPr txBox="1"/>
          <p:nvPr/>
        </p:nvSpPr>
        <p:spPr>
          <a:xfrm>
            <a:off x="5207283" y="3392404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35FFE50-F9DA-408B-8170-D62ED4470CAE}"/>
              </a:ext>
            </a:extLst>
          </p:cNvPr>
          <p:cNvSpPr txBox="1"/>
          <p:nvPr/>
        </p:nvSpPr>
        <p:spPr>
          <a:xfrm>
            <a:off x="6170484" y="2573951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F39B437-ECAC-45F9-94C9-5EE2F8B14089}"/>
              </a:ext>
            </a:extLst>
          </p:cNvPr>
          <p:cNvSpPr txBox="1"/>
          <p:nvPr/>
        </p:nvSpPr>
        <p:spPr>
          <a:xfrm>
            <a:off x="6117192" y="2010319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7C3125F-88EA-4D35-9EDB-673A4669DB4B}"/>
              </a:ext>
            </a:extLst>
          </p:cNvPr>
          <p:cNvSpPr txBox="1"/>
          <p:nvPr/>
        </p:nvSpPr>
        <p:spPr>
          <a:xfrm>
            <a:off x="6082658" y="1558816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: Top Corners Rounded 38">
            <a:extLst>
              <a:ext uri="{FF2B5EF4-FFF2-40B4-BE49-F238E27FC236}">
                <a16:creationId xmlns:a16="http://schemas.microsoft.com/office/drawing/2014/main" xmlns="" id="{B957C95A-9650-40EB-BFFC-DF8AC98B1597}"/>
              </a:ext>
            </a:extLst>
          </p:cNvPr>
          <p:cNvSpPr/>
          <p:nvPr/>
        </p:nvSpPr>
        <p:spPr>
          <a:xfrm>
            <a:off x="4457981" y="4214405"/>
            <a:ext cx="3158199" cy="2819908"/>
          </a:xfrm>
          <a:prstGeom prst="round2Same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>
              <a:buAutoNum type="arabicPlain" startAt="2"/>
            </a:pPr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৩</a:t>
            </a:r>
          </a:p>
          <a:p>
            <a:pPr algn="ctr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২   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946D103-7A61-4AE7-952B-729AE9E4E11D}"/>
              </a:ext>
            </a:extLst>
          </p:cNvPr>
          <p:cNvSpPr/>
          <p:nvPr/>
        </p:nvSpPr>
        <p:spPr>
          <a:xfrm flipH="1">
            <a:off x="5475216" y="4347462"/>
            <a:ext cx="45719" cy="2662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2D8157A-F606-4D93-8692-D507F278D224}"/>
              </a:ext>
            </a:extLst>
          </p:cNvPr>
          <p:cNvSpPr/>
          <p:nvPr/>
        </p:nvSpPr>
        <p:spPr>
          <a:xfrm>
            <a:off x="4800600" y="4462067"/>
            <a:ext cx="45719" cy="2548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Sign 44">
            <a:extLst>
              <a:ext uri="{FF2B5EF4-FFF2-40B4-BE49-F238E27FC236}">
                <a16:creationId xmlns:a16="http://schemas.microsoft.com/office/drawing/2014/main" xmlns="" id="{E83F85C8-650B-47F7-BD44-1E467B249009}"/>
              </a:ext>
            </a:extLst>
          </p:cNvPr>
          <p:cNvSpPr/>
          <p:nvPr/>
        </p:nvSpPr>
        <p:spPr>
          <a:xfrm>
            <a:off x="4351082" y="5617060"/>
            <a:ext cx="495237" cy="57233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96483377-9AA2-426E-9A61-712AB61CDE14}"/>
              </a:ext>
            </a:extLst>
          </p:cNvPr>
          <p:cNvSpPr/>
          <p:nvPr/>
        </p:nvSpPr>
        <p:spPr>
          <a:xfrm flipH="1">
            <a:off x="6406214" y="4360129"/>
            <a:ext cx="45719" cy="2662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64C2AAE-1340-4691-8E1D-4AF99CB25432}"/>
              </a:ext>
            </a:extLst>
          </p:cNvPr>
          <p:cNvSpPr txBox="1"/>
          <p:nvPr/>
        </p:nvSpPr>
        <p:spPr>
          <a:xfrm>
            <a:off x="419589" y="3541323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1609D2F-F599-4F0C-86C6-0A9BA889BDBB}"/>
              </a:ext>
            </a:extLst>
          </p:cNvPr>
          <p:cNvSpPr txBox="1"/>
          <p:nvPr/>
        </p:nvSpPr>
        <p:spPr>
          <a:xfrm>
            <a:off x="345152" y="4174690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CCDE6CC-4070-4A2E-BF9C-817A18CABF52}"/>
              </a:ext>
            </a:extLst>
          </p:cNvPr>
          <p:cNvSpPr txBox="1"/>
          <p:nvPr/>
        </p:nvSpPr>
        <p:spPr>
          <a:xfrm>
            <a:off x="345152" y="4707511"/>
            <a:ext cx="195540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75E0E32-C196-4ADB-A48D-2BF471D9E7C1}"/>
              </a:ext>
            </a:extLst>
          </p:cNvPr>
          <p:cNvSpPr txBox="1"/>
          <p:nvPr/>
        </p:nvSpPr>
        <p:spPr>
          <a:xfrm>
            <a:off x="2808762" y="3327359"/>
            <a:ext cx="87656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91D2DE8-5483-4DAB-A914-14EDDC66EC5B}"/>
              </a:ext>
            </a:extLst>
          </p:cNvPr>
          <p:cNvSpPr txBox="1"/>
          <p:nvPr/>
        </p:nvSpPr>
        <p:spPr>
          <a:xfrm>
            <a:off x="2793505" y="3764065"/>
            <a:ext cx="87656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0A6FBA8-165A-4A50-8C89-D10C235B168F}"/>
              </a:ext>
            </a:extLst>
          </p:cNvPr>
          <p:cNvSpPr txBox="1"/>
          <p:nvPr/>
        </p:nvSpPr>
        <p:spPr>
          <a:xfrm>
            <a:off x="6817596" y="7010249"/>
            <a:ext cx="5908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4E3FAB51-AD51-4E40-9325-72D6ACEC647F}"/>
              </a:ext>
            </a:extLst>
          </p:cNvPr>
          <p:cNvSpPr txBox="1"/>
          <p:nvPr/>
        </p:nvSpPr>
        <p:spPr>
          <a:xfrm>
            <a:off x="5612676" y="7042353"/>
            <a:ext cx="5908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B7E8B6A3-EA88-4F18-9E28-0336ADF3FB9F}"/>
              </a:ext>
            </a:extLst>
          </p:cNvPr>
          <p:cNvSpPr txBox="1"/>
          <p:nvPr/>
        </p:nvSpPr>
        <p:spPr>
          <a:xfrm>
            <a:off x="4654786" y="7010250"/>
            <a:ext cx="5908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5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133600"/>
            <a:ext cx="495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।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২১+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২৩=?</a:t>
            </a: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=?</a:t>
            </a: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২২+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১=?</a:t>
            </a:r>
          </a:p>
          <a:p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৪৩+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১১=?</a:t>
            </a:r>
            <a:r>
              <a:rPr lang="bn-IN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0616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143000"/>
            <a:ext cx="655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i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শিশুদের কয়েকটি দলে ভাগ করে হাতে না রেখে যোগ অঙ্ক করতে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ঘুরে ঘুরে দেখি যে তারা পারছে কি না। 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648200"/>
            <a:ext cx="617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১৫৪+১২২=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১৩৪+২১৫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৫৩৮+২৬১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575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 নিজ খাতায় যোগ করো ও যোগফল লিখ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১২৫+২৩০=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২৪৩+৩৩১=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২৫৫+১২৩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১২৭+৩১১</a:t>
            </a:r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5961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 </a:t>
            </a:r>
            <a:r>
              <a:rPr lang="bn-IN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 ও পারগ শিশু দ্বারা অপারগ শিশুকে নিরাময় দিব।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5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CB671BA-B384-40EC-BF3D-4AFF80B2B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03339"/>
            <a:ext cx="6629400" cy="44794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62400" y="3581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FF00"/>
                </a:solidFill>
              </a:rPr>
              <a:t>ধন্যবাদ 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5A5BCA56-C763-417C-91EB-FB6B569155B9}"/>
              </a:ext>
            </a:extLst>
          </p:cNvPr>
          <p:cNvSpPr txBox="1">
            <a:spLocks/>
          </p:cNvSpPr>
          <p:nvPr/>
        </p:nvSpPr>
        <p:spPr>
          <a:xfrm>
            <a:off x="-381000" y="1563673"/>
            <a:ext cx="5181600" cy="43513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noFill/>
          </a:ln>
          <a:effectLst>
            <a:softEdge rad="127000"/>
          </a:effectLst>
          <a:scene3d>
            <a:camera prst="perspectiveContrastingRightFacing"/>
            <a:lightRig rig="threePt" dir="t"/>
          </a:scene3d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পরিচিতি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মোঃ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সেনামুল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ইস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 শিক্ষক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মালশ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ন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রকারি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প্রাথমিক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বিদ্যাল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য়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আদ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</a:t>
            </a:r>
            <a:r>
              <a:rPr kumimoji="0" lang="as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ী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ঘি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বগুড়া।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3100993B-E976-429D-9C44-BCC88724133C}"/>
              </a:ext>
            </a:extLst>
          </p:cNvPr>
          <p:cNvSpPr txBox="1">
            <a:spLocks/>
          </p:cNvSpPr>
          <p:nvPr/>
        </p:nvSpPr>
        <p:spPr>
          <a:xfrm>
            <a:off x="4191000" y="1549818"/>
            <a:ext cx="4724400" cy="380708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4472C4">
                <a:lumMod val="60000"/>
                <a:lumOff val="40000"/>
              </a:srgbClr>
            </a:solidFill>
          </a:ln>
          <a:effectLst>
            <a:softEdge rad="635000"/>
          </a:effectLst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 </a:t>
            </a: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bn-BD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শ্রেণি – </a:t>
            </a:r>
            <a:r>
              <a:rPr kumimoji="0" lang="bn-I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৩য়</a:t>
            </a:r>
            <a:endParaRPr kumimoji="0" lang="bn-BD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বিষয় – </a:t>
            </a:r>
            <a:r>
              <a:rPr lang="bn-BD" b="1" dirty="0" smtClean="0">
                <a:solidFill>
                  <a:srgbClr val="FFFF00"/>
                </a:solidFill>
                <a:latin typeface="NikoshBAN"/>
                <a:cs typeface="NikoshBAN" panose="02000000000000000000" pitchFamily="2" charset="0"/>
              </a:rPr>
              <a:t>গণিত </a:t>
            </a:r>
            <a:endParaRPr kumimoji="0" lang="bn-BD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s-IN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পাঠের 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শিরোনামঃ</a:t>
            </a:r>
            <a:r>
              <a:rPr lang="bn-BD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পাঠ্যাংশঃ </a:t>
            </a:r>
            <a:r>
              <a:rPr lang="bn-BD" noProof="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 না রেখে যোগ করি</a:t>
            </a:r>
            <a:r>
              <a:rPr lang="bn-IN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সময়ঃ৪৫মিনিট</a:t>
            </a:r>
            <a:endParaRPr kumimoji="0" lang="bn-BD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bn-BD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0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6172200" y="152400"/>
            <a:ext cx="2615821" cy="1752600"/>
          </a:xfrm>
          <a:prstGeom prst="wedgeEllipseCallou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70C0"/>
                </a:solidFill>
              </a:rPr>
              <a:t>শিখনফল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895600"/>
            <a:ext cx="8026021" cy="2362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0767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৯.১.১-হাতে না রেখে  দুই বা তিন অঙ্ক বিশিষ্ট সর্বাধিক তিনটি সংখ্যা উপরে নিচে এবং পাশাপাশি যোগ করতে পারবে।</a:t>
            </a:r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1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81000"/>
            <a:ext cx="4968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</a:t>
            </a:r>
            <a:r>
              <a:rPr lang="en-US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endParaRPr lang="en-US" sz="40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4E99544-2BFA-4AF5-A82D-DAB4DB3B3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371600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3273AD8-5AEA-4F8C-89A2-038615587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64" y="2958578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C2B0406-7027-48D9-A7B5-4BDBA7794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455593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D5C69D5-0639-4F61-8F34-352282FEB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4533655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26D1178-F8A6-4BE7-BEBC-2A8F10510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539" y="4191000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2C5AB55-494E-4B36-8381-DFBB8B9989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75" y="4762500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A9403B9-7EC7-4DA1-83BA-993D992162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978" y="3181350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B3799A3-FD0E-4A54-97A4-C4A713156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775" y="1600200"/>
            <a:ext cx="2886075" cy="1581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82345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xmlns="" id="{DD99CCCD-D753-4EC0-BF28-971620353270}"/>
              </a:ext>
            </a:extLst>
          </p:cNvPr>
          <p:cNvSpPr txBox="1">
            <a:spLocks/>
          </p:cNvSpPr>
          <p:nvPr/>
        </p:nvSpPr>
        <p:spPr>
          <a:xfrm>
            <a:off x="762000" y="365125"/>
            <a:ext cx="70104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0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ঘোষনাঃ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733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হাতে না রেখে যোগ করা শিখব</a:t>
            </a:r>
            <a:r>
              <a:rPr lang="bn-IN" sz="28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7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শ্রেণির ২ জন শিক্ষার্থী ফাহিম ও তারেক এর মোট কয়টি মার্বেল আছে। </a:t>
            </a:r>
          </a:p>
          <a:p>
            <a:r>
              <a:rPr lang="bn-IN" sz="3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দুই জন শিশুকে সামনে এনে কিছু মার্বেল হাতে দিয়ে গণনা করতে বলবো</a:t>
            </a:r>
          </a:p>
          <a:p>
            <a:r>
              <a:rPr lang="bn-IN" sz="3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এক জনের হাতের মার্বেল অন্য জনের হাতে দিয়ে বলব তোমার </a:t>
            </a:r>
          </a:p>
          <a:p>
            <a:r>
              <a:rPr lang="bn-IN" sz="3200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 কতগুলো মার্বেল হলো</a:t>
            </a:r>
            <a:r>
              <a:rPr lang="bn-IN" sz="3200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8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গণনা করি ও বলি মোট কতটি?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33BA01D9-2D15-4DDF-91AC-B231E3359C0C}"/>
              </a:ext>
            </a:extLst>
          </p:cNvPr>
          <p:cNvGrpSpPr/>
          <p:nvPr/>
        </p:nvGrpSpPr>
        <p:grpSpPr>
          <a:xfrm>
            <a:off x="893530" y="1944004"/>
            <a:ext cx="7262432" cy="3223116"/>
            <a:chOff x="431409" y="983124"/>
            <a:chExt cx="10491786" cy="46366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xmlns="" id="{802BDEB8-7D8F-4E11-BE23-CCD052B2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409" y="983126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04B68B9A-1459-42C1-8A8A-80924882A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2271" y="983126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14816FEE-5755-45E7-98AC-93930005F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3133" y="983126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3DE8F080-1F21-43DA-AC10-DA5F6ECB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0965" y="1042453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7B89D7BE-337D-445F-B2E3-8C41E8DA0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3268" y="983124"/>
              <a:ext cx="2085976" cy="2190749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FF1D1C80-F44D-4D4D-B077-75749C140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7220" y="3429000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038C91D8-F122-4B56-9107-19E828F24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0766" y="3429000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xmlns="" id="{FC3C2429-56FC-4C6E-BE64-107F2DE25C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8247" y="3429000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99D96AC6-4937-40EB-A5A8-96444BAEE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384" y="3429000"/>
              <a:ext cx="2085975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1140B19E-8E08-47D6-A0DC-590374BC5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451" y="3428999"/>
              <a:ext cx="2085976" cy="2190751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3DE8F080-1F21-43DA-AC10-DA5F6ECBCC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39108" y="983125"/>
              <a:ext cx="2085976" cy="2190750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xmlns="" id="{038C91D8-F122-4B56-9107-19E828F24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1198" y="3428999"/>
              <a:ext cx="2085976" cy="2190751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6B20923-DCF9-4A39-A93A-9EB2BACE7D9C}"/>
              </a:ext>
            </a:extLst>
          </p:cNvPr>
          <p:cNvSpPr txBox="1"/>
          <p:nvPr/>
        </p:nvSpPr>
        <p:spPr>
          <a:xfrm>
            <a:off x="2529110" y="5601148"/>
            <a:ext cx="226207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6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54745" y="51848"/>
            <a:ext cx="7712520" cy="3999914"/>
            <a:chOff x="95049" y="329687"/>
            <a:chExt cx="7712520" cy="3999914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9367BEB6-7EA7-4791-B6A0-06F093DAFCDC}"/>
                </a:ext>
              </a:extLst>
            </p:cNvPr>
            <p:cNvSpPr/>
            <p:nvPr/>
          </p:nvSpPr>
          <p:spPr>
            <a:xfrm>
              <a:off x="154745" y="338548"/>
              <a:ext cx="2550941" cy="6443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শতক 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AC8D569A-1242-4D1D-8177-2FF0F13521A9}"/>
                </a:ext>
              </a:extLst>
            </p:cNvPr>
            <p:cNvSpPr/>
            <p:nvPr/>
          </p:nvSpPr>
          <p:spPr>
            <a:xfrm>
              <a:off x="176384" y="775699"/>
              <a:ext cx="2506395" cy="355371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DE1D3DB2-2583-4EE3-8024-E226718FB9F2}"/>
                </a:ext>
              </a:extLst>
            </p:cNvPr>
            <p:cNvSpPr/>
            <p:nvPr/>
          </p:nvSpPr>
          <p:spPr>
            <a:xfrm>
              <a:off x="2728593" y="365085"/>
              <a:ext cx="2385737" cy="39645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18C3CA25-75A9-4D91-B0CE-4D5BB8A3B17F}"/>
                </a:ext>
              </a:extLst>
            </p:cNvPr>
            <p:cNvSpPr/>
            <p:nvPr/>
          </p:nvSpPr>
          <p:spPr>
            <a:xfrm>
              <a:off x="5091424" y="365085"/>
              <a:ext cx="2716145" cy="39409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09DCC1E3-BA86-4F16-BC31-A1ECFBCE7F11}"/>
                </a:ext>
              </a:extLst>
            </p:cNvPr>
            <p:cNvSpPr/>
            <p:nvPr/>
          </p:nvSpPr>
          <p:spPr>
            <a:xfrm>
              <a:off x="95049" y="3066935"/>
              <a:ext cx="7652824" cy="383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FCE5A4FC-3641-4087-9416-CFD285F5ED15}"/>
                </a:ext>
              </a:extLst>
            </p:cNvPr>
            <p:cNvSpPr/>
            <p:nvPr/>
          </p:nvSpPr>
          <p:spPr>
            <a:xfrm>
              <a:off x="2705686" y="341490"/>
              <a:ext cx="2385737" cy="5073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দশক  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65826D5-8DCD-40F1-9B0D-DAAF6BFDBCD2}"/>
                </a:ext>
              </a:extLst>
            </p:cNvPr>
            <p:cNvSpPr/>
            <p:nvPr/>
          </p:nvSpPr>
          <p:spPr>
            <a:xfrm>
              <a:off x="5091424" y="329687"/>
              <a:ext cx="2716145" cy="5073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  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A3127D8-CC14-48F9-B83A-140F29B6A793}"/>
              </a:ext>
            </a:extLst>
          </p:cNvPr>
          <p:cNvSpPr txBox="1"/>
          <p:nvPr/>
        </p:nvSpPr>
        <p:spPr>
          <a:xfrm>
            <a:off x="5237425" y="849545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DA63A0C-642E-4E17-BD6B-E025B6D53611}"/>
              </a:ext>
            </a:extLst>
          </p:cNvPr>
          <p:cNvSpPr txBox="1"/>
          <p:nvPr/>
        </p:nvSpPr>
        <p:spPr>
          <a:xfrm>
            <a:off x="5256588" y="1249655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9395BB3-3A79-4CF3-9EFB-4946291D45A4}"/>
              </a:ext>
            </a:extLst>
          </p:cNvPr>
          <p:cNvSpPr txBox="1"/>
          <p:nvPr/>
        </p:nvSpPr>
        <p:spPr>
          <a:xfrm>
            <a:off x="5261896" y="1700682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6752DD8-2F4B-4CDD-B1FD-38DF23E5E414}"/>
              </a:ext>
            </a:extLst>
          </p:cNvPr>
          <p:cNvSpPr txBox="1"/>
          <p:nvPr/>
        </p:nvSpPr>
        <p:spPr>
          <a:xfrm>
            <a:off x="5237425" y="2142809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3181C08-F4B9-469C-9D6A-DAA52520958B}"/>
              </a:ext>
            </a:extLst>
          </p:cNvPr>
          <p:cNvSpPr txBox="1"/>
          <p:nvPr/>
        </p:nvSpPr>
        <p:spPr>
          <a:xfrm>
            <a:off x="6449496" y="995037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2C99F2E-F9D1-4858-BD7F-E54F20AA3E8D}"/>
              </a:ext>
            </a:extLst>
          </p:cNvPr>
          <p:cNvSpPr txBox="1"/>
          <p:nvPr/>
        </p:nvSpPr>
        <p:spPr>
          <a:xfrm>
            <a:off x="6467526" y="1489344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0E82D60-FDA1-47CD-9CB1-5E8E70BD4928}"/>
              </a:ext>
            </a:extLst>
          </p:cNvPr>
          <p:cNvSpPr txBox="1"/>
          <p:nvPr/>
        </p:nvSpPr>
        <p:spPr>
          <a:xfrm>
            <a:off x="6399893" y="2051805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7F0335-5A34-4CE5-B627-5625DF7ACD94}"/>
              </a:ext>
            </a:extLst>
          </p:cNvPr>
          <p:cNvSpPr txBox="1"/>
          <p:nvPr/>
        </p:nvSpPr>
        <p:spPr>
          <a:xfrm>
            <a:off x="5237425" y="2584760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3FD41D1-945D-4720-8CB4-85CD00600433}"/>
              </a:ext>
            </a:extLst>
          </p:cNvPr>
          <p:cNvSpPr txBox="1"/>
          <p:nvPr/>
        </p:nvSpPr>
        <p:spPr>
          <a:xfrm>
            <a:off x="6449496" y="2570741"/>
            <a:ext cx="64711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B4E8A8B-60E0-4D18-8DC3-30B44B494ACC}"/>
              </a:ext>
            </a:extLst>
          </p:cNvPr>
          <p:cNvSpPr txBox="1"/>
          <p:nvPr/>
        </p:nvSpPr>
        <p:spPr>
          <a:xfrm>
            <a:off x="5532845" y="6291780"/>
            <a:ext cx="59084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: Top Corners Rounded 38">
            <a:extLst>
              <a:ext uri="{FF2B5EF4-FFF2-40B4-BE49-F238E27FC236}">
                <a16:creationId xmlns:a16="http://schemas.microsoft.com/office/drawing/2014/main" xmlns="" id="{B957C95A-9650-40EB-BFFC-DF8AC98B1597}"/>
              </a:ext>
            </a:extLst>
          </p:cNvPr>
          <p:cNvSpPr/>
          <p:nvPr/>
        </p:nvSpPr>
        <p:spPr>
          <a:xfrm>
            <a:off x="3117177" y="4094026"/>
            <a:ext cx="3158199" cy="2197754"/>
          </a:xfrm>
          <a:prstGeom prst="round2Same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 algn="ctr">
              <a:buAutoNum type="arabicPlain" startAt="2"/>
            </a:pPr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৩</a:t>
            </a:r>
          </a:p>
          <a:p>
            <a:pPr algn="ctr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  ২   ৬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946D103-7A61-4AE7-952B-729AE9E4E11D}"/>
              </a:ext>
            </a:extLst>
          </p:cNvPr>
          <p:cNvSpPr/>
          <p:nvPr/>
        </p:nvSpPr>
        <p:spPr>
          <a:xfrm flipH="1">
            <a:off x="3373000" y="4267018"/>
            <a:ext cx="45719" cy="24065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82D8157A-F606-4D93-8692-D507F278D224}"/>
              </a:ext>
            </a:extLst>
          </p:cNvPr>
          <p:cNvSpPr/>
          <p:nvPr/>
        </p:nvSpPr>
        <p:spPr>
          <a:xfrm>
            <a:off x="5124242" y="4267201"/>
            <a:ext cx="45719" cy="22183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Sign 44">
            <a:extLst>
              <a:ext uri="{FF2B5EF4-FFF2-40B4-BE49-F238E27FC236}">
                <a16:creationId xmlns:a16="http://schemas.microsoft.com/office/drawing/2014/main" xmlns="" id="{E83F85C8-650B-47F7-BD44-1E467B249009}"/>
              </a:ext>
            </a:extLst>
          </p:cNvPr>
          <p:cNvSpPr/>
          <p:nvPr/>
        </p:nvSpPr>
        <p:spPr>
          <a:xfrm>
            <a:off x="3117177" y="5987038"/>
            <a:ext cx="495237" cy="57233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6483377-9AA2-426E-9A61-712AB61CDE14}"/>
              </a:ext>
            </a:extLst>
          </p:cNvPr>
          <p:cNvSpPr/>
          <p:nvPr/>
        </p:nvSpPr>
        <p:spPr>
          <a:xfrm>
            <a:off x="4335236" y="4287832"/>
            <a:ext cx="45719" cy="2108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4ADC25C3-BAB6-44C0-833C-9AE41587BDED}"/>
              </a:ext>
            </a:extLst>
          </p:cNvPr>
          <p:cNvGrpSpPr/>
          <p:nvPr/>
        </p:nvGrpSpPr>
        <p:grpSpPr>
          <a:xfrm>
            <a:off x="258901" y="206124"/>
            <a:ext cx="6685584" cy="6590668"/>
            <a:chOff x="154745" y="323557"/>
            <a:chExt cx="6685584" cy="6590668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9367BEB6-7EA7-4791-B6A0-06F093DAFCDC}"/>
                </a:ext>
              </a:extLst>
            </p:cNvPr>
            <p:cNvSpPr/>
            <p:nvPr/>
          </p:nvSpPr>
          <p:spPr>
            <a:xfrm>
              <a:off x="154746" y="338548"/>
              <a:ext cx="1999954" cy="6443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শতক 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FDB11137-E503-4C29-AD8D-62C41987DEDA}"/>
                </a:ext>
              </a:extLst>
            </p:cNvPr>
            <p:cNvGrpSpPr/>
            <p:nvPr/>
          </p:nvGrpSpPr>
          <p:grpSpPr>
            <a:xfrm>
              <a:off x="154745" y="323557"/>
              <a:ext cx="6685584" cy="4510533"/>
              <a:chOff x="154745" y="323557"/>
              <a:chExt cx="6685584" cy="4510533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xmlns="" id="{AC8D569A-1242-4D1D-8177-2FF0F13521A9}"/>
                  </a:ext>
                </a:extLst>
              </p:cNvPr>
              <p:cNvSpPr/>
              <p:nvPr/>
            </p:nvSpPr>
            <p:spPr>
              <a:xfrm>
                <a:off x="176385" y="890035"/>
                <a:ext cx="1978316" cy="394405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xmlns="" id="{DE1D3DB2-2583-4EE3-8024-E226718FB9F2}"/>
                  </a:ext>
                </a:extLst>
              </p:cNvPr>
              <p:cNvSpPr/>
              <p:nvPr/>
            </p:nvSpPr>
            <p:spPr>
              <a:xfrm>
                <a:off x="2219633" y="368516"/>
                <a:ext cx="2385737" cy="405238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xmlns="" id="{18C3CA25-75A9-4D91-B0CE-4D5BB8A3B17F}"/>
                  </a:ext>
                </a:extLst>
              </p:cNvPr>
              <p:cNvSpPr/>
              <p:nvPr/>
            </p:nvSpPr>
            <p:spPr>
              <a:xfrm>
                <a:off x="4605370" y="368517"/>
                <a:ext cx="2234959" cy="409452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09DCC1E3-BA86-4F16-BC31-A1ECFBCE7F11}"/>
                  </a:ext>
                </a:extLst>
              </p:cNvPr>
              <p:cNvSpPr/>
              <p:nvPr/>
            </p:nvSpPr>
            <p:spPr>
              <a:xfrm>
                <a:off x="154745" y="2266743"/>
                <a:ext cx="6685584" cy="457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xmlns="" id="{FCE5A4FC-3641-4087-9416-CFD285F5ED15}"/>
                  </a:ext>
                </a:extLst>
              </p:cNvPr>
              <p:cNvSpPr/>
              <p:nvPr/>
            </p:nvSpPr>
            <p:spPr>
              <a:xfrm>
                <a:off x="2164967" y="338548"/>
                <a:ext cx="2385737" cy="62940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দশক  </a:t>
                </a:r>
                <a:endParaRPr lang="en-US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B65826D5-8DCD-40F1-9B0D-DAAF6BFDBCD2}"/>
                  </a:ext>
                </a:extLst>
              </p:cNvPr>
              <p:cNvSpPr/>
              <p:nvPr/>
            </p:nvSpPr>
            <p:spPr>
              <a:xfrm>
                <a:off x="4550704" y="323557"/>
                <a:ext cx="2289625" cy="644398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একক  </a:t>
                </a:r>
                <a:endParaRPr lang="en-US" sz="40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734A0D7-21CF-45F8-9615-10D79FC10A4F}"/>
                </a:ext>
              </a:extLst>
            </p:cNvPr>
            <p:cNvSpPr txBox="1"/>
            <p:nvPr/>
          </p:nvSpPr>
          <p:spPr>
            <a:xfrm>
              <a:off x="199289" y="1039843"/>
              <a:ext cx="1932503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9EDE1D43-6448-45C6-AB50-1FCAEEA325B9}"/>
                </a:ext>
              </a:extLst>
            </p:cNvPr>
            <p:cNvSpPr txBox="1"/>
            <p:nvPr/>
          </p:nvSpPr>
          <p:spPr>
            <a:xfrm>
              <a:off x="199289" y="1615205"/>
              <a:ext cx="1932503" cy="52322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2A609997-015C-42C4-AE18-3611FC2335BB}"/>
                </a:ext>
              </a:extLst>
            </p:cNvPr>
            <p:cNvSpPr txBox="1"/>
            <p:nvPr/>
          </p:nvSpPr>
          <p:spPr>
            <a:xfrm>
              <a:off x="199291" y="2378287"/>
              <a:ext cx="193250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C9ACEEAB-4163-4375-8F8D-DFFC370F6F3E}"/>
                </a:ext>
              </a:extLst>
            </p:cNvPr>
            <p:cNvSpPr txBox="1"/>
            <p:nvPr/>
          </p:nvSpPr>
          <p:spPr>
            <a:xfrm>
              <a:off x="199291" y="3023374"/>
              <a:ext cx="193250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B716A677-36AA-4FB6-9F9D-2EBEA03694EB}"/>
                </a:ext>
              </a:extLst>
            </p:cNvPr>
            <p:cNvSpPr txBox="1"/>
            <p:nvPr/>
          </p:nvSpPr>
          <p:spPr>
            <a:xfrm>
              <a:off x="199291" y="3543915"/>
              <a:ext cx="193250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15D9757-425F-4189-8481-78DA0A5CEB82}"/>
                </a:ext>
              </a:extLst>
            </p:cNvPr>
            <p:cNvSpPr txBox="1"/>
            <p:nvPr/>
          </p:nvSpPr>
          <p:spPr>
            <a:xfrm>
              <a:off x="176383" y="4187759"/>
              <a:ext cx="1955409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১০০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4FCC89F1-A776-49F3-936F-A27941358DF7}"/>
                </a:ext>
              </a:extLst>
            </p:cNvPr>
            <p:cNvSpPr txBox="1"/>
            <p:nvPr/>
          </p:nvSpPr>
          <p:spPr>
            <a:xfrm>
              <a:off x="2809032" y="997937"/>
              <a:ext cx="777690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88C5D9A9-FBD2-4FFB-B3AF-392B927ABE6A}"/>
                </a:ext>
              </a:extLst>
            </p:cNvPr>
            <p:cNvSpPr txBox="1"/>
            <p:nvPr/>
          </p:nvSpPr>
          <p:spPr>
            <a:xfrm>
              <a:off x="2809032" y="1460349"/>
              <a:ext cx="777690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F3B1AAC9-7FA2-4AB1-8C7B-EBB6AF859B5C}"/>
                </a:ext>
              </a:extLst>
            </p:cNvPr>
            <p:cNvSpPr txBox="1"/>
            <p:nvPr/>
          </p:nvSpPr>
          <p:spPr>
            <a:xfrm>
              <a:off x="3740927" y="1054064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D55609E2-E3F3-4F90-B9D7-33BB124EB28B}"/>
                </a:ext>
              </a:extLst>
            </p:cNvPr>
            <p:cNvSpPr txBox="1"/>
            <p:nvPr/>
          </p:nvSpPr>
          <p:spPr>
            <a:xfrm>
              <a:off x="3740927" y="1514871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xmlns="" id="{6521ED0C-A3B5-40C1-B7D3-183349B492D9}"/>
                </a:ext>
              </a:extLst>
            </p:cNvPr>
            <p:cNvSpPr txBox="1"/>
            <p:nvPr/>
          </p:nvSpPr>
          <p:spPr>
            <a:xfrm>
              <a:off x="2779459" y="1856036"/>
              <a:ext cx="777690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xmlns="" id="{5A3127D8-CC14-48F9-B83A-140F29B6A793}"/>
                </a:ext>
              </a:extLst>
            </p:cNvPr>
            <p:cNvSpPr txBox="1"/>
            <p:nvPr/>
          </p:nvSpPr>
          <p:spPr>
            <a:xfrm>
              <a:off x="5265281" y="993211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7DA63A0C-642E-4E17-BD6B-E025B6D53611}"/>
                </a:ext>
              </a:extLst>
            </p:cNvPr>
            <p:cNvSpPr txBox="1"/>
            <p:nvPr/>
          </p:nvSpPr>
          <p:spPr>
            <a:xfrm>
              <a:off x="5245629" y="1558816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39395BB3-3A79-4CF3-9EFB-4946291D45A4}"/>
                </a:ext>
              </a:extLst>
            </p:cNvPr>
            <p:cNvSpPr txBox="1"/>
            <p:nvPr/>
          </p:nvSpPr>
          <p:spPr>
            <a:xfrm>
              <a:off x="5962074" y="1305487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3B12220F-5951-437B-9404-304BAE8ECCB3}"/>
                </a:ext>
              </a:extLst>
            </p:cNvPr>
            <p:cNvSpPr txBox="1"/>
            <p:nvPr/>
          </p:nvSpPr>
          <p:spPr>
            <a:xfrm>
              <a:off x="3065306" y="3131502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0E5CFC57-E321-4787-B0A1-C3933D18E092}"/>
                </a:ext>
              </a:extLst>
            </p:cNvPr>
            <p:cNvSpPr txBox="1"/>
            <p:nvPr/>
          </p:nvSpPr>
          <p:spPr>
            <a:xfrm>
              <a:off x="3034280" y="3754263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১০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A13B4D5C-4F13-4A33-AA34-01FC8995E368}"/>
                </a:ext>
              </a:extLst>
            </p:cNvPr>
            <p:cNvSpPr txBox="1"/>
            <p:nvPr/>
          </p:nvSpPr>
          <p:spPr>
            <a:xfrm>
              <a:off x="4941725" y="2435627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312AE469-1356-4E3F-A9E9-0B2D1123895C}"/>
                </a:ext>
              </a:extLst>
            </p:cNvPr>
            <p:cNvSpPr txBox="1"/>
            <p:nvPr/>
          </p:nvSpPr>
          <p:spPr>
            <a:xfrm>
              <a:off x="4941725" y="3012935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xmlns="" id="{0AB2169D-825B-4509-9AB8-9A1D9D1E8740}"/>
                </a:ext>
              </a:extLst>
            </p:cNvPr>
            <p:cNvSpPr txBox="1"/>
            <p:nvPr/>
          </p:nvSpPr>
          <p:spPr>
            <a:xfrm>
              <a:off x="4955237" y="3529894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035FFE50-F9DA-408B-8170-D62ED4470CAE}"/>
                </a:ext>
              </a:extLst>
            </p:cNvPr>
            <p:cNvSpPr txBox="1"/>
            <p:nvPr/>
          </p:nvSpPr>
          <p:spPr>
            <a:xfrm>
              <a:off x="4964934" y="4062930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xmlns="" id="{8F39B437-ECAC-45F9-94C9-5EE2F8B14089}"/>
                </a:ext>
              </a:extLst>
            </p:cNvPr>
            <p:cNvSpPr txBox="1"/>
            <p:nvPr/>
          </p:nvSpPr>
          <p:spPr>
            <a:xfrm>
              <a:off x="5978567" y="3243724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A7C3125F-88EA-4D35-9EDB-673A4669DB4B}"/>
                </a:ext>
              </a:extLst>
            </p:cNvPr>
            <p:cNvSpPr txBox="1"/>
            <p:nvPr/>
          </p:nvSpPr>
          <p:spPr>
            <a:xfrm>
              <a:off x="5912393" y="2559168"/>
              <a:ext cx="647112" cy="40011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bn-IN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১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3" name="Rectangle: Top Corners Rounded 38">
              <a:extLst>
                <a:ext uri="{FF2B5EF4-FFF2-40B4-BE49-F238E27FC236}">
                  <a16:creationId xmlns:a16="http://schemas.microsoft.com/office/drawing/2014/main" xmlns="" id="{B957C95A-9650-40EB-BFFC-DF8AC98B1597}"/>
                </a:ext>
              </a:extLst>
            </p:cNvPr>
            <p:cNvSpPr/>
            <p:nvPr/>
          </p:nvSpPr>
          <p:spPr>
            <a:xfrm>
              <a:off x="3661144" y="4510679"/>
              <a:ext cx="3158199" cy="2403546"/>
            </a:xfrm>
            <a:prstGeom prst="round2Same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914400" indent="-914400" algn="ctr">
                <a:buAutoNum type="arabicPlain" startAt="2"/>
              </a:pPr>
              <a:r>
                <a:rPr lang="bn-IN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   ৩</a:t>
              </a:r>
            </a:p>
            <a:p>
              <a:pPr algn="ctr"/>
              <a:r>
                <a:rPr lang="bn-IN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   ২   ৬</a:t>
              </a:r>
              <a:endPara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xmlns="" id="{3946D103-7A61-4AE7-952B-729AE9E4E11D}"/>
                </a:ext>
              </a:extLst>
            </p:cNvPr>
            <p:cNvSpPr/>
            <p:nvPr/>
          </p:nvSpPr>
          <p:spPr>
            <a:xfrm>
              <a:off x="4656366" y="4628224"/>
              <a:ext cx="50996" cy="22539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xmlns="" id="{82D8157A-F606-4D93-8692-D507F278D224}"/>
                </a:ext>
              </a:extLst>
            </p:cNvPr>
            <p:cNvSpPr/>
            <p:nvPr/>
          </p:nvSpPr>
          <p:spPr>
            <a:xfrm>
              <a:off x="4018764" y="4628224"/>
              <a:ext cx="45719" cy="22733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lus Sign 44">
              <a:extLst>
                <a:ext uri="{FF2B5EF4-FFF2-40B4-BE49-F238E27FC236}">
                  <a16:creationId xmlns:a16="http://schemas.microsoft.com/office/drawing/2014/main" xmlns="" id="{E83F85C8-650B-47F7-BD44-1E467B249009}"/>
                </a:ext>
              </a:extLst>
            </p:cNvPr>
            <p:cNvSpPr/>
            <p:nvPr/>
          </p:nvSpPr>
          <p:spPr>
            <a:xfrm>
              <a:off x="3586722" y="5314024"/>
              <a:ext cx="495237" cy="572334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96483377-9AA2-426E-9A61-712AB61CDE14}"/>
                </a:ext>
              </a:extLst>
            </p:cNvPr>
            <p:cNvSpPr/>
            <p:nvPr/>
          </p:nvSpPr>
          <p:spPr>
            <a:xfrm flipH="1">
              <a:off x="5736691" y="4510923"/>
              <a:ext cx="45719" cy="23906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95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320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snc</dc:creator>
  <cp:lastModifiedBy>snc</cp:lastModifiedBy>
  <cp:revision>19</cp:revision>
  <dcterms:created xsi:type="dcterms:W3CDTF">2006-08-16T00:00:00Z</dcterms:created>
  <dcterms:modified xsi:type="dcterms:W3CDTF">2020-08-27T07:02:32Z</dcterms:modified>
</cp:coreProperties>
</file>