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2" r:id="rId9"/>
    <p:sldId id="383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E1FFFF"/>
    <a:srgbClr val="F3FFF3"/>
    <a:srgbClr val="CCFFCC"/>
    <a:srgbClr val="FFE7FF"/>
    <a:srgbClr val="0000FF"/>
    <a:srgbClr val="000099"/>
    <a:srgbClr val="0033CC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434" autoAdjust="0"/>
  </p:normalViewPr>
  <p:slideViewPr>
    <p:cSldViewPr>
      <p:cViewPr varScale="1">
        <p:scale>
          <a:sx n="69" d="100"/>
          <a:sy n="69" d="100"/>
        </p:scale>
        <p:origin x="342" y="6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791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9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9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78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8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8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9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8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6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3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9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7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4872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7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7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 smtClean="0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1048646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3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48612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10485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0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7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3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4"/>
          <p:cNvSpPr>
            <a:spLocks noGrp="1"/>
          </p:cNvSpPr>
          <p:nvPr>
            <p:ph type="ctrTitle"/>
          </p:nvPr>
        </p:nvSpPr>
        <p:spPr>
          <a:xfrm>
            <a:off x="902970" y="1820206"/>
            <a:ext cx="97155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8" name="Subtitle 19"/>
          <p:cNvSpPr>
            <a:spLocks noGrp="1"/>
          </p:cNvSpPr>
          <p:nvPr>
            <p:ph type="subTitle" idx="1"/>
          </p:nvPr>
        </p:nvSpPr>
        <p:spPr>
          <a:xfrm>
            <a:off x="902970" y="3685032"/>
            <a:ext cx="97155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729" name="Date Placeholder 18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3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30352"/>
            <a:ext cx="10229850" cy="418795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533410"/>
            <a:ext cx="2476500" cy="5257799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0" y="533408"/>
            <a:ext cx="7429500" cy="525780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628650" y="530352"/>
            <a:ext cx="10229850" cy="41879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585430" y="4928616"/>
            <a:ext cx="1022985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585430" y="5624484"/>
            <a:ext cx="1022985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28650" y="4985590"/>
            <a:ext cx="10229850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5" name="Content Placeholder 2"/>
          <p:cNvSpPr>
            <a:spLocks noGrp="1"/>
          </p:cNvSpPr>
          <p:nvPr>
            <p:ph sz="half" idx="1"/>
          </p:nvPr>
        </p:nvSpPr>
        <p:spPr>
          <a:xfrm>
            <a:off x="642940" y="530352"/>
            <a:ext cx="491490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6" name="Content Placeholder 3"/>
          <p:cNvSpPr>
            <a:spLocks noGrp="1"/>
          </p:cNvSpPr>
          <p:nvPr>
            <p:ph sz="half" idx="2"/>
          </p:nvPr>
        </p:nvSpPr>
        <p:spPr>
          <a:xfrm>
            <a:off x="5944200" y="530352"/>
            <a:ext cx="491490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7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6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6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1" name="Text Placeholder 2"/>
          <p:cNvSpPr>
            <a:spLocks noGrp="1"/>
          </p:cNvSpPr>
          <p:nvPr>
            <p:ph type="body" idx="1"/>
          </p:nvPr>
        </p:nvSpPr>
        <p:spPr>
          <a:xfrm>
            <a:off x="759030" y="579438"/>
            <a:ext cx="491490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72" name="Text Placeholder 3"/>
          <p:cNvSpPr>
            <a:spLocks noGrp="1"/>
          </p:cNvSpPr>
          <p:nvPr>
            <p:ph type="body" sz="half" idx="3"/>
          </p:nvPr>
        </p:nvSpPr>
        <p:spPr>
          <a:xfrm>
            <a:off x="5815211" y="579438"/>
            <a:ext cx="491490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73" name="Content Placeholder 4"/>
          <p:cNvSpPr>
            <a:spLocks noGrp="1"/>
          </p:cNvSpPr>
          <p:nvPr>
            <p:ph sz="quarter" idx="2"/>
          </p:nvPr>
        </p:nvSpPr>
        <p:spPr>
          <a:xfrm>
            <a:off x="759030" y="1447800"/>
            <a:ext cx="491490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4" name="Content Placeholder 5"/>
          <p:cNvSpPr>
            <a:spLocks noGrp="1"/>
          </p:cNvSpPr>
          <p:nvPr>
            <p:ph sz="quarter" idx="4"/>
          </p:nvPr>
        </p:nvSpPr>
        <p:spPr>
          <a:xfrm>
            <a:off x="5815211" y="1447800"/>
            <a:ext cx="491490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5" name="Date Placeholder 6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7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7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28650" y="4985590"/>
            <a:ext cx="10229850" cy="105156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56" name="Picture 5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4" t="24834" r="18504"/>
          <a:stretch>
            <a:fillRect/>
          </a:stretch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</p:spPr>
      </p:pic>
      <p:pic>
        <p:nvPicPr>
          <p:cNvPr id="2097157" name="Picture 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364" t="24834" r="18504"/>
          <a:stretch>
            <a:fillRect/>
          </a:stretch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</p:spPr>
      </p:pic>
      <p:pic>
        <p:nvPicPr>
          <p:cNvPr id="2097158" name="Picture 8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3364" t="24834" r="18504"/>
          <a:stretch>
            <a:fillRect/>
          </a:stretch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</p:spPr>
      </p:pic>
      <p:pic>
        <p:nvPicPr>
          <p:cNvPr id="2097159" name="Picture 9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3364" t="24834" r="18504"/>
          <a:stretch>
            <a:fillRect/>
          </a:stretch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</p:spPr>
      </p:pic>
      <p:sp>
        <p:nvSpPr>
          <p:cNvPr id="1048581" name="Minus 10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2" name="Minus 11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3" name="Minus 12"/>
          <p:cNvSpPr/>
          <p:nvPr userDrawn="1"/>
        </p:nvSpPr>
        <p:spPr>
          <a:xfrm>
            <a:off x="0" y="78960"/>
            <a:ext cx="11582400" cy="4930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4" name="Minus 13"/>
          <p:cNvSpPr/>
          <p:nvPr userDrawn="1"/>
        </p:nvSpPr>
        <p:spPr>
          <a:xfrm>
            <a:off x="0" y="6731295"/>
            <a:ext cx="11582400" cy="5423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6923480" y="533400"/>
            <a:ext cx="371475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9" name="Text Placeholder 2"/>
          <p:cNvSpPr>
            <a:spLocks noGrp="1"/>
          </p:cNvSpPr>
          <p:nvPr>
            <p:ph type="body" idx="2"/>
          </p:nvPr>
        </p:nvSpPr>
        <p:spPr>
          <a:xfrm>
            <a:off x="6923558" y="1447802"/>
            <a:ext cx="371475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1"/>
          </p:nvPr>
        </p:nvSpPr>
        <p:spPr>
          <a:xfrm>
            <a:off x="951715" y="930144"/>
            <a:ext cx="578269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Rounded Rectangle 14"/>
          <p:cNvSpPr/>
          <p:nvPr/>
        </p:nvSpPr>
        <p:spPr>
          <a:xfrm>
            <a:off x="381004" y="329190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48747" name="Round Single Corner Rectangle 10"/>
          <p:cNvSpPr/>
          <p:nvPr/>
        </p:nvSpPr>
        <p:spPr>
          <a:xfrm>
            <a:off x="8001004" y="434162"/>
            <a:ext cx="290575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571500" y="5012056"/>
            <a:ext cx="102870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9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078390" y="533400"/>
            <a:ext cx="280035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0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104875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53" name="Picture Placeholder 2"/>
          <p:cNvSpPr>
            <a:spLocks noGrp="1"/>
          </p:cNvSpPr>
          <p:nvPr>
            <p:ph type="pic" idx="1"/>
          </p:nvPr>
        </p:nvSpPr>
        <p:spPr>
          <a:xfrm>
            <a:off x="526850" y="435768"/>
            <a:ext cx="7406640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3364" t="24834" r="18504"/>
          <a:stretch>
            <a:fillRect/>
          </a:stretch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</p:spPr>
      </p:pic>
      <p:pic>
        <p:nvPicPr>
          <p:cNvPr id="2097153" name="Picture 2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3364" t="24834" r="18504"/>
          <a:stretch>
            <a:fillRect/>
          </a:stretch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</p:spPr>
      </p:pic>
      <p:pic>
        <p:nvPicPr>
          <p:cNvPr id="2097154" name="Picture 3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5" cstate="print"/>
          <a:srcRect l="3364" t="24834" r="18504"/>
          <a:stretch>
            <a:fillRect/>
          </a:stretch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</p:spPr>
      </p:pic>
      <p:pic>
        <p:nvPicPr>
          <p:cNvPr id="2097155" name="Picture 4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6" cstate="print"/>
          <a:srcRect l="3364" t="24834" r="18504"/>
          <a:stretch>
            <a:fillRect/>
          </a:stretch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</p:spPr>
      </p:pic>
      <p:sp>
        <p:nvSpPr>
          <p:cNvPr id="1048576" name="Minus 5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Minus 6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1"/>
          <p:cNvSpPr txBox="1"/>
          <p:nvPr/>
        </p:nvSpPr>
        <p:spPr>
          <a:xfrm>
            <a:off x="1257300" y="381000"/>
            <a:ext cx="8953500" cy="247903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Rectangle 2"/>
          <p:cNvSpPr/>
          <p:nvPr/>
        </p:nvSpPr>
        <p:spPr>
          <a:xfrm>
            <a:off x="3657600" y="2604988"/>
            <a:ext cx="3236142" cy="100412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/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502" y="3581400"/>
            <a:ext cx="4091332" cy="29481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1"/>
          <p:cNvSpPr/>
          <p:nvPr/>
        </p:nvSpPr>
        <p:spPr>
          <a:xfrm>
            <a:off x="1752599" y="814384"/>
            <a:ext cx="8451273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704975"/>
            <a:ext cx="6858000" cy="3857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71877"/>
            <a:ext cx="4572000" cy="3341914"/>
          </a:xfrm>
          <a:prstGeom prst="rect">
            <a:avLst/>
          </a:prstGeom>
        </p:spPr>
      </p:pic>
      <p:sp>
        <p:nvSpPr>
          <p:cNvPr id="1048649" name="Rectangle 3"/>
          <p:cNvSpPr/>
          <p:nvPr/>
        </p:nvSpPr>
        <p:spPr>
          <a:xfrm>
            <a:off x="4353080" y="381000"/>
            <a:ext cx="2962120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পিডিএফ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Rectangle 4"/>
          <p:cNvSpPr/>
          <p:nvPr/>
        </p:nvSpPr>
        <p:spPr>
          <a:xfrm>
            <a:off x="1066800" y="4941757"/>
            <a:ext cx="9372600" cy="13828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97" y="1371877"/>
            <a:ext cx="3974003" cy="33419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6"/>
          <p:cNvSpPr/>
          <p:nvPr/>
        </p:nvSpPr>
        <p:spPr>
          <a:xfrm>
            <a:off x="631208" y="5293056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এইচটিএমএল-এ প্রকাশিত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বই-এর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 বলা হয়। 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59" y="1351113"/>
            <a:ext cx="4698910" cy="375428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0" name="Picture 2"/>
          <p:cNvPicPr>
            <a:picLocks noChangeAspect="1"/>
          </p:cNvPicPr>
          <p:nvPr/>
        </p:nvPicPr>
        <p:blipFill rotWithShape="1">
          <a:blip r:embed="rId4"/>
          <a:srcRect l="9087" r="6036"/>
          <a:stretch>
            <a:fillRect/>
          </a:stretch>
        </p:blipFill>
        <p:spPr>
          <a:xfrm>
            <a:off x="762000" y="1349147"/>
            <a:ext cx="4555369" cy="375046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1"/>
          <p:cNvSpPr/>
          <p:nvPr/>
        </p:nvSpPr>
        <p:spPr>
          <a:xfrm>
            <a:off x="4353080" y="381000"/>
            <a:ext cx="2962120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EPUB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048661" name="Rectangle 2"/>
          <p:cNvSpPr/>
          <p:nvPr/>
        </p:nvSpPr>
        <p:spPr>
          <a:xfrm>
            <a:off x="1143000" y="5209450"/>
            <a:ext cx="9251372" cy="10389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39443"/>
            <a:ext cx="5553075" cy="3934750"/>
          </a:xfrm>
          <a:prstGeom prst="rect">
            <a:avLst/>
          </a:prstGeom>
        </p:spPr>
      </p:pic>
      <p:pic>
        <p:nvPicPr>
          <p:cNvPr id="2097182" name="Picture 4"/>
          <p:cNvPicPr>
            <a:picLocks noChangeAspect="1"/>
          </p:cNvPicPr>
          <p:nvPr/>
        </p:nvPicPr>
        <p:blipFill rotWithShape="1">
          <a:blip r:embed="rId4"/>
          <a:srcRect b="7090"/>
          <a:stretch>
            <a:fillRect/>
          </a:stretch>
        </p:blipFill>
        <p:spPr>
          <a:xfrm>
            <a:off x="5943600" y="1239444"/>
            <a:ext cx="5089974" cy="37897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 animBg="1"/>
      <p:bldP spid="10486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1"/>
          <p:cNvSpPr/>
          <p:nvPr/>
        </p:nvSpPr>
        <p:spPr>
          <a:xfrm>
            <a:off x="721617" y="4876800"/>
            <a:ext cx="989517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ই-বুক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 একটি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 আকারে প্রকাশিত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 ডাউনলোড করে কম্পিউটার বা মোবাইল ফোনে পড়া যায়।</a:t>
            </a:r>
            <a:endParaRPr lang="bn-BD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7" name="Rectangle 2"/>
          <p:cNvSpPr/>
          <p:nvPr/>
        </p:nvSpPr>
        <p:spPr>
          <a:xfrm>
            <a:off x="4343400" y="381000"/>
            <a:ext cx="3308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83" name="Picture 4"/>
          <p:cNvPicPr>
            <a:picLocks noChangeAspect="1"/>
          </p:cNvPicPr>
          <p:nvPr/>
        </p:nvPicPr>
        <p:blipFill rotWithShape="1">
          <a:blip r:embed="rId3"/>
          <a:srcRect l="8311" r="8571"/>
          <a:stretch>
            <a:fillRect/>
          </a:stretch>
        </p:blipFill>
        <p:spPr>
          <a:xfrm>
            <a:off x="6296024" y="1455337"/>
            <a:ext cx="3457576" cy="300809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4" name="Picture 2" descr="http://alfabravo.com/wp-content/uploads/ebook-app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26193"/>
            <a:ext cx="4337692" cy="3067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/>
      <p:bldP spid="10486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ular Callout 1"/>
          <p:cNvSpPr/>
          <p:nvPr/>
        </p:nvSpPr>
        <p:spPr>
          <a:xfrm>
            <a:off x="3730625" y="933092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1" name="Straight Connector 2"/>
          <p:cNvCxnSpPr>
            <a:cxnSpLocks/>
          </p:cNvCxnSpPr>
          <p:nvPr/>
        </p:nvCxnSpPr>
        <p:spPr>
          <a:xfrm>
            <a:off x="96385" y="2251824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3" name="Chevron 3"/>
          <p:cNvSpPr/>
          <p:nvPr/>
        </p:nvSpPr>
        <p:spPr>
          <a:xfrm>
            <a:off x="10448093" y="242274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74" name="Chevron 4"/>
          <p:cNvSpPr/>
          <p:nvPr/>
        </p:nvSpPr>
        <p:spPr>
          <a:xfrm>
            <a:off x="9875451" y="23139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75" name="Chevron 5"/>
          <p:cNvSpPr/>
          <p:nvPr/>
        </p:nvSpPr>
        <p:spPr>
          <a:xfrm flipH="1">
            <a:off x="254280" y="167212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76" name="Chevron 6"/>
          <p:cNvSpPr/>
          <p:nvPr/>
        </p:nvSpPr>
        <p:spPr>
          <a:xfrm flipH="1">
            <a:off x="741868" y="167211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77" name="Rectangle 8"/>
          <p:cNvSpPr/>
          <p:nvPr/>
        </p:nvSpPr>
        <p:spPr>
          <a:xfrm>
            <a:off x="741868" y="3657600"/>
            <a:ext cx="9830943" cy="133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extBox 1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বুথ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9" name="TextBox 2"/>
          <p:cNvSpPr txBox="1"/>
          <p:nvPr/>
        </p:nvSpPr>
        <p:spPr>
          <a:xfrm>
            <a:off x="1697600" y="1899795"/>
            <a:ext cx="8016875" cy="538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0" name="TextBox 3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TextBox 5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3" name="Cross 6"/>
          <p:cNvSpPr/>
          <p:nvPr/>
        </p:nvSpPr>
        <p:spPr>
          <a:xfrm>
            <a:off x="2450488" y="406067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2" name="Straight Connector 7"/>
          <p:cNvCxnSpPr>
            <a:cxnSpLocks/>
          </p:cNvCxnSpPr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4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1158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5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97598" y="5638683"/>
            <a:ext cx="3730625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6" name="TextBox 10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TextBox 11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8" name="TextBox 12"/>
          <p:cNvSpPr txBox="1"/>
          <p:nvPr/>
        </p:nvSpPr>
        <p:spPr>
          <a:xfrm>
            <a:off x="5965630" y="4929188"/>
            <a:ext cx="3730625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9" name="TextBox 13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6টি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TextBox 1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381000"/>
            <a:ext cx="3337120" cy="1158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4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5"/>
                  </p:tgtEl>
                </p:cond>
              </p:nextCondLst>
            </p:seq>
          </p:childTnLst>
        </p:cTn>
      </p:par>
    </p:tnLst>
    <p:bldLst>
      <p:bldP spid="1048684" grpId="0" animBg="1"/>
      <p:bldP spid="1048684" grpId="1" animBg="1"/>
      <p:bldP spid="1048684" grpId="2" animBg="1"/>
      <p:bldP spid="1048684" grpId="3" animBg="1"/>
      <p:bldP spid="1048684" grpId="4" animBg="1"/>
      <p:bldP spid="1048684" grpId="5" animBg="1"/>
      <p:bldP spid="1048684" grpId="6" animBg="1"/>
      <p:bldP spid="1048684" grpId="7" animBg="1"/>
      <p:bldP spid="1048684" grpId="8" animBg="1"/>
      <p:bldP spid="1048684" grpId="9" animBg="1"/>
      <p:bldP spid="1048684" grpId="10" animBg="1"/>
      <p:bldP spid="1048684" grpId="11" animBg="1"/>
      <p:bldP spid="1048690" grpId="0" animBg="1"/>
      <p:bldP spid="1048690" grpId="1" animBg="1"/>
      <p:bldP spid="1048690" grpId="2" animBg="1"/>
      <p:bldP spid="104869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extBox 1"/>
          <p:cNvSpPr txBox="1"/>
          <p:nvPr/>
        </p:nvSpPr>
        <p:spPr>
          <a:xfrm>
            <a:off x="1558646" y="2202167"/>
            <a:ext cx="3489897" cy="95503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ফাস্ট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6" name="TextBox 2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TextBox 3"/>
          <p:cNvSpPr txBox="1"/>
          <p:nvPr/>
        </p:nvSpPr>
        <p:spPr>
          <a:xfrm>
            <a:off x="1558646" y="1600904"/>
            <a:ext cx="3506798" cy="955036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পোর্টেট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5" y="1618454"/>
            <a:ext cx="3792466" cy="92963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TextBox 5"/>
          <p:cNvSpPr txBox="1"/>
          <p:nvPr/>
        </p:nvSpPr>
        <p:spPr>
          <a:xfrm>
            <a:off x="6050034" y="2202167"/>
            <a:ext cx="3792466" cy="95503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ডাইরি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ফ্রেম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3" name="Straight Connector 6"/>
          <p:cNvCxnSpPr>
            <a:cxnSpLocks/>
          </p:cNvCxnSpPr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0" name="TextBox 7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12852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TextBox 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048702" name="TextBox 9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চৌকস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TextBox 10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048704" name="TextBox 11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048705" name="TextBox 12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048706" name="TextBox 13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TextBox 14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8" name="TextBox 15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9" name="TextBox 16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48710" name="TextBox 17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5288" y="191869"/>
            <a:ext cx="3337120" cy="1158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1" name="Cross 18"/>
          <p:cNvSpPr/>
          <p:nvPr/>
        </p:nvSpPr>
        <p:spPr>
          <a:xfrm>
            <a:off x="1558646" y="267315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8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8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4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1"/>
                  </p:tgtEl>
                </p:cond>
              </p:nextCondLst>
            </p:seq>
          </p:childTnLst>
        </p:cTn>
      </p:par>
    </p:tnLst>
    <p:bldLst>
      <p:bldP spid="1048700" grpId="0" animBg="1"/>
      <p:bldP spid="1048700" grpId="1" animBg="1"/>
      <p:bldP spid="1048700" grpId="2" animBg="1"/>
      <p:bldP spid="1048700" grpId="3" animBg="1"/>
      <p:bldP spid="1048700" grpId="4" animBg="1"/>
      <p:bldP spid="1048700" grpId="5" animBg="1"/>
      <p:bldP spid="1048700" grpId="6" animBg="1"/>
      <p:bldP spid="1048700" grpId="7" animBg="1"/>
      <p:bldP spid="1048700" grpId="8" animBg="1"/>
      <p:bldP spid="1048700" grpId="9" animBg="1"/>
      <p:bldP spid="1048700" grpId="10" animBg="1"/>
      <p:bldP spid="1048700" grpId="11" animBg="1"/>
      <p:bldP spid="1048710" grpId="0" animBg="1"/>
      <p:bldP spid="1048710" grpId="1" animBg="1"/>
      <p:bldP spid="1048710" grpId="2" animBg="1"/>
      <p:bldP spid="1048710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Can 1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7" name="Chevron 2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18" name="Chevron 3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19" name="Chevron 4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20" name="Chevron 5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97185" name="Picture 6"/>
          <p:cNvPicPr>
            <a:picLocks noChangeAspect="1"/>
          </p:cNvPicPr>
          <p:nvPr/>
        </p:nvPicPr>
        <p:blipFill rotWithShape="1">
          <a:blip r:embed="rId4"/>
          <a:srcRect b="9941"/>
          <a:stretch>
            <a:fillRect/>
          </a:stretch>
        </p:blipFill>
        <p:spPr>
          <a:xfrm>
            <a:off x="1157802" y="368422"/>
            <a:ext cx="1866890" cy="1591541"/>
          </a:xfrm>
          <a:prstGeom prst="rect">
            <a:avLst/>
          </a:prstGeom>
        </p:spPr>
      </p:pic>
      <p:pic>
        <p:nvPicPr>
          <p:cNvPr id="2097186" name="Picture 7"/>
          <p:cNvPicPr>
            <a:picLocks noChangeAspect="1"/>
          </p:cNvPicPr>
          <p:nvPr/>
        </p:nvPicPr>
        <p:blipFill rotWithShape="1">
          <a:blip r:embed="rId4"/>
          <a:srcRect b="9941"/>
          <a:stretch>
            <a:fillRect/>
          </a:stretch>
        </p:blipFill>
        <p:spPr>
          <a:xfrm>
            <a:off x="8483707" y="368422"/>
            <a:ext cx="1787664" cy="1524000"/>
          </a:xfrm>
          <a:prstGeom prst="rect">
            <a:avLst/>
          </a:prstGeom>
        </p:spPr>
      </p:pic>
      <p:sp>
        <p:nvSpPr>
          <p:cNvPr id="1048721" name="Rectangle 8"/>
          <p:cNvSpPr/>
          <p:nvPr/>
        </p:nvSpPr>
        <p:spPr>
          <a:xfrm>
            <a:off x="396875" y="3564903"/>
            <a:ext cx="10556875" cy="141223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একগাদা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ই-বুকি যথেষ্ট”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45734" name="Straight Connector 9"/>
          <p:cNvCxnSpPr>
            <a:cxnSpLocks/>
          </p:cNvCxnSpPr>
          <p:nvPr/>
        </p:nvCxnSpPr>
        <p:spPr>
          <a:xfrm>
            <a:off x="79379" y="2286000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 txBox="1"/>
          <p:nvPr/>
        </p:nvSpPr>
        <p:spPr>
          <a:xfrm>
            <a:off x="703561" y="428625"/>
            <a:ext cx="10041214" cy="1723415"/>
          </a:xfrm>
          <a:prstGeom prst="rect">
            <a:avLst/>
          </a:prstGeom>
        </p:spPr>
        <p:txBody>
          <a:bodyPr lIns="91435" tIns="45718" rIns="91435" bIns="45718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pc="50" dirty="0" err="1" smtClean="0">
                <a:ln w="11430">
                  <a:solidFill>
                    <a:srgbClr val="92D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spc="50" dirty="0" smtClean="0">
                <a:ln w="11430">
                  <a:solidFill>
                    <a:srgbClr val="92D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spc="50" dirty="0" err="1" smtClean="0">
                <a:ln w="11430">
                  <a:solidFill>
                    <a:srgbClr val="92D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spc="50" dirty="0">
              <a:ln w="11430">
                <a:solidFill>
                  <a:srgbClr val="92D05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7" name="Picture 2"/>
          <p:cNvPicPr>
            <a:picLocks noChangeAspect="1"/>
          </p:cNvPicPr>
          <p:nvPr/>
        </p:nvPicPr>
        <p:blipFill rotWithShape="1">
          <a:blip r:embed="rId2"/>
          <a:srcRect t="3090" r="2950" b="4006"/>
          <a:stretch>
            <a:fillRect/>
          </a:stretch>
        </p:blipFill>
        <p:spPr>
          <a:xfrm>
            <a:off x="2209800" y="2362200"/>
            <a:ext cx="6118746" cy="3248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6" grpId="0"/>
      <p:bldP spid="10487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228600" y="3025980"/>
            <a:ext cx="4381500" cy="3527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প্রতিষ্ঠানঃদক্ষিন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সূচীপাড়া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400" dirty="0">
                <a:latin typeface="Times New Roman" panose="02020603050405020304" pitchFamily="18" charset="0"/>
                <a:cs typeface="NikoshBAN" pitchFamily="2" charset="0"/>
              </a:rPr>
              <a:t>monircgc@gmail.com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Rectangle 3"/>
          <p:cNvSpPr/>
          <p:nvPr/>
        </p:nvSpPr>
        <p:spPr>
          <a:xfrm>
            <a:off x="5361421" y="2719939"/>
            <a:ext cx="5628409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25.09.2020 </a:t>
            </a:r>
            <a:endParaRPr lang="en-US" sz="3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ectangle 5"/>
          <p:cNvSpPr/>
          <p:nvPr/>
        </p:nvSpPr>
        <p:spPr>
          <a:xfrm>
            <a:off x="5953125" y="357188"/>
            <a:ext cx="3733202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145730" name="Straight Connector 6"/>
          <p:cNvCxnSpPr>
            <a:cxnSpLocks/>
          </p:cNvCxnSpPr>
          <p:nvPr/>
        </p:nvCxnSpPr>
        <p:spPr>
          <a:xfrm>
            <a:off x="4916770" y="600790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3" name="Picture 7"/>
          <p:cNvPicPr>
            <a:picLocks noChangeAspect="1"/>
          </p:cNvPicPr>
          <p:nvPr/>
        </p:nvPicPr>
        <p:blipFill rotWithShape="1">
          <a:blip r:embed="rId3" cstate="print"/>
          <a:srcRect l="8148" t="4296" r="3904" b="7474"/>
          <a:stretch>
            <a:fillRect/>
          </a:stretch>
        </p:blipFill>
        <p:spPr>
          <a:xfrm rot="16200000">
            <a:off x="5723395" y="920131"/>
            <a:ext cx="1778965" cy="148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6466"/>
            <a:ext cx="2420608" cy="19939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5"/>
          <p:cNvSpPr txBox="1"/>
          <p:nvPr/>
        </p:nvSpPr>
        <p:spPr>
          <a:xfrm>
            <a:off x="2691531" y="228600"/>
            <a:ext cx="553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চিন্তা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4" name="Picture 2"/>
          <p:cNvPicPr>
            <a:picLocks noChangeAspect="1"/>
          </p:cNvPicPr>
          <p:nvPr/>
        </p:nvPicPr>
        <p:blipFill rotWithShape="1">
          <a:blip r:embed="rId3"/>
          <a:srcRect l="10129" t="29297" r="24574"/>
          <a:stretch>
            <a:fillRect/>
          </a:stretch>
        </p:blipFill>
        <p:spPr>
          <a:xfrm>
            <a:off x="1151705" y="1382520"/>
            <a:ext cx="4182295" cy="3018997"/>
          </a:xfrm>
          <a:prstGeom prst="rect">
            <a:avLst/>
          </a:prstGeom>
        </p:spPr>
      </p:pic>
      <p:pic>
        <p:nvPicPr>
          <p:cNvPr id="2097175" name="Picture 4"/>
          <p:cNvPicPr>
            <a:picLocks noChangeAspect="1"/>
          </p:cNvPicPr>
          <p:nvPr/>
        </p:nvPicPr>
        <p:blipFill rotWithShape="1">
          <a:blip r:embed="rId4"/>
          <a:srcRect l="10817" r="11171"/>
          <a:stretch>
            <a:fillRect/>
          </a:stretch>
        </p:blipFill>
        <p:spPr>
          <a:xfrm>
            <a:off x="6256816" y="1066800"/>
            <a:ext cx="3420584" cy="3679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48640" name="TextBox 8"/>
          <p:cNvSpPr txBox="1"/>
          <p:nvPr/>
        </p:nvSpPr>
        <p:spPr>
          <a:xfrm>
            <a:off x="2362200" y="5257800"/>
            <a:ext cx="6553199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Rectangle 1"/>
          <p:cNvSpPr/>
          <p:nvPr/>
        </p:nvSpPr>
        <p:spPr>
          <a:xfrm>
            <a:off x="2521115" y="4604177"/>
            <a:ext cx="754379" cy="6883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dirty="0"/>
          </a:p>
        </p:txBody>
      </p:sp>
      <p:sp>
        <p:nvSpPr>
          <p:cNvPr id="1048642" name="Rectangle 6"/>
          <p:cNvSpPr/>
          <p:nvPr/>
        </p:nvSpPr>
        <p:spPr>
          <a:xfrm>
            <a:off x="7643942" y="4756577"/>
            <a:ext cx="1338580" cy="6883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0" grpId="1"/>
      <p:bldP spid="1048641" grpId="0" animBg="1"/>
      <p:bldP spid="10486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1"/>
          <p:cNvSpPr txBox="1"/>
          <p:nvPr/>
        </p:nvSpPr>
        <p:spPr>
          <a:xfrm>
            <a:off x="221210" y="1143001"/>
            <a:ext cx="2636290" cy="8026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Rectangle 2"/>
          <p:cNvSpPr/>
          <p:nvPr/>
        </p:nvSpPr>
        <p:spPr>
          <a:xfrm>
            <a:off x="3270737" y="1066800"/>
            <a:ext cx="5254170" cy="180593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11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8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 rotWithShape="1">
          <a:blip r:embed="rId2"/>
          <a:srcRect l="1588" r="8692"/>
          <a:stretch>
            <a:fillRect/>
          </a:stretch>
        </p:blipFill>
        <p:spPr>
          <a:xfrm>
            <a:off x="3124200" y="2895600"/>
            <a:ext cx="5486400" cy="33337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1"/>
          <p:cNvCxnSpPr>
            <a:cxnSpLocks/>
          </p:cNvCxnSpPr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TextBox 2"/>
          <p:cNvSpPr txBox="1"/>
          <p:nvPr/>
        </p:nvSpPr>
        <p:spPr>
          <a:xfrm>
            <a:off x="3810000" y="152403"/>
            <a:ext cx="3810000" cy="11079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spc="-150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20" name="TextBox 3"/>
          <p:cNvSpPr txBox="1"/>
          <p:nvPr/>
        </p:nvSpPr>
        <p:spPr>
          <a:xfrm>
            <a:off x="808183" y="2573397"/>
            <a:ext cx="9813636" cy="2453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1800" dirty="0" smtClean="0">
              <a:ln w="18000">
                <a:noFill/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কী বলতে পারবে। </a:t>
            </a:r>
            <a:endParaRPr lang="en-US" sz="40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ই-বুক এর বর্ণনা দিতে পারবে।</a:t>
            </a:r>
            <a:endParaRPr lang="en-US" sz="40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1"/>
          <p:cNvSpPr/>
          <p:nvPr/>
        </p:nvSpPr>
        <p:spPr>
          <a:xfrm>
            <a:off x="4151793" y="543404"/>
            <a:ext cx="2934807" cy="6757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 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TextBox 11"/>
          <p:cNvSpPr txBox="1"/>
          <p:nvPr/>
        </p:nvSpPr>
        <p:spPr>
          <a:xfrm>
            <a:off x="865064" y="5105400"/>
            <a:ext cx="9699872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কোন বই ইলেকট্রনিক মাধ্যমে প্রকাশ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 rotWithShape="1">
          <a:blip r:embed="rId3"/>
          <a:srcRect l="5423" t="7777" r="4773" b="8441"/>
          <a:stretch>
            <a:fillRect/>
          </a:stretch>
        </p:blipFill>
        <p:spPr>
          <a:xfrm>
            <a:off x="5715000" y="1423126"/>
            <a:ext cx="4953457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28" y="1423126"/>
            <a:ext cx="4494711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P spid="10486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3"/>
          <p:cNvSpPr/>
          <p:nvPr/>
        </p:nvSpPr>
        <p:spPr>
          <a:xfrm>
            <a:off x="3382776" y="5334000"/>
            <a:ext cx="4161024" cy="141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 পড়া যায়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6"/>
          <p:cNvPicPr>
            <a:picLocks noChangeAspect="1"/>
          </p:cNvPicPr>
          <p:nvPr/>
        </p:nvPicPr>
        <p:blipFill rotWithShape="1">
          <a:blip r:embed="rId3"/>
          <a:srcRect l="11797" t="1489" r="2081" b="10396"/>
          <a:stretch>
            <a:fillRect/>
          </a:stretch>
        </p:blipFill>
        <p:spPr>
          <a:xfrm>
            <a:off x="2133600" y="1215495"/>
            <a:ext cx="3561873" cy="38472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5" name="Picture 1"/>
          <p:cNvPicPr>
            <a:picLocks noChangeAspect="1"/>
          </p:cNvPicPr>
          <p:nvPr/>
        </p:nvPicPr>
        <p:blipFill rotWithShape="1">
          <a:blip r:embed="rId4"/>
          <a:srcRect l="11691" r="13308"/>
          <a:stretch>
            <a:fillRect/>
          </a:stretch>
        </p:blipFill>
        <p:spPr>
          <a:xfrm>
            <a:off x="5943600" y="1215495"/>
            <a:ext cx="3606839" cy="38472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97" name="Rectangle 4"/>
          <p:cNvSpPr/>
          <p:nvPr/>
        </p:nvSpPr>
        <p:spPr>
          <a:xfrm>
            <a:off x="6705600" y="5314265"/>
            <a:ext cx="4269310" cy="128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2097166" name="Picture 5"/>
          <p:cNvPicPr>
            <a:picLocks noChangeAspect="1"/>
          </p:cNvPicPr>
          <p:nvPr/>
        </p:nvPicPr>
        <p:blipFill rotWithShape="1">
          <a:blip r:embed="rId5"/>
          <a:srcRect l="3608" t="7569" r="11058" b="7665"/>
          <a:stretch>
            <a:fillRect/>
          </a:stretch>
        </p:blipFill>
        <p:spPr>
          <a:xfrm>
            <a:off x="3195639" y="1143000"/>
            <a:ext cx="4881561" cy="3879273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6" grpId="1"/>
      <p:bldP spid="10485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90679"/>
            <a:ext cx="5764267" cy="2971800"/>
          </a:xfrm>
          <a:prstGeom prst="rect">
            <a:avLst/>
          </a:prstGeom>
        </p:spPr>
      </p:pic>
      <p:sp>
        <p:nvSpPr>
          <p:cNvPr id="1048591" name="Rectangle 3"/>
          <p:cNvSpPr/>
          <p:nvPr/>
        </p:nvSpPr>
        <p:spPr>
          <a:xfrm>
            <a:off x="1219200" y="5334000"/>
            <a:ext cx="9067800" cy="128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 মধ্যে অ্যামাজন ডটকম কিন্ডল সবচেয়ে জনপ্রিয়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 rotWithShape="1">
          <a:blip r:embed="rId4"/>
          <a:srcRect l="1343" r="34938"/>
          <a:stretch>
            <a:fillRect/>
          </a:stretch>
        </p:blipFill>
        <p:spPr>
          <a:xfrm>
            <a:off x="6298067" y="1295400"/>
            <a:ext cx="4590728" cy="3620069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/>
          <p:cNvPicPr>
            <a:picLocks noChangeAspect="1"/>
          </p:cNvPicPr>
          <p:nvPr/>
        </p:nvPicPr>
        <p:blipFill rotWithShape="1">
          <a:blip r:embed="rId2"/>
          <a:srcRect t="23322" b="13024"/>
          <a:stretch>
            <a:fillRect/>
          </a:stretch>
        </p:blipFill>
        <p:spPr>
          <a:xfrm>
            <a:off x="1508738" y="2514600"/>
            <a:ext cx="7787662" cy="3733800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02" name="Rectangle 2"/>
          <p:cNvSpPr/>
          <p:nvPr/>
        </p:nvSpPr>
        <p:spPr>
          <a:xfrm>
            <a:off x="3810001" y="616891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3"/>
          <p:cNvSpPr txBox="1"/>
          <p:nvPr/>
        </p:nvSpPr>
        <p:spPr>
          <a:xfrm>
            <a:off x="4030612" y="2743200"/>
            <a:ext cx="3026749" cy="8309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145728" name="Straight Connector 4"/>
          <p:cNvCxnSpPr>
            <a:cxnSpLocks/>
          </p:cNvCxnSpPr>
          <p:nvPr/>
        </p:nvCxnSpPr>
        <p:spPr>
          <a:xfrm>
            <a:off x="96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4" name="Chevron 5"/>
          <p:cNvSpPr/>
          <p:nvPr/>
        </p:nvSpPr>
        <p:spPr>
          <a:xfrm>
            <a:off x="10409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5" name="Chevron 6"/>
          <p:cNvSpPr/>
          <p:nvPr/>
        </p:nvSpPr>
        <p:spPr>
          <a:xfrm>
            <a:off x="9836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6" name="Chevron 7"/>
          <p:cNvSpPr/>
          <p:nvPr/>
        </p:nvSpPr>
        <p:spPr>
          <a:xfrm flipH="1">
            <a:off x="266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7" name="Chevron 8"/>
          <p:cNvSpPr/>
          <p:nvPr/>
        </p:nvSpPr>
        <p:spPr>
          <a:xfrm flipH="1">
            <a:off x="753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399</Words>
  <Application>Microsoft Office PowerPoint</Application>
  <PresentationFormat>Custom</PresentationFormat>
  <Paragraphs>103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NikoshBAN</vt:lpstr>
      <vt:lpstr>NikoshLightBAN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20</cp:revision>
  <dcterms:created xsi:type="dcterms:W3CDTF">2006-08-13T12:00:00Z</dcterms:created>
  <dcterms:modified xsi:type="dcterms:W3CDTF">2020-09-27T14:21:50Z</dcterms:modified>
</cp:coreProperties>
</file>