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72" r:id="rId17"/>
    <p:sldId id="271" r:id="rId18"/>
    <p:sldId id="27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525F-3E64-4838-9B1E-17E62D1B54E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04" y="356906"/>
            <a:ext cx="3488763" cy="3256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1" y="524870"/>
            <a:ext cx="2842430" cy="2901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82" y="408287"/>
            <a:ext cx="2842430" cy="2901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Horizontal Scroll 7"/>
          <p:cNvSpPr/>
          <p:nvPr/>
        </p:nvSpPr>
        <p:spPr>
          <a:xfrm>
            <a:off x="2527397" y="4096427"/>
            <a:ext cx="6728347" cy="2415654"/>
          </a:xfrm>
          <a:prstGeom prst="horizontalScroll">
            <a:avLst>
              <a:gd name="adj" fmla="val 17585"/>
            </a:avLst>
          </a:prstGeom>
          <a:solidFill>
            <a:srgbClr val="002060"/>
          </a:solidFill>
          <a:ln w="76200">
            <a:solidFill>
              <a:srgbClr val="C23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>
                <a:solidFill>
                  <a:srgbClr val="FFFF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64" y="4956503"/>
            <a:ext cx="117845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ধর্মক্ষেত্র , মন্দির , পূজা পার্বণ প্রভৃতির মধ্যে ধর্ম ও জীবনের যে সকল উপকরণের পরিচয় প্রকাশ পায় , তার নামই তো সংস্কৃতি । হিন্দুধর্মকে কেন্দ্র করে এক উন্নত সংস্কৃতির প্রসার ঘটেছে । এ সংস্কৃতি দেশ ও বিশ্বের কাছেও আদরণীয়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5246" y="632183"/>
            <a:ext cx="11369468" cy="3772669"/>
            <a:chOff x="425246" y="632183"/>
            <a:chExt cx="11369468" cy="3772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246" y="642014"/>
              <a:ext cx="2813565" cy="37628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0935" y="642014"/>
              <a:ext cx="2649331" cy="37628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071" y="632183"/>
              <a:ext cx="2689737" cy="37628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53785" r="10430"/>
            <a:stretch/>
          </p:blipFill>
          <p:spPr>
            <a:xfrm>
              <a:off x="9011417" y="632183"/>
              <a:ext cx="2783297" cy="377266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853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750" y="4710281"/>
            <a:ext cx="9642117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হিন্দুধর্মকে কেন্দ্র করে এ সংস্কৃতি যুগ যুগ ধরে ধরে গড়ে উঠেছে । যুগের পর যুগ ধরে প্রবাহিত হয়ে চলেছে ।  কালের ছোবলে অনেক কিছু ধ্বংস হয়ে গেলেও যা কিছু রয়েছে , তার মূল্য অপরিসীম । অতীতের কৃতি , অতীতের প্রজন্মের এ অবদান কে বলা হয় ঐতিহ্য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02749" y="436098"/>
            <a:ext cx="9793608" cy="3850900"/>
            <a:chOff x="250724" y="481780"/>
            <a:chExt cx="11656140" cy="45508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481780"/>
              <a:ext cx="5599470" cy="45508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7509" y="558909"/>
              <a:ext cx="5899355" cy="4473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4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628" y="4884803"/>
            <a:ext cx="1162664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ঐতিহ্যকে অবলম্বন করে নতুন সাংস্কৃতিক উপকরণ নির্মিত হয় । পুজা পার্বণ , উৎসব – অনুষ্ঠান ও মঠ মন্দির প্রভৃতির স্থাপত্য – নকশা কিংবা প্রতিমা নির্মাণের ঐতিহ্য গর্ব করার মতো । আমাদের কর্তব্য ঐতিহ্য রক্ষা করা এবং একে সমুন্নত রেখে তাতে নতুন সংযোজন ঘটানো । বর্তমান সংস্কৃতি কে ঐতিহ্যের আলোকে সাজানো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8" y="797334"/>
            <a:ext cx="5163778" cy="3715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14" y="797334"/>
            <a:ext cx="5937018" cy="37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0" y="1255132"/>
            <a:ext cx="3842265" cy="49158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6" y="1064063"/>
            <a:ext cx="3635926" cy="491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7099" y="140733"/>
            <a:ext cx="470847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359" y="209160"/>
            <a:ext cx="231773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45" y="1152161"/>
            <a:ext cx="128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129" y="1152161"/>
            <a:ext cx="173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359" y="1152161"/>
            <a:ext cx="99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75" y="2630493"/>
            <a:ext cx="9370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 নানা উপকরণে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 -------- সৌন্দর্য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যুগ যুগ ধরে --------- উঠেছে ।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 প্রজন্মের অবদানকে বলা হয় ----------।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 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022" y="1163780"/>
            <a:ext cx="1929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5340" y="1229105"/>
            <a:ext cx="198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0018" y="393826"/>
            <a:ext cx="153356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03 0.01342 L 0.09024 0.156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1783 L 0.32865 0.23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-0.00209 L 0.34179 0.29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3 -0.03194 L -0.18359 0.3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1597 L -0.25339 0.48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285" y="1149724"/>
            <a:ext cx="11602677" cy="55092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আলপনা কখন আঁকা হয়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 পার্বণ উপলক্ষে আলপনা আঁকা হয় 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 গড়ে উঠেছে কোন জিনিস কে কেন্দ্র করে 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 গড়ে উঠেছে মন্দির ও সাধু সন্ন্যাসীদের আশ্রম কে কেন্দ্র করে 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হিন্দু ধর্মের মধ্যে সংস্কৃতির প্রকাশ কিভাবে পায় ?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ধর্মক্ষেত্র , মন্দির , পূজা পার্বণ প্রভৃতির মধ্যে যে পরিচয় প্রকাশ পায় তার নাম সংস্কৃতি 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শিল্পচর্চার পরিচয়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 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ধর্মসংগীত , ঈশ্বর , ও দেব দেবীর মাহাত্ন্য , কীর্তনের সুর তাল লয় , বিভিন্ন প্রকার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বাদ্যযন্ত্রের ব্যবহার , নৃত্য , নাট্য প্রভৃতির মধ্য দিয়ে শিল্পচর্চার পরিচয় পাওয়া যায়।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607" y="209160"/>
            <a:ext cx="473588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3" y="1767715"/>
            <a:ext cx="10100089" cy="37678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0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152" y="837084"/>
            <a:ext cx="37335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778953" y="3407774"/>
            <a:ext cx="6813755" cy="219259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2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4078" y="749024"/>
            <a:ext cx="3966646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518" y="3834509"/>
            <a:ext cx="1120877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তোমাদের মনোভাব ৫টি বাক্যে লিখ 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9" y="404735"/>
            <a:ext cx="11527436" cy="611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141" y="2692820"/>
            <a:ext cx="8664316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দেখা হবে আগামী পাঠে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8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0875" y="197706"/>
            <a:ext cx="11706663" cy="6428177"/>
            <a:chOff x="250875" y="197706"/>
            <a:chExt cx="11706663" cy="6428177"/>
          </a:xfrm>
        </p:grpSpPr>
        <p:sp>
          <p:nvSpPr>
            <p:cNvPr id="7" name="Sun 6"/>
            <p:cNvSpPr/>
            <p:nvPr/>
          </p:nvSpPr>
          <p:spPr>
            <a:xfrm>
              <a:off x="6054331" y="464234"/>
              <a:ext cx="1069144" cy="928468"/>
            </a:xfrm>
            <a:prstGeom prst="sun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76864" y="464234"/>
              <a:ext cx="2813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656" y="1432014"/>
              <a:ext cx="2310760" cy="23305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146180" y="3894180"/>
              <a:ext cx="4417256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চক্রবর্ত্তী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গুরুকচি সরকারি প্রাথমিক বিদ্যাল্যয়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গোয়াইনঘাট- সিলেট।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০১৭৭৪১৪৯০৭৭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5521" y="465925"/>
              <a:ext cx="3094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/>
                <a:t>  </a:t>
              </a:r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rgbClr val="00B050">
                        <a:alpha val="40000"/>
                      </a:srgb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200" dirty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98589" y="3937508"/>
              <a:ext cx="44735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পঞ্চম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বিষয়বস্তুঃ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পূজা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পার্বণ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ধর্মক্ষেত্র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532" y="1432014"/>
              <a:ext cx="2419643" cy="221370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53218" y="208374"/>
              <a:ext cx="28136" cy="64175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912991" y="197706"/>
              <a:ext cx="28136" cy="641750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354" y="6625883"/>
              <a:ext cx="116761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875" y="234165"/>
              <a:ext cx="116761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79224" y="3391799"/>
              <a:ext cx="5010987" cy="1091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86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6353" y="1770410"/>
            <a:ext cx="11082185" cy="4640826"/>
            <a:chOff x="152401" y="1229032"/>
            <a:chExt cx="11642313" cy="5043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16"/>
            <a:stretch/>
          </p:blipFill>
          <p:spPr>
            <a:xfrm>
              <a:off x="3854245" y="1229032"/>
              <a:ext cx="4094771" cy="50439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3754" y="1229032"/>
              <a:ext cx="3670960" cy="50439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1" y="1229032"/>
              <a:ext cx="3527105" cy="504394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93723" y="359791"/>
            <a:ext cx="5648268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262" y="992612"/>
            <a:ext cx="9723629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469" y="3833688"/>
            <a:ext cx="1068766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 ও 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পার্বণ ও ধর্মক্ষেত্র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4031974" y="456157"/>
            <a:ext cx="3946967" cy="972273"/>
          </a:xfrm>
          <a:prstGeom prst="bevel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978941" y="689548"/>
            <a:ext cx="2214370" cy="149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978941" y="1212750"/>
            <a:ext cx="2214370" cy="149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17604" y="1144250"/>
            <a:ext cx="2214370" cy="1499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17604" y="637083"/>
            <a:ext cx="2214370" cy="1499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85" y="512442"/>
            <a:ext cx="1195108" cy="11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6" y="456157"/>
            <a:ext cx="1195108" cy="11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335666" y="224852"/>
            <a:ext cx="1149157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666" y="6523219"/>
            <a:ext cx="1149157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827239" y="224852"/>
            <a:ext cx="0" cy="6298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666" y="224852"/>
            <a:ext cx="0" cy="6298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5441430"/>
            <a:ext cx="1174003" cy="944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339755"/>
            <a:ext cx="1198713" cy="964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43" y="5426540"/>
            <a:ext cx="1192507" cy="959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44" y="339755"/>
            <a:ext cx="1225539" cy="986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241173" y="1711319"/>
            <a:ext cx="10252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৯.১.১-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পুজা – পার্বণ ও বিভিন্ন উৎসব অনুষ্ঠানের সঙ্গে ঐতিহ্য ও সংস্কৃতির সম্পর্ক ব্যাখ্যা করতে পারবে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৯.১.2-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প্রতিমায়,সাজ-সজ্জায়,ধর্ম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আলপনায়,পার্বণের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মন্দির-তীর্থের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ভবনাদির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কারুকার্যে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46" y="369844"/>
            <a:ext cx="6561918" cy="4071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55239" y="4701686"/>
            <a:ext cx="933773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মন্দিরগুলোকে কেন্দ্র করে , সাধু-সন্ন্যাসীদের আশ্রমকে কেন্দ্র করে গড়ে উঠেছে ধর্মক্ষেত্র বা তীর্থক্ষেত্র ।</a:t>
            </a:r>
          </a:p>
        </p:txBody>
      </p:sp>
    </p:spTree>
    <p:extLst>
      <p:ext uri="{BB962C8B-B14F-4D97-AF65-F5344CB8AC3E}">
        <p14:creationId xmlns:p14="http://schemas.microsoft.com/office/powerpoint/2010/main" val="23106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6394" y="5235620"/>
            <a:ext cx="10387780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 নানা উপকরণে রয়েছে নানা সৌন্দর্য 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8348" y="676115"/>
            <a:ext cx="10892015" cy="3675726"/>
            <a:chOff x="316759" y="370860"/>
            <a:chExt cx="10892015" cy="3675726"/>
          </a:xfrm>
        </p:grpSpPr>
        <p:grpSp>
          <p:nvGrpSpPr>
            <p:cNvPr id="7" name="Group 6"/>
            <p:cNvGrpSpPr/>
            <p:nvPr/>
          </p:nvGrpSpPr>
          <p:grpSpPr>
            <a:xfrm>
              <a:off x="2969343" y="370861"/>
              <a:ext cx="8239431" cy="3675725"/>
              <a:chOff x="3097161" y="370861"/>
              <a:chExt cx="8464523" cy="36757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30524" t="8302" b="8031"/>
              <a:stretch/>
            </p:blipFill>
            <p:spPr>
              <a:xfrm>
                <a:off x="3097161" y="370861"/>
                <a:ext cx="3460955" cy="36757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b="10671"/>
              <a:stretch/>
            </p:blipFill>
            <p:spPr>
              <a:xfrm>
                <a:off x="6813753" y="370861"/>
                <a:ext cx="4747931" cy="367572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9841"/>
            <a:stretch/>
          </p:blipFill>
          <p:spPr>
            <a:xfrm>
              <a:off x="316759" y="370860"/>
              <a:ext cx="2652584" cy="3675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8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1858" y="562709"/>
            <a:ext cx="10438228" cy="3455358"/>
            <a:chOff x="250724" y="279757"/>
            <a:chExt cx="11950089" cy="40759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279757"/>
              <a:ext cx="3099060" cy="40759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1123" y="279758"/>
              <a:ext cx="3472687" cy="40759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3737" y="279757"/>
              <a:ext cx="4897076" cy="407593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25246" y="4691946"/>
            <a:ext cx="112074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আলপনা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সজ্জার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60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613" y="4668316"/>
            <a:ext cx="1154368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ধর্মসংগীত , ঈশ্বর , ও দেব দেবীর মাহাত্ন্য , কীর্তনের সুর তাল লয় , বিভিন্ন প্রকার বাদ্যযন্ত্রের ব্যবহার , নৃত্য , নাট্য প্রভৃতির মধ্য দিয়ে শিল্পচর্চার পরিচয় পাওয়া যায়। এগুলো কেবল হিন্দু ধর্মাবলম্বী নয় , সকল ধর্মের সকল মানুষের উপভোগ্য 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99697" y="844061"/>
            <a:ext cx="9807676" cy="3134978"/>
            <a:chOff x="250724" y="567813"/>
            <a:chExt cx="11401423" cy="358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8817"/>
            <a:stretch/>
          </p:blipFill>
          <p:spPr>
            <a:xfrm>
              <a:off x="250724" y="567813"/>
              <a:ext cx="3239728" cy="3581400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857" y="567813"/>
              <a:ext cx="3292885" cy="3581400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11908" b="11820"/>
            <a:stretch/>
          </p:blipFill>
          <p:spPr>
            <a:xfrm>
              <a:off x="7080147" y="567813"/>
              <a:ext cx="4572000" cy="3512574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2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528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91</cp:revision>
  <dcterms:created xsi:type="dcterms:W3CDTF">2020-07-25T04:57:49Z</dcterms:created>
  <dcterms:modified xsi:type="dcterms:W3CDTF">2020-09-23T06:37:23Z</dcterms:modified>
</cp:coreProperties>
</file>