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6" r:id="rId6"/>
    <p:sldId id="262" r:id="rId7"/>
    <p:sldId id="260" r:id="rId8"/>
    <p:sldId id="277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3" r:id="rId19"/>
    <p:sldId id="270" r:id="rId20"/>
    <p:sldId id="271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99FF33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B771E-408B-4577-A681-A68ACEED826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DFFF1-CEE0-4C27-9987-36491D04F9D7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তিন</a:t>
          </a:r>
          <a:r>
            <a:rPr lang="bn-BD" sz="18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রকমের  ধান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C4080EE2-89ED-4210-968B-340B3E66F1D6}" type="parTrans" cxnId="{CB841B45-B918-4367-B320-E65ABFA766C5}">
      <dgm:prSet/>
      <dgm:spPr/>
      <dgm:t>
        <a:bodyPr/>
        <a:lstStyle/>
        <a:p>
          <a:endParaRPr lang="en-US"/>
        </a:p>
      </dgm:t>
    </dgm:pt>
    <dgm:pt modelId="{E1CBD21D-89E7-442C-85C7-9D7AB0D0B58B}" type="sibTrans" cxnId="{CB841B45-B918-4367-B320-E65ABFA766C5}">
      <dgm:prSet/>
      <dgm:spPr/>
      <dgm:t>
        <a:bodyPr/>
        <a:lstStyle/>
        <a:p>
          <a:endParaRPr lang="en-US"/>
        </a:p>
      </dgm:t>
    </dgm:pt>
    <dgm:pt modelId="{863CB3DC-CE56-46C7-8756-CA794727369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/>
            <a:t>আউশ</a:t>
          </a:r>
          <a:r>
            <a:rPr lang="bn-BD" sz="1200" dirty="0"/>
            <a:t> </a:t>
          </a:r>
          <a:endParaRPr lang="en-US" sz="1200" dirty="0"/>
        </a:p>
      </dgm:t>
    </dgm:pt>
    <dgm:pt modelId="{DBEBB255-6AFC-4BE3-BCD9-82CCE36FE235}" type="parTrans" cxnId="{B153EC04-E649-489A-8FB3-1FA005C6118A}">
      <dgm:prSet/>
      <dgm:spPr/>
      <dgm:t>
        <a:bodyPr/>
        <a:lstStyle/>
        <a:p>
          <a:endParaRPr lang="en-US"/>
        </a:p>
      </dgm:t>
    </dgm:pt>
    <dgm:pt modelId="{3C52F4A9-B524-4916-ACC2-F16FE295A161}" type="sibTrans" cxnId="{B153EC04-E649-489A-8FB3-1FA005C6118A}">
      <dgm:prSet/>
      <dgm:spPr/>
      <dgm:t>
        <a:bodyPr/>
        <a:lstStyle/>
        <a:p>
          <a:endParaRPr lang="en-US"/>
        </a:p>
      </dgm:t>
    </dgm:pt>
    <dgm:pt modelId="{F5F42639-FD6E-4B35-BBD6-83595EBA20BD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/>
            <a:t>আমন </a:t>
          </a:r>
          <a:endParaRPr lang="en-US" sz="2800" dirty="0"/>
        </a:p>
      </dgm:t>
    </dgm:pt>
    <dgm:pt modelId="{5F7978FC-9039-4A73-91BE-4CD3658A9D12}" type="parTrans" cxnId="{D7760F70-C18D-4CA0-901D-D13B267F4CE1}">
      <dgm:prSet/>
      <dgm:spPr/>
      <dgm:t>
        <a:bodyPr/>
        <a:lstStyle/>
        <a:p>
          <a:endParaRPr lang="en-US"/>
        </a:p>
      </dgm:t>
    </dgm:pt>
    <dgm:pt modelId="{6604C568-1CA3-45D1-96BA-6AA55A8AF9C1}" type="sibTrans" cxnId="{D7760F70-C18D-4CA0-901D-D13B267F4CE1}">
      <dgm:prSet/>
      <dgm:spPr/>
      <dgm:t>
        <a:bodyPr/>
        <a:lstStyle/>
        <a:p>
          <a:endParaRPr lang="en-US"/>
        </a:p>
      </dgm:t>
    </dgm:pt>
    <dgm:pt modelId="{EB5C0C1C-4ED6-413A-A64A-F9B580C45841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/>
            <a:t>বোরো </a:t>
          </a:r>
          <a:endParaRPr lang="en-US" sz="2000" dirty="0"/>
        </a:p>
      </dgm:t>
    </dgm:pt>
    <dgm:pt modelId="{391D2001-A2D8-420A-A65A-3CE9606CA5D7}" type="parTrans" cxnId="{2FB30427-1D4E-4651-B1B5-176BC1283146}">
      <dgm:prSet/>
      <dgm:spPr/>
      <dgm:t>
        <a:bodyPr/>
        <a:lstStyle/>
        <a:p>
          <a:endParaRPr lang="en-US"/>
        </a:p>
      </dgm:t>
    </dgm:pt>
    <dgm:pt modelId="{2D609440-B2CA-45F0-ABB1-C22AF595BCE7}" type="sibTrans" cxnId="{2FB30427-1D4E-4651-B1B5-176BC1283146}">
      <dgm:prSet/>
      <dgm:spPr/>
      <dgm:t>
        <a:bodyPr/>
        <a:lstStyle/>
        <a:p>
          <a:endParaRPr lang="en-US"/>
        </a:p>
      </dgm:t>
    </dgm:pt>
    <dgm:pt modelId="{B529EC85-0FEB-4181-9208-397CDB0F869E}" type="pres">
      <dgm:prSet presAssocID="{FDEB771E-408B-4577-A681-A68ACEED826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B7858A-470F-40FF-9F1D-157435AC4D1C}" type="pres">
      <dgm:prSet presAssocID="{3C2DFFF1-CEE0-4C27-9987-36491D04F9D7}" presName="centerShape" presStyleLbl="node0" presStyleIdx="0" presStyleCnt="1"/>
      <dgm:spPr/>
    </dgm:pt>
    <dgm:pt modelId="{25D382DD-F425-4C4E-AD6D-011C2DC1109C}" type="pres">
      <dgm:prSet presAssocID="{DBEBB255-6AFC-4BE3-BCD9-82CCE36FE235}" presName="Name9" presStyleLbl="parChTrans1D2" presStyleIdx="0" presStyleCnt="3"/>
      <dgm:spPr/>
    </dgm:pt>
    <dgm:pt modelId="{FFA25D64-8BA0-447D-B899-65B58D20C1C4}" type="pres">
      <dgm:prSet presAssocID="{DBEBB255-6AFC-4BE3-BCD9-82CCE36FE235}" presName="connTx" presStyleLbl="parChTrans1D2" presStyleIdx="0" presStyleCnt="3"/>
      <dgm:spPr/>
    </dgm:pt>
    <dgm:pt modelId="{256326C8-D278-4D5C-A735-40BEB268DD68}" type="pres">
      <dgm:prSet presAssocID="{863CB3DC-CE56-46C7-8756-CA7947273695}" presName="node" presStyleLbl="node1" presStyleIdx="0" presStyleCnt="3">
        <dgm:presLayoutVars>
          <dgm:bulletEnabled val="1"/>
        </dgm:presLayoutVars>
      </dgm:prSet>
      <dgm:spPr/>
    </dgm:pt>
    <dgm:pt modelId="{5BA4581D-9176-485F-9CBB-F339DDD31CFF}" type="pres">
      <dgm:prSet presAssocID="{5F7978FC-9039-4A73-91BE-4CD3658A9D12}" presName="Name9" presStyleLbl="parChTrans1D2" presStyleIdx="1" presStyleCnt="3"/>
      <dgm:spPr/>
    </dgm:pt>
    <dgm:pt modelId="{4E8B54DE-6098-4786-BADF-DFEE27AF7F18}" type="pres">
      <dgm:prSet presAssocID="{5F7978FC-9039-4A73-91BE-4CD3658A9D12}" presName="connTx" presStyleLbl="parChTrans1D2" presStyleIdx="1" presStyleCnt="3"/>
      <dgm:spPr/>
    </dgm:pt>
    <dgm:pt modelId="{014DE96F-7CCD-4A08-AD48-27410FB2E7F7}" type="pres">
      <dgm:prSet presAssocID="{F5F42639-FD6E-4B35-BBD6-83595EBA20BD}" presName="node" presStyleLbl="node1" presStyleIdx="1" presStyleCnt="3">
        <dgm:presLayoutVars>
          <dgm:bulletEnabled val="1"/>
        </dgm:presLayoutVars>
      </dgm:prSet>
      <dgm:spPr/>
    </dgm:pt>
    <dgm:pt modelId="{8EEC231D-EB91-4AB6-A14C-451EE5ED3A2B}" type="pres">
      <dgm:prSet presAssocID="{391D2001-A2D8-420A-A65A-3CE9606CA5D7}" presName="Name9" presStyleLbl="parChTrans1D2" presStyleIdx="2" presStyleCnt="3"/>
      <dgm:spPr/>
    </dgm:pt>
    <dgm:pt modelId="{48B434FB-9F0E-4AD3-8A07-4C0A17AD0561}" type="pres">
      <dgm:prSet presAssocID="{391D2001-A2D8-420A-A65A-3CE9606CA5D7}" presName="connTx" presStyleLbl="parChTrans1D2" presStyleIdx="2" presStyleCnt="3"/>
      <dgm:spPr/>
    </dgm:pt>
    <dgm:pt modelId="{D722254A-2255-4EA7-875B-9C1E2B20B8F8}" type="pres">
      <dgm:prSet presAssocID="{EB5C0C1C-4ED6-413A-A64A-F9B580C45841}" presName="node" presStyleLbl="node1" presStyleIdx="2" presStyleCnt="3">
        <dgm:presLayoutVars>
          <dgm:bulletEnabled val="1"/>
        </dgm:presLayoutVars>
      </dgm:prSet>
      <dgm:spPr/>
    </dgm:pt>
  </dgm:ptLst>
  <dgm:cxnLst>
    <dgm:cxn modelId="{2BF07802-3127-40A3-B3F5-A3888E9FAA2F}" type="presOf" srcId="{F5F42639-FD6E-4B35-BBD6-83595EBA20BD}" destId="{014DE96F-7CCD-4A08-AD48-27410FB2E7F7}" srcOrd="0" destOrd="0" presId="urn:microsoft.com/office/officeart/2005/8/layout/radial1"/>
    <dgm:cxn modelId="{5C15BC03-A98E-48C3-A8FE-C7EFCFE31AD7}" type="presOf" srcId="{391D2001-A2D8-420A-A65A-3CE9606CA5D7}" destId="{8EEC231D-EB91-4AB6-A14C-451EE5ED3A2B}" srcOrd="0" destOrd="0" presId="urn:microsoft.com/office/officeart/2005/8/layout/radial1"/>
    <dgm:cxn modelId="{B153EC04-E649-489A-8FB3-1FA005C6118A}" srcId="{3C2DFFF1-CEE0-4C27-9987-36491D04F9D7}" destId="{863CB3DC-CE56-46C7-8756-CA7947273695}" srcOrd="0" destOrd="0" parTransId="{DBEBB255-6AFC-4BE3-BCD9-82CCE36FE235}" sibTransId="{3C52F4A9-B524-4916-ACC2-F16FE295A161}"/>
    <dgm:cxn modelId="{76604506-8798-4976-91D1-6DF2256325BF}" type="presOf" srcId="{DBEBB255-6AFC-4BE3-BCD9-82CCE36FE235}" destId="{25D382DD-F425-4C4E-AD6D-011C2DC1109C}" srcOrd="0" destOrd="0" presId="urn:microsoft.com/office/officeart/2005/8/layout/radial1"/>
    <dgm:cxn modelId="{2FB30427-1D4E-4651-B1B5-176BC1283146}" srcId="{3C2DFFF1-CEE0-4C27-9987-36491D04F9D7}" destId="{EB5C0C1C-4ED6-413A-A64A-F9B580C45841}" srcOrd="2" destOrd="0" parTransId="{391D2001-A2D8-420A-A65A-3CE9606CA5D7}" sibTransId="{2D609440-B2CA-45F0-ABB1-C22AF595BCE7}"/>
    <dgm:cxn modelId="{F7107834-C089-44A7-BD2C-17AB3C384A80}" type="presOf" srcId="{FDEB771E-408B-4577-A681-A68ACEED826B}" destId="{B529EC85-0FEB-4181-9208-397CDB0F869E}" srcOrd="0" destOrd="0" presId="urn:microsoft.com/office/officeart/2005/8/layout/radial1"/>
    <dgm:cxn modelId="{0575F135-F742-4936-A36D-A8BE073121D5}" type="presOf" srcId="{3C2DFFF1-CEE0-4C27-9987-36491D04F9D7}" destId="{4BB7858A-470F-40FF-9F1D-157435AC4D1C}" srcOrd="0" destOrd="0" presId="urn:microsoft.com/office/officeart/2005/8/layout/radial1"/>
    <dgm:cxn modelId="{A864655F-45F8-4AE0-9A86-67BD79783145}" type="presOf" srcId="{5F7978FC-9039-4A73-91BE-4CD3658A9D12}" destId="{4E8B54DE-6098-4786-BADF-DFEE27AF7F18}" srcOrd="1" destOrd="0" presId="urn:microsoft.com/office/officeart/2005/8/layout/radial1"/>
    <dgm:cxn modelId="{CB841B45-B918-4367-B320-E65ABFA766C5}" srcId="{FDEB771E-408B-4577-A681-A68ACEED826B}" destId="{3C2DFFF1-CEE0-4C27-9987-36491D04F9D7}" srcOrd="0" destOrd="0" parTransId="{C4080EE2-89ED-4210-968B-340B3E66F1D6}" sibTransId="{E1CBD21D-89E7-442C-85C7-9D7AB0D0B58B}"/>
    <dgm:cxn modelId="{D7760F70-C18D-4CA0-901D-D13B267F4CE1}" srcId="{3C2DFFF1-CEE0-4C27-9987-36491D04F9D7}" destId="{F5F42639-FD6E-4B35-BBD6-83595EBA20BD}" srcOrd="1" destOrd="0" parTransId="{5F7978FC-9039-4A73-91BE-4CD3658A9D12}" sibTransId="{6604C568-1CA3-45D1-96BA-6AA55A8AF9C1}"/>
    <dgm:cxn modelId="{23576B70-61FB-45F8-A29F-2AAB6A217374}" type="presOf" srcId="{DBEBB255-6AFC-4BE3-BCD9-82CCE36FE235}" destId="{FFA25D64-8BA0-447D-B899-65B58D20C1C4}" srcOrd="1" destOrd="0" presId="urn:microsoft.com/office/officeart/2005/8/layout/radial1"/>
    <dgm:cxn modelId="{DB55AA94-94D4-44B0-A113-629A496FB98D}" type="presOf" srcId="{391D2001-A2D8-420A-A65A-3CE9606CA5D7}" destId="{48B434FB-9F0E-4AD3-8A07-4C0A17AD0561}" srcOrd="1" destOrd="0" presId="urn:microsoft.com/office/officeart/2005/8/layout/radial1"/>
    <dgm:cxn modelId="{FD5317A9-5761-45BE-B334-3EB260E95DE9}" type="presOf" srcId="{863CB3DC-CE56-46C7-8756-CA7947273695}" destId="{256326C8-D278-4D5C-A735-40BEB268DD68}" srcOrd="0" destOrd="0" presId="urn:microsoft.com/office/officeart/2005/8/layout/radial1"/>
    <dgm:cxn modelId="{326CC0C7-4F20-48D7-9FA4-09B14CE0283A}" type="presOf" srcId="{EB5C0C1C-4ED6-413A-A64A-F9B580C45841}" destId="{D722254A-2255-4EA7-875B-9C1E2B20B8F8}" srcOrd="0" destOrd="0" presId="urn:microsoft.com/office/officeart/2005/8/layout/radial1"/>
    <dgm:cxn modelId="{6D3CAAEB-5028-4594-83DD-B980807CCECE}" type="presOf" srcId="{5F7978FC-9039-4A73-91BE-4CD3658A9D12}" destId="{5BA4581D-9176-485F-9CBB-F339DDD31CFF}" srcOrd="0" destOrd="0" presId="urn:microsoft.com/office/officeart/2005/8/layout/radial1"/>
    <dgm:cxn modelId="{D5BB433F-A759-4E38-A394-43ACC48192DF}" type="presParOf" srcId="{B529EC85-0FEB-4181-9208-397CDB0F869E}" destId="{4BB7858A-470F-40FF-9F1D-157435AC4D1C}" srcOrd="0" destOrd="0" presId="urn:microsoft.com/office/officeart/2005/8/layout/radial1"/>
    <dgm:cxn modelId="{821915CA-1FD2-4AB2-8AE5-D58DAA80D35F}" type="presParOf" srcId="{B529EC85-0FEB-4181-9208-397CDB0F869E}" destId="{25D382DD-F425-4C4E-AD6D-011C2DC1109C}" srcOrd="1" destOrd="0" presId="urn:microsoft.com/office/officeart/2005/8/layout/radial1"/>
    <dgm:cxn modelId="{301EC5ED-B2B4-40DE-B7F5-2BCAE01A09FA}" type="presParOf" srcId="{25D382DD-F425-4C4E-AD6D-011C2DC1109C}" destId="{FFA25D64-8BA0-447D-B899-65B58D20C1C4}" srcOrd="0" destOrd="0" presId="urn:microsoft.com/office/officeart/2005/8/layout/radial1"/>
    <dgm:cxn modelId="{D67FCDA6-E171-4A1E-A93C-D7648651E6F6}" type="presParOf" srcId="{B529EC85-0FEB-4181-9208-397CDB0F869E}" destId="{256326C8-D278-4D5C-A735-40BEB268DD68}" srcOrd="2" destOrd="0" presId="urn:microsoft.com/office/officeart/2005/8/layout/radial1"/>
    <dgm:cxn modelId="{2086B21F-A26B-4777-B259-3A36038EE958}" type="presParOf" srcId="{B529EC85-0FEB-4181-9208-397CDB0F869E}" destId="{5BA4581D-9176-485F-9CBB-F339DDD31CFF}" srcOrd="3" destOrd="0" presId="urn:microsoft.com/office/officeart/2005/8/layout/radial1"/>
    <dgm:cxn modelId="{35826789-592D-44AD-B8FA-EC249D675EC6}" type="presParOf" srcId="{5BA4581D-9176-485F-9CBB-F339DDD31CFF}" destId="{4E8B54DE-6098-4786-BADF-DFEE27AF7F18}" srcOrd="0" destOrd="0" presId="urn:microsoft.com/office/officeart/2005/8/layout/radial1"/>
    <dgm:cxn modelId="{3C327E22-208F-40FE-9ED6-27A3006F0485}" type="presParOf" srcId="{B529EC85-0FEB-4181-9208-397CDB0F869E}" destId="{014DE96F-7CCD-4A08-AD48-27410FB2E7F7}" srcOrd="4" destOrd="0" presId="urn:microsoft.com/office/officeart/2005/8/layout/radial1"/>
    <dgm:cxn modelId="{08CC2D3A-5D06-458D-A1A9-835D60E68F8C}" type="presParOf" srcId="{B529EC85-0FEB-4181-9208-397CDB0F869E}" destId="{8EEC231D-EB91-4AB6-A14C-451EE5ED3A2B}" srcOrd="5" destOrd="0" presId="urn:microsoft.com/office/officeart/2005/8/layout/radial1"/>
    <dgm:cxn modelId="{2E9E676D-BBAE-4E7E-9E88-67B461332CBE}" type="presParOf" srcId="{8EEC231D-EB91-4AB6-A14C-451EE5ED3A2B}" destId="{48B434FB-9F0E-4AD3-8A07-4C0A17AD0561}" srcOrd="0" destOrd="0" presId="urn:microsoft.com/office/officeart/2005/8/layout/radial1"/>
    <dgm:cxn modelId="{FF4DA7B0-DF1A-48C1-B821-D22A24E222B0}" type="presParOf" srcId="{B529EC85-0FEB-4181-9208-397CDB0F869E}" destId="{D722254A-2255-4EA7-875B-9C1E2B20B8F8}" srcOrd="6" destOrd="0" presId="urn:microsoft.com/office/officeart/2005/8/layout/radial1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61FF5-43A8-42AD-97CD-FD8967AFDA0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7553A-A593-409A-8696-36BC28646F84}">
      <dgm:prSet phldrT="[Text]"/>
      <dgm:spPr/>
      <dgm:t>
        <a:bodyPr/>
        <a:lstStyle/>
        <a:p>
          <a:r>
            <a:rPr lang="bn-BD" dirty="0"/>
            <a:t>ধান</a:t>
          </a:r>
          <a:endParaRPr lang="en-US" dirty="0"/>
        </a:p>
      </dgm:t>
    </dgm:pt>
    <dgm:pt modelId="{EDDDC5AD-B9E5-4F66-9C19-F3DBE2A03AED}" type="parTrans" cxnId="{A9D72004-A397-487E-96AC-0DEB1479E9AA}">
      <dgm:prSet/>
      <dgm:spPr/>
      <dgm:t>
        <a:bodyPr/>
        <a:lstStyle/>
        <a:p>
          <a:endParaRPr lang="en-US"/>
        </a:p>
      </dgm:t>
    </dgm:pt>
    <dgm:pt modelId="{71CC14FB-CF8F-4ED4-A277-C33929079A3F}" type="sibTrans" cxnId="{A9D72004-A397-487E-96AC-0DEB1479E9AA}">
      <dgm:prSet/>
      <dgm:spPr/>
      <dgm:t>
        <a:bodyPr/>
        <a:lstStyle/>
        <a:p>
          <a:endParaRPr lang="en-US"/>
        </a:p>
      </dgm:t>
    </dgm:pt>
    <dgm:pt modelId="{9477B3B9-E0F3-4120-9721-AD0A5B9F5B21}">
      <dgm:prSet phldrT="[Text]"/>
      <dgm:spPr/>
      <dgm:t>
        <a:bodyPr/>
        <a:lstStyle/>
        <a:p>
          <a:r>
            <a:rPr lang="bn-BD" dirty="0"/>
            <a:t>গম</a:t>
          </a:r>
          <a:endParaRPr lang="en-US" dirty="0"/>
        </a:p>
      </dgm:t>
    </dgm:pt>
    <dgm:pt modelId="{A396F952-8005-464A-A091-8D03FEE686CF}" type="parTrans" cxnId="{32B474D3-54A6-4C22-AD10-CE82E2B82E1A}">
      <dgm:prSet/>
      <dgm:spPr/>
      <dgm:t>
        <a:bodyPr/>
        <a:lstStyle/>
        <a:p>
          <a:endParaRPr lang="en-US"/>
        </a:p>
      </dgm:t>
    </dgm:pt>
    <dgm:pt modelId="{B0E8A4B1-2612-473B-847F-98AD895F63A3}" type="sibTrans" cxnId="{32B474D3-54A6-4C22-AD10-CE82E2B82E1A}">
      <dgm:prSet/>
      <dgm:spPr/>
      <dgm:t>
        <a:bodyPr/>
        <a:lstStyle/>
        <a:p>
          <a:endParaRPr lang="en-US"/>
        </a:p>
      </dgm:t>
    </dgm:pt>
    <dgm:pt modelId="{03136C63-3110-4193-8283-48E60ED3A2C4}">
      <dgm:prSet phldrT="[Text]"/>
      <dgm:spPr/>
      <dgm:t>
        <a:bodyPr/>
        <a:lstStyle/>
        <a:p>
          <a:r>
            <a:rPr lang="bn-BD" dirty="0"/>
            <a:t>তৈলবীজ</a:t>
          </a:r>
          <a:endParaRPr lang="en-US" dirty="0"/>
        </a:p>
      </dgm:t>
    </dgm:pt>
    <dgm:pt modelId="{5892C24D-44AF-47A4-B3FE-DABAA0087F5B}" type="parTrans" cxnId="{F5DCB455-2EAF-4C55-9B7C-29E94F40521C}">
      <dgm:prSet/>
      <dgm:spPr/>
      <dgm:t>
        <a:bodyPr/>
        <a:lstStyle/>
        <a:p>
          <a:endParaRPr lang="en-US"/>
        </a:p>
      </dgm:t>
    </dgm:pt>
    <dgm:pt modelId="{D2D0FE67-5387-4F1F-91FD-F4E0E05D5D81}" type="sibTrans" cxnId="{F5DCB455-2EAF-4C55-9B7C-29E94F40521C}">
      <dgm:prSet/>
      <dgm:spPr/>
      <dgm:t>
        <a:bodyPr/>
        <a:lstStyle/>
        <a:p>
          <a:endParaRPr lang="en-US"/>
        </a:p>
      </dgm:t>
    </dgm:pt>
    <dgm:pt modelId="{F9D1B8C9-5202-4766-966D-0931D2078F9D}">
      <dgm:prSet phldrT="[Text]"/>
      <dgm:spPr/>
      <dgm:t>
        <a:bodyPr/>
        <a:lstStyle/>
        <a:p>
          <a:r>
            <a:rPr lang="bn-BD" dirty="0"/>
            <a:t>আলু</a:t>
          </a:r>
          <a:endParaRPr lang="en-US" dirty="0"/>
        </a:p>
      </dgm:t>
    </dgm:pt>
    <dgm:pt modelId="{9D8B3663-CF97-456D-9198-3A4DCD662278}" type="parTrans" cxnId="{4E35D3F2-FFA6-40C9-8457-72A5907F7104}">
      <dgm:prSet/>
      <dgm:spPr/>
      <dgm:t>
        <a:bodyPr/>
        <a:lstStyle/>
        <a:p>
          <a:endParaRPr lang="en-US"/>
        </a:p>
      </dgm:t>
    </dgm:pt>
    <dgm:pt modelId="{618F0AE9-61C1-4ED9-88DE-DBE50F27B4C8}" type="sibTrans" cxnId="{4E35D3F2-FFA6-40C9-8457-72A5907F7104}">
      <dgm:prSet/>
      <dgm:spPr/>
      <dgm:t>
        <a:bodyPr/>
        <a:lstStyle/>
        <a:p>
          <a:endParaRPr lang="en-US"/>
        </a:p>
      </dgm:t>
    </dgm:pt>
    <dgm:pt modelId="{CC2186B8-9235-444B-835D-5CBCEAA5CF2F}">
      <dgm:prSet phldrT="[Text]"/>
      <dgm:spPr/>
      <dgm:t>
        <a:bodyPr/>
        <a:lstStyle/>
        <a:p>
          <a:r>
            <a:rPr lang="bn-BD" dirty="0"/>
            <a:t>মসলা</a:t>
          </a:r>
          <a:endParaRPr lang="en-US" dirty="0"/>
        </a:p>
      </dgm:t>
    </dgm:pt>
    <dgm:pt modelId="{4FDDE463-A544-4DAC-9C3D-74441A66195E}" type="parTrans" cxnId="{A6815249-A207-44CA-94F2-EF340058D06E}">
      <dgm:prSet/>
      <dgm:spPr/>
      <dgm:t>
        <a:bodyPr/>
        <a:lstStyle/>
        <a:p>
          <a:endParaRPr lang="en-US"/>
        </a:p>
      </dgm:t>
    </dgm:pt>
    <dgm:pt modelId="{50A6D7EB-933E-4F27-B4F0-00334D76BB69}" type="sibTrans" cxnId="{A6815249-A207-44CA-94F2-EF340058D06E}">
      <dgm:prSet/>
      <dgm:spPr/>
      <dgm:t>
        <a:bodyPr/>
        <a:lstStyle/>
        <a:p>
          <a:endParaRPr lang="en-US"/>
        </a:p>
      </dgm:t>
    </dgm:pt>
    <dgm:pt modelId="{B9EEACE0-3F21-48C1-AE30-0257EA8E745F}" type="pres">
      <dgm:prSet presAssocID="{0D161FF5-43A8-42AD-97CD-FD8967AFDA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81C70D-E499-4366-BF34-BC71C1ADD45D}" type="pres">
      <dgm:prSet presAssocID="{C9C7553A-A593-409A-8696-36BC28646F84}" presName="root1" presStyleCnt="0"/>
      <dgm:spPr/>
    </dgm:pt>
    <dgm:pt modelId="{0906762A-6B14-4FD2-A15B-110092AE5E8C}" type="pres">
      <dgm:prSet presAssocID="{C9C7553A-A593-409A-8696-36BC28646F84}" presName="LevelOneTextNode" presStyleLbl="node0" presStyleIdx="0" presStyleCnt="1">
        <dgm:presLayoutVars>
          <dgm:chPref val="3"/>
        </dgm:presLayoutVars>
      </dgm:prSet>
      <dgm:spPr/>
    </dgm:pt>
    <dgm:pt modelId="{10633F1F-83BF-46F8-866D-5925589808D6}" type="pres">
      <dgm:prSet presAssocID="{C9C7553A-A593-409A-8696-36BC28646F84}" presName="level2hierChild" presStyleCnt="0"/>
      <dgm:spPr/>
    </dgm:pt>
    <dgm:pt modelId="{4D63CF12-7D97-46BD-8D6A-3676FB998A9C}" type="pres">
      <dgm:prSet presAssocID="{A396F952-8005-464A-A091-8D03FEE686CF}" presName="conn2-1" presStyleLbl="parChTrans1D2" presStyleIdx="0" presStyleCnt="2"/>
      <dgm:spPr/>
    </dgm:pt>
    <dgm:pt modelId="{C2D19925-E467-4E97-8389-8E0386A77635}" type="pres">
      <dgm:prSet presAssocID="{A396F952-8005-464A-A091-8D03FEE686CF}" presName="connTx" presStyleLbl="parChTrans1D2" presStyleIdx="0" presStyleCnt="2"/>
      <dgm:spPr/>
    </dgm:pt>
    <dgm:pt modelId="{12B05CCA-D98E-4C57-B225-A0BA9C4150F2}" type="pres">
      <dgm:prSet presAssocID="{9477B3B9-E0F3-4120-9721-AD0A5B9F5B21}" presName="root2" presStyleCnt="0"/>
      <dgm:spPr/>
    </dgm:pt>
    <dgm:pt modelId="{CB6DEDDD-AFCA-4A9F-A72C-832520B6BFC6}" type="pres">
      <dgm:prSet presAssocID="{9477B3B9-E0F3-4120-9721-AD0A5B9F5B21}" presName="LevelTwoTextNode" presStyleLbl="node2" presStyleIdx="0" presStyleCnt="2" custAng="0">
        <dgm:presLayoutVars>
          <dgm:chPref val="3"/>
        </dgm:presLayoutVars>
      </dgm:prSet>
      <dgm:spPr/>
    </dgm:pt>
    <dgm:pt modelId="{172E5622-596F-44FD-A67E-8F76FE48B5C5}" type="pres">
      <dgm:prSet presAssocID="{9477B3B9-E0F3-4120-9721-AD0A5B9F5B21}" presName="level3hierChild" presStyleCnt="0"/>
      <dgm:spPr/>
    </dgm:pt>
    <dgm:pt modelId="{63C667CA-A948-491C-99A0-8E1C314B2E4E}" type="pres">
      <dgm:prSet presAssocID="{5892C24D-44AF-47A4-B3FE-DABAA0087F5B}" presName="conn2-1" presStyleLbl="parChTrans1D3" presStyleIdx="0" presStyleCnt="2"/>
      <dgm:spPr/>
    </dgm:pt>
    <dgm:pt modelId="{D8718134-60A5-419A-A557-21FBAF822B01}" type="pres">
      <dgm:prSet presAssocID="{5892C24D-44AF-47A4-B3FE-DABAA0087F5B}" presName="connTx" presStyleLbl="parChTrans1D3" presStyleIdx="0" presStyleCnt="2"/>
      <dgm:spPr/>
    </dgm:pt>
    <dgm:pt modelId="{CDE95BCE-E0DA-48E5-A7A1-D5013CF951BB}" type="pres">
      <dgm:prSet presAssocID="{03136C63-3110-4193-8283-48E60ED3A2C4}" presName="root2" presStyleCnt="0"/>
      <dgm:spPr/>
    </dgm:pt>
    <dgm:pt modelId="{816AD029-0130-47F7-80F9-EF5B2E57E4AE}" type="pres">
      <dgm:prSet presAssocID="{03136C63-3110-4193-8283-48E60ED3A2C4}" presName="LevelTwoTextNode" presStyleLbl="node3" presStyleIdx="0" presStyleCnt="2" custLinFactNeighborX="12518" custLinFactNeighborY="-11312">
        <dgm:presLayoutVars>
          <dgm:chPref val="3"/>
        </dgm:presLayoutVars>
      </dgm:prSet>
      <dgm:spPr/>
    </dgm:pt>
    <dgm:pt modelId="{329F56CE-1EA9-4735-8AA9-17E9691E4C96}" type="pres">
      <dgm:prSet presAssocID="{03136C63-3110-4193-8283-48E60ED3A2C4}" presName="level3hierChild" presStyleCnt="0"/>
      <dgm:spPr/>
    </dgm:pt>
    <dgm:pt modelId="{6DBD3536-A7D5-4AFD-86C5-CD04D51C6B40}" type="pres">
      <dgm:prSet presAssocID="{9D8B3663-CF97-456D-9198-3A4DCD662278}" presName="conn2-1" presStyleLbl="parChTrans1D2" presStyleIdx="1" presStyleCnt="2"/>
      <dgm:spPr/>
    </dgm:pt>
    <dgm:pt modelId="{B1DE3DAF-9B51-413E-8293-2859F8B94242}" type="pres">
      <dgm:prSet presAssocID="{9D8B3663-CF97-456D-9198-3A4DCD662278}" presName="connTx" presStyleLbl="parChTrans1D2" presStyleIdx="1" presStyleCnt="2"/>
      <dgm:spPr/>
    </dgm:pt>
    <dgm:pt modelId="{E4905E06-1811-4F4D-B100-66B580751C41}" type="pres">
      <dgm:prSet presAssocID="{F9D1B8C9-5202-4766-966D-0931D2078F9D}" presName="root2" presStyleCnt="0"/>
      <dgm:spPr/>
    </dgm:pt>
    <dgm:pt modelId="{C9958F93-38F8-4E2C-867B-6866153F00F3}" type="pres">
      <dgm:prSet presAssocID="{F9D1B8C9-5202-4766-966D-0931D2078F9D}" presName="LevelTwoTextNode" presStyleLbl="node2" presStyleIdx="1" presStyleCnt="2">
        <dgm:presLayoutVars>
          <dgm:chPref val="3"/>
        </dgm:presLayoutVars>
      </dgm:prSet>
      <dgm:spPr/>
    </dgm:pt>
    <dgm:pt modelId="{32A3FD84-CD72-4D99-84B5-9D58E91359FF}" type="pres">
      <dgm:prSet presAssocID="{F9D1B8C9-5202-4766-966D-0931D2078F9D}" presName="level3hierChild" presStyleCnt="0"/>
      <dgm:spPr/>
    </dgm:pt>
    <dgm:pt modelId="{DF93B189-E35E-48C8-8439-A231B04689C1}" type="pres">
      <dgm:prSet presAssocID="{4FDDE463-A544-4DAC-9C3D-74441A66195E}" presName="conn2-1" presStyleLbl="parChTrans1D3" presStyleIdx="1" presStyleCnt="2"/>
      <dgm:spPr/>
    </dgm:pt>
    <dgm:pt modelId="{9F456499-DAC5-498C-850E-062376DD8702}" type="pres">
      <dgm:prSet presAssocID="{4FDDE463-A544-4DAC-9C3D-74441A66195E}" presName="connTx" presStyleLbl="parChTrans1D3" presStyleIdx="1" presStyleCnt="2"/>
      <dgm:spPr/>
    </dgm:pt>
    <dgm:pt modelId="{FCBB90A0-1018-456D-9B3C-02A0D1AC98DA}" type="pres">
      <dgm:prSet presAssocID="{CC2186B8-9235-444B-835D-5CBCEAA5CF2F}" presName="root2" presStyleCnt="0"/>
      <dgm:spPr/>
    </dgm:pt>
    <dgm:pt modelId="{6E0C4B39-BE28-49B1-A22F-873E99BAB959}" type="pres">
      <dgm:prSet presAssocID="{CC2186B8-9235-444B-835D-5CBCEAA5CF2F}" presName="LevelTwoTextNode" presStyleLbl="node3" presStyleIdx="1" presStyleCnt="2" custLinFactX="7083" custLinFactNeighborX="100000" custLinFactNeighborY="9285">
        <dgm:presLayoutVars>
          <dgm:chPref val="3"/>
        </dgm:presLayoutVars>
      </dgm:prSet>
      <dgm:spPr/>
    </dgm:pt>
    <dgm:pt modelId="{534D7319-CC2F-4388-9934-C010B80109EC}" type="pres">
      <dgm:prSet presAssocID="{CC2186B8-9235-444B-835D-5CBCEAA5CF2F}" presName="level3hierChild" presStyleCnt="0"/>
      <dgm:spPr/>
    </dgm:pt>
  </dgm:ptLst>
  <dgm:cxnLst>
    <dgm:cxn modelId="{A9D72004-A397-487E-96AC-0DEB1479E9AA}" srcId="{0D161FF5-43A8-42AD-97CD-FD8967AFDA08}" destId="{C9C7553A-A593-409A-8696-36BC28646F84}" srcOrd="0" destOrd="0" parTransId="{EDDDC5AD-B9E5-4F66-9C19-F3DBE2A03AED}" sibTransId="{71CC14FB-CF8F-4ED4-A277-C33929079A3F}"/>
    <dgm:cxn modelId="{371BBD2F-7075-41C0-B4F5-20FCE5B95446}" type="presOf" srcId="{F9D1B8C9-5202-4766-966D-0931D2078F9D}" destId="{C9958F93-38F8-4E2C-867B-6866153F00F3}" srcOrd="0" destOrd="0" presId="urn:microsoft.com/office/officeart/2005/8/layout/hierarchy2"/>
    <dgm:cxn modelId="{BA194F33-F40A-46A0-9E1C-F3396BAC242B}" type="presOf" srcId="{A396F952-8005-464A-A091-8D03FEE686CF}" destId="{4D63CF12-7D97-46BD-8D6A-3676FB998A9C}" srcOrd="0" destOrd="0" presId="urn:microsoft.com/office/officeart/2005/8/layout/hierarchy2"/>
    <dgm:cxn modelId="{5C320F63-2566-40A4-AED5-7D93EEFB037B}" type="presOf" srcId="{CC2186B8-9235-444B-835D-5CBCEAA5CF2F}" destId="{6E0C4B39-BE28-49B1-A22F-873E99BAB959}" srcOrd="0" destOrd="0" presId="urn:microsoft.com/office/officeart/2005/8/layout/hierarchy2"/>
    <dgm:cxn modelId="{E3963E44-3AD9-4F44-A7AB-498A8AE1E949}" type="presOf" srcId="{5892C24D-44AF-47A4-B3FE-DABAA0087F5B}" destId="{63C667CA-A948-491C-99A0-8E1C314B2E4E}" srcOrd="0" destOrd="0" presId="urn:microsoft.com/office/officeart/2005/8/layout/hierarchy2"/>
    <dgm:cxn modelId="{A6815249-A207-44CA-94F2-EF340058D06E}" srcId="{F9D1B8C9-5202-4766-966D-0931D2078F9D}" destId="{CC2186B8-9235-444B-835D-5CBCEAA5CF2F}" srcOrd="0" destOrd="0" parTransId="{4FDDE463-A544-4DAC-9C3D-74441A66195E}" sibTransId="{50A6D7EB-933E-4F27-B4F0-00334D76BB69}"/>
    <dgm:cxn modelId="{83B1CD6B-5DB9-4972-894F-82FB22D3F812}" type="presOf" srcId="{4FDDE463-A544-4DAC-9C3D-74441A66195E}" destId="{DF93B189-E35E-48C8-8439-A231B04689C1}" srcOrd="0" destOrd="0" presId="urn:microsoft.com/office/officeart/2005/8/layout/hierarchy2"/>
    <dgm:cxn modelId="{D0FB7C6F-E1C3-46D7-A5F3-97189129275A}" type="presOf" srcId="{0D161FF5-43A8-42AD-97CD-FD8967AFDA08}" destId="{B9EEACE0-3F21-48C1-AE30-0257EA8E745F}" srcOrd="0" destOrd="0" presId="urn:microsoft.com/office/officeart/2005/8/layout/hierarchy2"/>
    <dgm:cxn modelId="{F5DCB455-2EAF-4C55-9B7C-29E94F40521C}" srcId="{9477B3B9-E0F3-4120-9721-AD0A5B9F5B21}" destId="{03136C63-3110-4193-8283-48E60ED3A2C4}" srcOrd="0" destOrd="0" parTransId="{5892C24D-44AF-47A4-B3FE-DABAA0087F5B}" sibTransId="{D2D0FE67-5387-4F1F-91FD-F4E0E05D5D81}"/>
    <dgm:cxn modelId="{2C37467A-A06C-431B-8846-0F621FC45F34}" type="presOf" srcId="{4FDDE463-A544-4DAC-9C3D-74441A66195E}" destId="{9F456499-DAC5-498C-850E-062376DD8702}" srcOrd="1" destOrd="0" presId="urn:microsoft.com/office/officeart/2005/8/layout/hierarchy2"/>
    <dgm:cxn modelId="{42938193-EE0B-47ED-8F2A-CD89CC2F9FDF}" type="presOf" srcId="{9D8B3663-CF97-456D-9198-3A4DCD662278}" destId="{B1DE3DAF-9B51-413E-8293-2859F8B94242}" srcOrd="1" destOrd="0" presId="urn:microsoft.com/office/officeart/2005/8/layout/hierarchy2"/>
    <dgm:cxn modelId="{AAB2599F-EEF1-403A-B28C-3863910E12E6}" type="presOf" srcId="{03136C63-3110-4193-8283-48E60ED3A2C4}" destId="{816AD029-0130-47F7-80F9-EF5B2E57E4AE}" srcOrd="0" destOrd="0" presId="urn:microsoft.com/office/officeart/2005/8/layout/hierarchy2"/>
    <dgm:cxn modelId="{4A9EF59F-94D1-4886-B5D0-F189E490F7DC}" type="presOf" srcId="{5892C24D-44AF-47A4-B3FE-DABAA0087F5B}" destId="{D8718134-60A5-419A-A557-21FBAF822B01}" srcOrd="1" destOrd="0" presId="urn:microsoft.com/office/officeart/2005/8/layout/hierarchy2"/>
    <dgm:cxn modelId="{FC9AA0C0-7AF3-44CF-9B8C-D0E49E738991}" type="presOf" srcId="{C9C7553A-A593-409A-8696-36BC28646F84}" destId="{0906762A-6B14-4FD2-A15B-110092AE5E8C}" srcOrd="0" destOrd="0" presId="urn:microsoft.com/office/officeart/2005/8/layout/hierarchy2"/>
    <dgm:cxn modelId="{2E36B2C2-69A9-43F9-9A03-138D278FCC58}" type="presOf" srcId="{9D8B3663-CF97-456D-9198-3A4DCD662278}" destId="{6DBD3536-A7D5-4AFD-86C5-CD04D51C6B40}" srcOrd="0" destOrd="0" presId="urn:microsoft.com/office/officeart/2005/8/layout/hierarchy2"/>
    <dgm:cxn modelId="{461E35C8-8B73-436B-9113-482B955365C3}" type="presOf" srcId="{9477B3B9-E0F3-4120-9721-AD0A5B9F5B21}" destId="{CB6DEDDD-AFCA-4A9F-A72C-832520B6BFC6}" srcOrd="0" destOrd="0" presId="urn:microsoft.com/office/officeart/2005/8/layout/hierarchy2"/>
    <dgm:cxn modelId="{32B474D3-54A6-4C22-AD10-CE82E2B82E1A}" srcId="{C9C7553A-A593-409A-8696-36BC28646F84}" destId="{9477B3B9-E0F3-4120-9721-AD0A5B9F5B21}" srcOrd="0" destOrd="0" parTransId="{A396F952-8005-464A-A091-8D03FEE686CF}" sibTransId="{B0E8A4B1-2612-473B-847F-98AD895F63A3}"/>
    <dgm:cxn modelId="{C3518EEB-43A9-43E0-93CF-36323FCE189F}" type="presOf" srcId="{A396F952-8005-464A-A091-8D03FEE686CF}" destId="{C2D19925-E467-4E97-8389-8E0386A77635}" srcOrd="1" destOrd="0" presId="urn:microsoft.com/office/officeart/2005/8/layout/hierarchy2"/>
    <dgm:cxn modelId="{4E35D3F2-FFA6-40C9-8457-72A5907F7104}" srcId="{C9C7553A-A593-409A-8696-36BC28646F84}" destId="{F9D1B8C9-5202-4766-966D-0931D2078F9D}" srcOrd="1" destOrd="0" parTransId="{9D8B3663-CF97-456D-9198-3A4DCD662278}" sibTransId="{618F0AE9-61C1-4ED9-88DE-DBE50F27B4C8}"/>
    <dgm:cxn modelId="{D51AAC24-FBAE-4AE8-A304-1763B178B07B}" type="presParOf" srcId="{B9EEACE0-3F21-48C1-AE30-0257EA8E745F}" destId="{D181C70D-E499-4366-BF34-BC71C1ADD45D}" srcOrd="0" destOrd="0" presId="urn:microsoft.com/office/officeart/2005/8/layout/hierarchy2"/>
    <dgm:cxn modelId="{5EE1CD60-251E-4F22-A351-2FDFD7AF183E}" type="presParOf" srcId="{D181C70D-E499-4366-BF34-BC71C1ADD45D}" destId="{0906762A-6B14-4FD2-A15B-110092AE5E8C}" srcOrd="0" destOrd="0" presId="urn:microsoft.com/office/officeart/2005/8/layout/hierarchy2"/>
    <dgm:cxn modelId="{CC9FCFF9-4B39-4B1E-B976-25994B6CB8BC}" type="presParOf" srcId="{D181C70D-E499-4366-BF34-BC71C1ADD45D}" destId="{10633F1F-83BF-46F8-866D-5925589808D6}" srcOrd="1" destOrd="0" presId="urn:microsoft.com/office/officeart/2005/8/layout/hierarchy2"/>
    <dgm:cxn modelId="{22875289-9393-47DC-9818-A4420B45D4B5}" type="presParOf" srcId="{10633F1F-83BF-46F8-866D-5925589808D6}" destId="{4D63CF12-7D97-46BD-8D6A-3676FB998A9C}" srcOrd="0" destOrd="0" presId="urn:microsoft.com/office/officeart/2005/8/layout/hierarchy2"/>
    <dgm:cxn modelId="{A636092F-5DF5-4A6F-8F57-4D84DDC76E9E}" type="presParOf" srcId="{4D63CF12-7D97-46BD-8D6A-3676FB998A9C}" destId="{C2D19925-E467-4E97-8389-8E0386A77635}" srcOrd="0" destOrd="0" presId="urn:microsoft.com/office/officeart/2005/8/layout/hierarchy2"/>
    <dgm:cxn modelId="{F767C364-C926-43DD-B78C-92AE18243809}" type="presParOf" srcId="{10633F1F-83BF-46F8-866D-5925589808D6}" destId="{12B05CCA-D98E-4C57-B225-A0BA9C4150F2}" srcOrd="1" destOrd="0" presId="urn:microsoft.com/office/officeart/2005/8/layout/hierarchy2"/>
    <dgm:cxn modelId="{1F149B17-63E1-4346-8CD2-3458FD0C78DC}" type="presParOf" srcId="{12B05CCA-D98E-4C57-B225-A0BA9C4150F2}" destId="{CB6DEDDD-AFCA-4A9F-A72C-832520B6BFC6}" srcOrd="0" destOrd="0" presId="urn:microsoft.com/office/officeart/2005/8/layout/hierarchy2"/>
    <dgm:cxn modelId="{B8C47680-97DD-4DE9-9E37-DDE2CDC4E950}" type="presParOf" srcId="{12B05CCA-D98E-4C57-B225-A0BA9C4150F2}" destId="{172E5622-596F-44FD-A67E-8F76FE48B5C5}" srcOrd="1" destOrd="0" presId="urn:microsoft.com/office/officeart/2005/8/layout/hierarchy2"/>
    <dgm:cxn modelId="{566420C6-D77B-4A29-8320-A57C4D8697FB}" type="presParOf" srcId="{172E5622-596F-44FD-A67E-8F76FE48B5C5}" destId="{63C667CA-A948-491C-99A0-8E1C314B2E4E}" srcOrd="0" destOrd="0" presId="urn:microsoft.com/office/officeart/2005/8/layout/hierarchy2"/>
    <dgm:cxn modelId="{DBFE861C-CD28-4F05-AA51-4CAD79EEEB34}" type="presParOf" srcId="{63C667CA-A948-491C-99A0-8E1C314B2E4E}" destId="{D8718134-60A5-419A-A557-21FBAF822B01}" srcOrd="0" destOrd="0" presId="urn:microsoft.com/office/officeart/2005/8/layout/hierarchy2"/>
    <dgm:cxn modelId="{3500736A-1342-4CAF-A2CA-795EFA11D931}" type="presParOf" srcId="{172E5622-596F-44FD-A67E-8F76FE48B5C5}" destId="{CDE95BCE-E0DA-48E5-A7A1-D5013CF951BB}" srcOrd="1" destOrd="0" presId="urn:microsoft.com/office/officeart/2005/8/layout/hierarchy2"/>
    <dgm:cxn modelId="{018C92C8-82AB-4621-AB45-55FDEEB9787F}" type="presParOf" srcId="{CDE95BCE-E0DA-48E5-A7A1-D5013CF951BB}" destId="{816AD029-0130-47F7-80F9-EF5B2E57E4AE}" srcOrd="0" destOrd="0" presId="urn:microsoft.com/office/officeart/2005/8/layout/hierarchy2"/>
    <dgm:cxn modelId="{C4609112-0EB5-4C99-A253-910B59B714A1}" type="presParOf" srcId="{CDE95BCE-E0DA-48E5-A7A1-D5013CF951BB}" destId="{329F56CE-1EA9-4735-8AA9-17E9691E4C96}" srcOrd="1" destOrd="0" presId="urn:microsoft.com/office/officeart/2005/8/layout/hierarchy2"/>
    <dgm:cxn modelId="{B27906A0-7B04-4867-B3F6-B83F68BE89BD}" type="presParOf" srcId="{10633F1F-83BF-46F8-866D-5925589808D6}" destId="{6DBD3536-A7D5-4AFD-86C5-CD04D51C6B40}" srcOrd="2" destOrd="0" presId="urn:microsoft.com/office/officeart/2005/8/layout/hierarchy2"/>
    <dgm:cxn modelId="{98AB20AB-18C3-48F4-9592-1E07D3771980}" type="presParOf" srcId="{6DBD3536-A7D5-4AFD-86C5-CD04D51C6B40}" destId="{B1DE3DAF-9B51-413E-8293-2859F8B94242}" srcOrd="0" destOrd="0" presId="urn:microsoft.com/office/officeart/2005/8/layout/hierarchy2"/>
    <dgm:cxn modelId="{0CB66346-D1F8-4EE3-8999-6ACB5BC06675}" type="presParOf" srcId="{10633F1F-83BF-46F8-866D-5925589808D6}" destId="{E4905E06-1811-4F4D-B100-66B580751C41}" srcOrd="3" destOrd="0" presId="urn:microsoft.com/office/officeart/2005/8/layout/hierarchy2"/>
    <dgm:cxn modelId="{E986409D-8163-450E-B41C-E94D46C2972B}" type="presParOf" srcId="{E4905E06-1811-4F4D-B100-66B580751C41}" destId="{C9958F93-38F8-4E2C-867B-6866153F00F3}" srcOrd="0" destOrd="0" presId="urn:microsoft.com/office/officeart/2005/8/layout/hierarchy2"/>
    <dgm:cxn modelId="{D6479983-CC27-499D-B4F1-903771443DAC}" type="presParOf" srcId="{E4905E06-1811-4F4D-B100-66B580751C41}" destId="{32A3FD84-CD72-4D99-84B5-9D58E91359FF}" srcOrd="1" destOrd="0" presId="urn:microsoft.com/office/officeart/2005/8/layout/hierarchy2"/>
    <dgm:cxn modelId="{2002281C-28F5-4435-8FCC-A4A7EAC395A3}" type="presParOf" srcId="{32A3FD84-CD72-4D99-84B5-9D58E91359FF}" destId="{DF93B189-E35E-48C8-8439-A231B04689C1}" srcOrd="0" destOrd="0" presId="urn:microsoft.com/office/officeart/2005/8/layout/hierarchy2"/>
    <dgm:cxn modelId="{819646CD-0B47-4EF2-AED3-16AA70E091A6}" type="presParOf" srcId="{DF93B189-E35E-48C8-8439-A231B04689C1}" destId="{9F456499-DAC5-498C-850E-062376DD8702}" srcOrd="0" destOrd="0" presId="urn:microsoft.com/office/officeart/2005/8/layout/hierarchy2"/>
    <dgm:cxn modelId="{C33F0CF9-54DA-4021-86D8-5716BE97DFA2}" type="presParOf" srcId="{32A3FD84-CD72-4D99-84B5-9D58E91359FF}" destId="{FCBB90A0-1018-456D-9B3C-02A0D1AC98DA}" srcOrd="1" destOrd="0" presId="urn:microsoft.com/office/officeart/2005/8/layout/hierarchy2"/>
    <dgm:cxn modelId="{71692F5B-313A-4558-BED8-0208088BAF4F}" type="presParOf" srcId="{FCBB90A0-1018-456D-9B3C-02A0D1AC98DA}" destId="{6E0C4B39-BE28-49B1-A22F-873E99BAB959}" srcOrd="0" destOrd="0" presId="urn:microsoft.com/office/officeart/2005/8/layout/hierarchy2"/>
    <dgm:cxn modelId="{D9167B87-C9BD-441B-9918-B214AEB5A8DE}" type="presParOf" srcId="{FCBB90A0-1018-456D-9B3C-02A0D1AC98DA}" destId="{534D7319-CC2F-4388-9934-C010B80109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7858A-470F-40FF-9F1D-157435AC4D1C}">
      <dsp:nvSpPr>
        <dsp:cNvPr id="0" name=""/>
        <dsp:cNvSpPr/>
      </dsp:nvSpPr>
      <dsp:spPr>
        <a:xfrm>
          <a:off x="3132590" y="2855160"/>
          <a:ext cx="2193019" cy="219301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তিন</a:t>
          </a:r>
          <a:r>
            <a:rPr lang="bn-BD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রকমের  ধান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453750" y="3176320"/>
        <a:ext cx="1550699" cy="1550699"/>
      </dsp:txXfrm>
    </dsp:sp>
    <dsp:sp modelId="{25D382DD-F425-4C4E-AD6D-011C2DC1109C}">
      <dsp:nvSpPr>
        <dsp:cNvPr id="0" name=""/>
        <dsp:cNvSpPr/>
      </dsp:nvSpPr>
      <dsp:spPr>
        <a:xfrm rot="16200000">
          <a:off x="3899270" y="2501995"/>
          <a:ext cx="659659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659659" y="23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2608" y="2508838"/>
        <a:ext cx="32982" cy="32982"/>
      </dsp:txXfrm>
    </dsp:sp>
    <dsp:sp modelId="{256326C8-D278-4D5C-A735-40BEB268DD68}">
      <dsp:nvSpPr>
        <dsp:cNvPr id="0" name=""/>
        <dsp:cNvSpPr/>
      </dsp:nvSpPr>
      <dsp:spPr>
        <a:xfrm>
          <a:off x="3132590" y="2480"/>
          <a:ext cx="2193019" cy="219301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আউশ</a:t>
          </a:r>
          <a:r>
            <a:rPr lang="bn-BD" sz="1200" kern="1200" dirty="0"/>
            <a:t> </a:t>
          </a:r>
          <a:endParaRPr lang="en-US" sz="1200" kern="1200" dirty="0"/>
        </a:p>
      </dsp:txBody>
      <dsp:txXfrm>
        <a:off x="3453750" y="323640"/>
        <a:ext cx="1550699" cy="1550699"/>
      </dsp:txXfrm>
    </dsp:sp>
    <dsp:sp modelId="{5BA4581D-9176-485F-9CBB-F339DDD31CFF}">
      <dsp:nvSpPr>
        <dsp:cNvPr id="0" name=""/>
        <dsp:cNvSpPr/>
      </dsp:nvSpPr>
      <dsp:spPr>
        <a:xfrm rot="1800000">
          <a:off x="5134516" y="4641504"/>
          <a:ext cx="659659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659659" y="23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47854" y="4648348"/>
        <a:ext cx="32982" cy="32982"/>
      </dsp:txXfrm>
    </dsp:sp>
    <dsp:sp modelId="{014DE96F-7CCD-4A08-AD48-27410FB2E7F7}">
      <dsp:nvSpPr>
        <dsp:cNvPr id="0" name=""/>
        <dsp:cNvSpPr/>
      </dsp:nvSpPr>
      <dsp:spPr>
        <a:xfrm>
          <a:off x="5603082" y="4281499"/>
          <a:ext cx="2193019" cy="219301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আমন </a:t>
          </a:r>
          <a:endParaRPr lang="en-US" sz="2800" kern="1200" dirty="0"/>
        </a:p>
      </dsp:txBody>
      <dsp:txXfrm>
        <a:off x="5924242" y="4602659"/>
        <a:ext cx="1550699" cy="1550699"/>
      </dsp:txXfrm>
    </dsp:sp>
    <dsp:sp modelId="{8EEC231D-EB91-4AB6-A14C-451EE5ED3A2B}">
      <dsp:nvSpPr>
        <dsp:cNvPr id="0" name=""/>
        <dsp:cNvSpPr/>
      </dsp:nvSpPr>
      <dsp:spPr>
        <a:xfrm rot="9000000">
          <a:off x="2664023" y="4641504"/>
          <a:ext cx="659659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659659" y="23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77362" y="4648348"/>
        <a:ext cx="32982" cy="32982"/>
      </dsp:txXfrm>
    </dsp:sp>
    <dsp:sp modelId="{D722254A-2255-4EA7-875B-9C1E2B20B8F8}">
      <dsp:nvSpPr>
        <dsp:cNvPr id="0" name=""/>
        <dsp:cNvSpPr/>
      </dsp:nvSpPr>
      <dsp:spPr>
        <a:xfrm>
          <a:off x="662097" y="4281499"/>
          <a:ext cx="2193019" cy="219301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/>
            <a:t>বোরো </a:t>
          </a:r>
          <a:endParaRPr lang="en-US" sz="2000" kern="1200" dirty="0"/>
        </a:p>
      </dsp:txBody>
      <dsp:txXfrm>
        <a:off x="983257" y="4602659"/>
        <a:ext cx="1550699" cy="1550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6762A-6B14-4FD2-A15B-110092AE5E8C}">
      <dsp:nvSpPr>
        <dsp:cNvPr id="0" name=""/>
        <dsp:cNvSpPr/>
      </dsp:nvSpPr>
      <dsp:spPr>
        <a:xfrm>
          <a:off x="706" y="685893"/>
          <a:ext cx="761627" cy="38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ধান</a:t>
          </a:r>
          <a:endParaRPr lang="en-US" sz="1800" kern="1200" dirty="0"/>
        </a:p>
      </dsp:txBody>
      <dsp:txXfrm>
        <a:off x="11860" y="697047"/>
        <a:ext cx="739319" cy="358505"/>
      </dsp:txXfrm>
    </dsp:sp>
    <dsp:sp modelId="{4D63CF12-7D97-46BD-8D6A-3676FB998A9C}">
      <dsp:nvSpPr>
        <dsp:cNvPr id="0" name=""/>
        <dsp:cNvSpPr/>
      </dsp:nvSpPr>
      <dsp:spPr>
        <a:xfrm rot="19457599">
          <a:off x="727070" y="747260"/>
          <a:ext cx="375179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375179" y="19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5280" y="757436"/>
        <a:ext cx="18758" cy="18758"/>
      </dsp:txXfrm>
    </dsp:sp>
    <dsp:sp modelId="{CB6DEDDD-AFCA-4A9F-A72C-832520B6BFC6}">
      <dsp:nvSpPr>
        <dsp:cNvPr id="0" name=""/>
        <dsp:cNvSpPr/>
      </dsp:nvSpPr>
      <dsp:spPr>
        <a:xfrm>
          <a:off x="1066986" y="466924"/>
          <a:ext cx="761627" cy="38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গম</a:t>
          </a:r>
          <a:endParaRPr lang="en-US" sz="1800" kern="1200" dirty="0"/>
        </a:p>
      </dsp:txBody>
      <dsp:txXfrm>
        <a:off x="1078140" y="478078"/>
        <a:ext cx="739319" cy="358505"/>
      </dsp:txXfrm>
    </dsp:sp>
    <dsp:sp modelId="{63C667CA-A948-491C-99A0-8E1C314B2E4E}">
      <dsp:nvSpPr>
        <dsp:cNvPr id="0" name=""/>
        <dsp:cNvSpPr/>
      </dsp:nvSpPr>
      <dsp:spPr>
        <a:xfrm rot="21118207">
          <a:off x="1827102" y="616237"/>
          <a:ext cx="308381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308381" y="19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3583" y="628083"/>
        <a:ext cx="15419" cy="15419"/>
      </dsp:txXfrm>
    </dsp:sp>
    <dsp:sp modelId="{816AD029-0130-47F7-80F9-EF5B2E57E4AE}">
      <dsp:nvSpPr>
        <dsp:cNvPr id="0" name=""/>
        <dsp:cNvSpPr/>
      </dsp:nvSpPr>
      <dsp:spPr>
        <a:xfrm>
          <a:off x="2133972" y="423847"/>
          <a:ext cx="761627" cy="38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তৈলবীজ</a:t>
          </a:r>
          <a:endParaRPr lang="en-US" sz="1800" kern="1200" dirty="0"/>
        </a:p>
      </dsp:txBody>
      <dsp:txXfrm>
        <a:off x="2145126" y="435001"/>
        <a:ext cx="739319" cy="358505"/>
      </dsp:txXfrm>
    </dsp:sp>
    <dsp:sp modelId="{6DBD3536-A7D5-4AFD-86C5-CD04D51C6B40}">
      <dsp:nvSpPr>
        <dsp:cNvPr id="0" name=""/>
        <dsp:cNvSpPr/>
      </dsp:nvSpPr>
      <dsp:spPr>
        <a:xfrm rot="2142401">
          <a:off x="727070" y="966228"/>
          <a:ext cx="375179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375179" y="19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5280" y="976404"/>
        <a:ext cx="18758" cy="18758"/>
      </dsp:txXfrm>
    </dsp:sp>
    <dsp:sp modelId="{C9958F93-38F8-4E2C-867B-6866153F00F3}">
      <dsp:nvSpPr>
        <dsp:cNvPr id="0" name=""/>
        <dsp:cNvSpPr/>
      </dsp:nvSpPr>
      <dsp:spPr>
        <a:xfrm>
          <a:off x="1066986" y="904861"/>
          <a:ext cx="761627" cy="38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আলু</a:t>
          </a:r>
          <a:endParaRPr lang="en-US" sz="1800" kern="1200" dirty="0"/>
        </a:p>
      </dsp:txBody>
      <dsp:txXfrm>
        <a:off x="1078140" y="916015"/>
        <a:ext cx="739319" cy="358505"/>
      </dsp:txXfrm>
    </dsp:sp>
    <dsp:sp modelId="{DF93B189-E35E-48C8-8439-A231B04689C1}">
      <dsp:nvSpPr>
        <dsp:cNvPr id="0" name=""/>
        <dsp:cNvSpPr/>
      </dsp:nvSpPr>
      <dsp:spPr>
        <a:xfrm rot="396305">
          <a:off x="1827593" y="1093391"/>
          <a:ext cx="307398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307398" y="19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3608" y="1105262"/>
        <a:ext cx="15369" cy="15369"/>
      </dsp:txXfrm>
    </dsp:sp>
    <dsp:sp modelId="{6E0C4B39-BE28-49B1-A22F-873E99BAB959}">
      <dsp:nvSpPr>
        <dsp:cNvPr id="0" name=""/>
        <dsp:cNvSpPr/>
      </dsp:nvSpPr>
      <dsp:spPr>
        <a:xfrm>
          <a:off x="2133972" y="940219"/>
          <a:ext cx="761627" cy="38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মসলা</a:t>
          </a:r>
          <a:endParaRPr lang="en-US" sz="1800" kern="1200" dirty="0"/>
        </a:p>
      </dsp:txBody>
      <dsp:txXfrm>
        <a:off x="2145126" y="951373"/>
        <a:ext cx="739319" cy="358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265A-6BB4-4B36-B7A1-15B5411D87B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57CA-AF76-4964-83D5-010AD2362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34000"/>
            <a:ext cx="4038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-BG20161027205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13"/>
            <a:ext cx="8458200" cy="4899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86400"/>
            <a:ext cx="563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ডাল বাংলাদেশের একটি খাদ্য।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_lentil_16x9_84696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0638"/>
            <a:ext cx="4419600" cy="4429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8232"/>
            <a:ext cx="4188277" cy="442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38300" y="4724527"/>
            <a:ext cx="1600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মসুর ডাল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0557" y="4629835"/>
            <a:ext cx="1752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ছোলার ডাল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86400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আলু বাংলাদেশের একটি অন্যতম খাদ্য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tatoes_43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6" y="304799"/>
            <a:ext cx="7958384" cy="46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6705600" y="5123765"/>
            <a:ext cx="2286000" cy="1371600"/>
          </a:xfrm>
          <a:prstGeom prst="wedgeEllipseCallout">
            <a:avLst>
              <a:gd name="adj1" fmla="val -3318"/>
              <a:gd name="adj2" fmla="val -754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874603"/>
            <a:ext cx="7010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সরিষা একটি তৈলবীজ খাদ্যদ্রব্য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orisha20141120190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10600" cy="490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24200" y="5211667"/>
            <a:ext cx="27432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সরিষা ক্ষেত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59269"/>
            <a:ext cx="762000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মরিচ ,পেয়াজ, ও রসুন মসলা জাতীয়  খাদ্য দ্রব্য 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rich20150912104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360705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038600" cy="27805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Garlic-400x2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145536"/>
            <a:ext cx="4876800" cy="241706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3048000"/>
            <a:ext cx="1295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মরিচ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087469"/>
            <a:ext cx="1447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পেঁয়াজ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48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রসুন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29980"/>
            <a:ext cx="57150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পাট বাংলাদেশের প্রধান অর্থকরি কৃষি দ্রব্য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ute_F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419600" cy="3314700"/>
          </a:xfrm>
          <a:prstGeom prst="rect">
            <a:avLst/>
          </a:prstGeom>
        </p:spPr>
      </p:pic>
      <p:pic>
        <p:nvPicPr>
          <p:cNvPr id="5" name="Picture 4" descr="1457525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"/>
            <a:ext cx="3581400" cy="337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581400"/>
            <a:ext cx="2209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পাট ক্ষেত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733800"/>
            <a:ext cx="114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133600" y="4114800"/>
            <a:ext cx="2362200" cy="1676400"/>
          </a:xfrm>
          <a:prstGeom prst="wedgeEllipseCallout">
            <a:avLst>
              <a:gd name="adj1" fmla="val 64631"/>
              <a:gd name="adj2" fmla="val -9577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পাটকে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6324600" y="4724400"/>
            <a:ext cx="2133600" cy="1676400"/>
          </a:xfrm>
          <a:prstGeom prst="wedgeEllipseCallout">
            <a:avLst>
              <a:gd name="adj1" fmla="val -45423"/>
              <a:gd name="adj2" fmla="val -1145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 রপ্তানির মাধ্যমে বাংলাদেশ বৈদেশিক মুদ্রা অর্জন করে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638800"/>
            <a:ext cx="6019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 বাংলাদেশের আর একটি অর্থকরি ফসল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0703240918442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5029199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495800"/>
            <a:ext cx="25908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চা বাগান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62116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010400" y="304800"/>
            <a:ext cx="1828800" cy="2057400"/>
          </a:xfrm>
          <a:prstGeom prst="wedgeEllipseCallout">
            <a:avLst>
              <a:gd name="adj1" fmla="val -130669"/>
              <a:gd name="adj2" fmla="val 4675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 ও দক্ষিন  অঞ্চলে  চায়ের চাষ বেশি  হয়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1" name="Oval Callout 10"/>
          <p:cNvSpPr/>
          <p:nvPr/>
        </p:nvSpPr>
        <p:spPr>
          <a:xfrm>
            <a:off x="6705600" y="2667000"/>
            <a:ext cx="2209800" cy="2286000"/>
          </a:xfrm>
          <a:prstGeom prst="wedgeEllipseCallout">
            <a:avLst>
              <a:gd name="adj1" fmla="val -102484"/>
              <a:gd name="adj2" fmla="val -406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চাহিদা পূরন করে বিদেশে চা রপ্তানি করা হয়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953000"/>
            <a:ext cx="5638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তামাক আর একটি  অর্থকরি ফসল।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5-02-08_4_210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7315200" cy="43998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0" y="3752671"/>
            <a:ext cx="2895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তামাক ক্ষেত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924800" y="1034737"/>
            <a:ext cx="1219200" cy="1981200"/>
          </a:xfrm>
          <a:prstGeom prst="wedgeEllipseCallout">
            <a:avLst>
              <a:gd name="adj1" fmla="val -79092"/>
              <a:gd name="adj2" fmla="val 411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অনেক জেলায় তামাক চাষ হয়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72300" y="4675414"/>
            <a:ext cx="1905000" cy="1752600"/>
          </a:xfrm>
          <a:prstGeom prst="wedgeEllipseCallout">
            <a:avLst>
              <a:gd name="adj1" fmla="val -52394"/>
              <a:gd name="adj2" fmla="val -8375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তামাক দিয়ে বিড়ি ওগারেট তৈরি রা হয়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4676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খাদ্যজাতীয় দ্রব্য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67201" y="1828799"/>
            <a:ext cx="1219200" cy="685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4191000"/>
            <a:ext cx="7467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পাট        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     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 অর্থকরি  কৃষিদ্রব্য </a:t>
            </a:r>
          </a:p>
          <a:p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তামাক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33800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9839047"/>
              </p:ext>
            </p:extLst>
          </p:nvPr>
        </p:nvGraphicFramePr>
        <p:xfrm>
          <a:off x="1219200" y="1219200"/>
          <a:ext cx="28956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8153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 বই এর সংযোগঃ শিক্ষার্থীরা  নিরবে পড়বে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1828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 নং 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40733"/>
            <a:ext cx="8763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১।বাংলাদেশের প্রধান প্রধান তিনটি খাদ্যজাত দ্রব্যের  নাম  লিখ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438400"/>
            <a:ext cx="2133600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দল নং  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8610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২।  বাংলাদেশের তিনটি অর্থকরি  ফসলের নাম লিখ 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419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88996"/>
            <a:ext cx="8534400" cy="51398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জালাল উদ্দিন </a:t>
            </a: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সহকারি শিক্ষক শিক্ষক </a:t>
            </a: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খড়মপুর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উপজেলা. – গাংনী </a:t>
            </a: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জেলা – মেহেরপুর </a:t>
            </a: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মোবাইল নং ০১৭১৪৯০৭৫২৫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উত্তরে টিক চিহ্ন [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∙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] দাও 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বাংলাদেশের প্রধান খাদ্যজাতীয় ফসল কোনটি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ধান                  খ) গম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ভুট্টা                     ঘ) আলু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২।পৃথিবীতে সবচেয়ে বেশি পরিমাণ পাট কোন দেশে হয়?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ভারত                খ)চীন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গ)বাংলাদেশ             ঘ) নেপাল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64340"/>
            <a:ext cx="83058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শূন্যস্থান  পূরন  কর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বাংলাদেশ একটি  ---------------প্রধান দেশ।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খ)পৃথিবীর অনেক দেশে-------------- প্রধান খাদ্য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638800"/>
            <a:ext cx="4267200" cy="830997"/>
          </a:xfrm>
          <a:prstGeom prst="rect">
            <a:avLst/>
          </a:prstGeom>
          <a:solidFill>
            <a:srgbClr val="FF00FF"/>
          </a:solidFill>
          <a:ln w="76200">
            <a:solidFill>
              <a:srgbClr val="99FF33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 ধন্যবাদ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5.-Mari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2" y="125186"/>
            <a:ext cx="8243315" cy="5486400"/>
          </a:xfrm>
          <a:prstGeom prst="ellipse">
            <a:avLst/>
          </a:prstGeom>
          <a:ln w="63500" cap="rnd">
            <a:solidFill>
              <a:srgbClr val="00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2590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পরিচয়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83397"/>
            <a:ext cx="85344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শ্রেনীঃ  ৫ম</a:t>
            </a:r>
          </a:p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বিষয়ঃ  বাংলাদেশ  ও বিশ্বপরিচয়</a:t>
            </a:r>
          </a:p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 শিরোনামঃ  বাংলাদেশের অর্থনীতিঃকৃষি  ও শিল্প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(৪র্থ)</a:t>
            </a:r>
            <a:endParaRPr lang="bn-BD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পঠ্যাংশঃ  খাদ্যজাতীয়  কৃষিদ্রব্য ও   অর্থকারি  কৃষিদ্রব্য।   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657" y="1752600"/>
            <a:ext cx="91766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.1.1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বাংলাদেশের প্রধান  প্রধান  খাদ্যজাতীয়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দ্রব্য সম্পর্কে বলতে পারবে। </a:t>
            </a:r>
          </a:p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.1.2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যে একটি কৃষি প্রধান দেশ তা লিখতে পারবে।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81000"/>
            <a:ext cx="25146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threport24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305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3820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খাদ্যজাতীয় কৃষিদ্রব্য ও অর্থকরি কৃষি দ্রব্য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914400" y="5904131"/>
            <a:ext cx="4572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 বাংলাদেশের প্রধান ফসল ।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20140409181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8" y="-806094"/>
            <a:ext cx="4295588" cy="568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1_323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-694500"/>
            <a:ext cx="4085548" cy="557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25392" y="5105400"/>
            <a:ext cx="278460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ধান ক্ষেত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257800"/>
            <a:ext cx="1905000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ধান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4892733"/>
              </p:ext>
            </p:extLst>
          </p:nvPr>
        </p:nvGraphicFramePr>
        <p:xfrm>
          <a:off x="381000" y="152400"/>
          <a:ext cx="8458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at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7239000" cy="5233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462064"/>
            <a:ext cx="2209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গমক্ষেত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772400" y="762000"/>
            <a:ext cx="1219200" cy="2819400"/>
          </a:xfrm>
          <a:prstGeom prst="wedgeEllipseCallout">
            <a:avLst>
              <a:gd name="adj1" fmla="val -80666"/>
              <a:gd name="adj2" fmla="val 72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 বাংলাদেশের জনপ্রিয় খাদ্য দ্রব্য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924800" y="3733800"/>
            <a:ext cx="1219200" cy="2819400"/>
          </a:xfrm>
          <a:prstGeom prst="wedgeEllipseCallout">
            <a:avLst>
              <a:gd name="adj1" fmla="val -83122"/>
              <a:gd name="adj2" fmla="val -67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শীতকালে গমের চাষ হয়।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356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DPE</cp:lastModifiedBy>
  <cp:revision>163</cp:revision>
  <dcterms:created xsi:type="dcterms:W3CDTF">2006-08-16T00:00:00Z</dcterms:created>
  <dcterms:modified xsi:type="dcterms:W3CDTF">2020-09-27T05:23:55Z</dcterms:modified>
</cp:coreProperties>
</file>