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0" r:id="rId6"/>
    <p:sldId id="261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76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69479" autoAdjust="0"/>
  </p:normalViewPr>
  <p:slideViewPr>
    <p:cSldViewPr>
      <p:cViewPr varScale="1">
        <p:scale>
          <a:sx n="52" d="100"/>
          <a:sy n="52" d="100"/>
        </p:scale>
        <p:origin x="11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lamrabbaniphy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922"/>
            <a:ext cx="8691432" cy="6754761"/>
            <a:chOff x="304800" y="0"/>
            <a:chExt cx="8691432" cy="6754761"/>
          </a:xfrm>
        </p:grpSpPr>
        <p:sp>
          <p:nvSpPr>
            <p:cNvPr id="9" name="Bevel 8"/>
            <p:cNvSpPr/>
            <p:nvPr/>
          </p:nvSpPr>
          <p:spPr>
            <a:xfrm>
              <a:off x="1254984" y="0"/>
              <a:ext cx="7086600" cy="1649361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r>
                <a:rPr lang="bn-BD" sz="115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649361"/>
              <a:ext cx="8691432" cy="510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06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" y="324465"/>
            <a:ext cx="3530600" cy="3028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3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3207774"/>
            <a:ext cx="28095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87" y="3352801"/>
            <a:ext cx="298163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143000"/>
            <a:ext cx="8534400" cy="3278326"/>
            <a:chOff x="152400" y="1143000"/>
            <a:chExt cx="8534400" cy="3278326"/>
          </a:xfrm>
        </p:grpSpPr>
        <p:sp>
          <p:nvSpPr>
            <p:cNvPr id="5" name="Rectangle 4"/>
            <p:cNvSpPr/>
            <p:nvPr/>
          </p:nvSpPr>
          <p:spPr>
            <a:xfrm>
              <a:off x="152400" y="2667000"/>
              <a:ext cx="8534400" cy="175432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কয়েকটি </a:t>
              </a:r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ইন্টারনেট ব্রাউজারের 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নাম লিখ। </a:t>
              </a:r>
              <a:endParaRPr lang="en-US" sz="5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34000" y="1906836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সময়ঃ ৫ মিনিট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11430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জোড়ায়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কাজ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9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599" y="1219200"/>
            <a:ext cx="8610600" cy="14157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r>
              <a:rPr lang="bn-BD" sz="11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1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/>
              <a:t>       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98803" y="228600"/>
            <a:ext cx="5211597" cy="6326526"/>
            <a:chOff x="1798803" y="228600"/>
            <a:chExt cx="5211597" cy="632652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895600" y="228600"/>
              <a:ext cx="4114800" cy="1371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66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bn-BD" sz="185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endParaRPr lang="en-US" sz="185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3" descr="C:\Documents and Settings\ConnectingClassRoom\Desktop\Personal Presentation\mozilla_firefox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500" y="2277403"/>
              <a:ext cx="861438" cy="72522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</p:pic>
        <p:pic>
          <p:nvPicPr>
            <p:cNvPr id="12" name="Picture 7" descr="C:\Documents and Settings\ConnectingClassRoom\Desktop\Personal Presentation\256-i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386" y="5698895"/>
              <a:ext cx="838200" cy="85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:\Documents and Settings\ConnectingClassRoom\Desktop\Personal Presentation\opera_logo_256x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148" y="4535195"/>
              <a:ext cx="861438" cy="83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C:\Documents and Settings\ConnectingClassRoom\Desktop\Personal Presentation\Google_Chrome_ico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03" y="3284053"/>
              <a:ext cx="762000" cy="73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73845" y="1851604"/>
              <a:ext cx="250741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মজিলা ফায়ারফক্স 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19600" y="5987796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atin typeface="NikoshBAN" pitchFamily="2" charset="0"/>
                  <a:cs typeface="NikoshBAN" pitchFamily="2" charset="0"/>
                </a:rPr>
                <a:t>ইন্টারনেট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8304" y="5942345"/>
              <a:ext cx="1391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atin typeface="NikoshBAN" pitchFamily="2" charset="0"/>
                  <a:cs typeface="NikoshBAN" pitchFamily="2" charset="0"/>
                </a:rPr>
                <a:t>এক্সপ্লোরার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0567" y="4863487"/>
              <a:ext cx="976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6810" y="3457613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/>
                <a:t>গুগল ক্রোম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8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ConnectingClassRoom\Desktop\Personal Presentation\IMG_3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76676" cy="2819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70727"/>
            <a:ext cx="4000424" cy="266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03717"/>
            <a:ext cx="4323005" cy="2420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6" y="230444"/>
            <a:ext cx="4653930" cy="274135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324600" y="2438400"/>
            <a:ext cx="678909" cy="1294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6438"/>
            <a:ext cx="4953000" cy="283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3701612"/>
            <a:ext cx="3598917" cy="2699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053"/>
            <a:ext cx="4206004" cy="262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1" y="228601"/>
            <a:ext cx="4441215" cy="278357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86199" y="2133600"/>
            <a:ext cx="1646901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763108" y="3012179"/>
            <a:ext cx="421149" cy="689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431841"/>
            <a:ext cx="8915400" cy="1943045"/>
            <a:chOff x="152400" y="1431841"/>
            <a:chExt cx="8915400" cy="1943045"/>
          </a:xfrm>
        </p:grpSpPr>
        <p:sp>
          <p:nvSpPr>
            <p:cNvPr id="3" name="Rectangle 2"/>
            <p:cNvSpPr/>
            <p:nvPr/>
          </p:nvSpPr>
          <p:spPr>
            <a:xfrm>
              <a:off x="152400" y="2667000"/>
              <a:ext cx="8915400" cy="70788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ইন্টারনেটের ৫টি সুবিধা </a:t>
              </a:r>
              <a:r>
                <a:rPr lang="bn-BD" sz="40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বর্ণনা </a:t>
              </a:r>
              <a:r>
                <a:rPr lang="bn-BD" sz="4000" b="1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কর। </a:t>
              </a:r>
              <a:endPara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198120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সময়ঃ ১৫ মিনিট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1431841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দলগত</a:t>
              </a:r>
              <a:r>
                <a:rPr lang="en-US" dirty="0" smtClean="0"/>
                <a:t> </a:t>
              </a:r>
              <a:r>
                <a:rPr lang="en-US" dirty="0" err="1" smtClean="0"/>
                <a:t>কাজ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9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১। ইন্টারনেটের মাধ্যমে খুব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সহজেই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পরীক্ষার ফলাফল জানা যায়।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২। মূহুর্তের মধ্যে দেশ-বিদেশের খবরা-খবর জানা যায়।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৩। ইন্টারনেটের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ই-মেইল খোলা ও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তথ্য পাঠানো যায়।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৪। ইন্টারনেটের মাধ্যমে প্রোয়জনীয় তথ্য খুঁজে পওয়া যায়।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৫। ইন্টারনেটের মাধ্যমে সহজেই বিভিন্ন ভর্তির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    আবেদন ফরম পূরণ করা  যায়।</a:t>
            </a:r>
          </a:p>
          <a:p>
            <a:pPr marL="0" indent="0">
              <a:lnSpc>
                <a:spcPct val="150000"/>
              </a:lnSpc>
              <a:buNone/>
            </a:pPr>
            <a:endParaRPr lang="bn-BD" sz="2400" dirty="0" smtClean="0"/>
          </a:p>
          <a:p>
            <a:pPr marL="0" indent="0">
              <a:buNone/>
            </a:pPr>
            <a:endParaRPr lang="bn-BD" sz="2800" dirty="0" smtClean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124200" y="152400"/>
            <a:ext cx="3276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1295400"/>
            <a:ext cx="8382000" cy="53245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ইন্টারনেট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Inter connected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Name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Inter connected Network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International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connected Network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International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Comm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unica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Network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ওয়েব সাইটে স্কুল ও মাদ্রাসার যে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পাঠ্যপুস্তক গুলো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যায়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সেগুলোকে কী বলে?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 ই-বুক                  (খ) ইন্টারনেট বুক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গ) এনসিটিবি বুক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ঘ) ডিজিটাল বুক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ইন্টারনেটের সাহায্যে-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i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পাঠ্যবিষয়ে সহায়তা পাওয়া যায়।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ii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ভর্তি কার্যক্রম সম্পন্ন করা যায়।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iii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অনলাইনে ক্লাশ করা যায়। 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i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iii 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15296" y="2079521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76200"/>
            <a:ext cx="5562600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7192" y="3432687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5209" y="6171771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259050"/>
            <a:ext cx="94488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ইন্টারনেট আমাদের দৈনন্দিন জীবনের একটি অংশ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তোমার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স্বপক্ষে ৫টি যুক্তি দাও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778044" y="2986548"/>
            <a:ext cx="3200400" cy="1600200"/>
          </a:xfrm>
          <a:prstGeom prst="bevel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4038600" y="1093837"/>
            <a:ext cx="2667000" cy="3298723"/>
          </a:xfrm>
          <a:prstGeom prst="cube">
            <a:avLst>
              <a:gd name="adj" fmla="val 2154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27921" y="58992"/>
            <a:ext cx="952500" cy="6551949"/>
            <a:chOff x="4686300" y="-152400"/>
            <a:chExt cx="952500" cy="6551949"/>
          </a:xfrm>
        </p:grpSpPr>
        <p:sp>
          <p:nvSpPr>
            <p:cNvPr id="13" name="Bevel 12"/>
            <p:cNvSpPr/>
            <p:nvPr/>
          </p:nvSpPr>
          <p:spPr>
            <a:xfrm>
              <a:off x="4686300" y="2209800"/>
              <a:ext cx="952500" cy="1903750"/>
            </a:xfrm>
            <a:prstGeom prst="bevel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75571" y="3161674"/>
              <a:ext cx="228600" cy="1911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3161674"/>
              <a:ext cx="228600" cy="1911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15"/>
            <p:cNvSpPr/>
            <p:nvPr/>
          </p:nvSpPr>
          <p:spPr>
            <a:xfrm>
              <a:off x="5104171" y="-152400"/>
              <a:ext cx="77429" cy="6551949"/>
            </a:xfrm>
            <a:prstGeom prst="mathMin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ame 16"/>
          <p:cNvSpPr/>
          <p:nvPr/>
        </p:nvSpPr>
        <p:spPr>
          <a:xfrm>
            <a:off x="6201696" y="2457764"/>
            <a:ext cx="457200" cy="1047436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733800" y="2057400"/>
            <a:ext cx="3065208" cy="363792"/>
            <a:chOff x="3733800" y="2057400"/>
            <a:chExt cx="3065208" cy="363792"/>
          </a:xfrm>
        </p:grpSpPr>
        <p:sp>
          <p:nvSpPr>
            <p:cNvPr id="21" name="Minus 20"/>
            <p:cNvSpPr/>
            <p:nvPr/>
          </p:nvSpPr>
          <p:spPr>
            <a:xfrm>
              <a:off x="3733800" y="2057400"/>
              <a:ext cx="2743200" cy="363792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6037008" y="2057400"/>
              <a:ext cx="762000" cy="363792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ame 22"/>
          <p:cNvSpPr/>
          <p:nvPr/>
        </p:nvSpPr>
        <p:spPr>
          <a:xfrm>
            <a:off x="4132008" y="3124200"/>
            <a:ext cx="436921" cy="571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5614835" y="3124200"/>
            <a:ext cx="436921" cy="571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5791200" y="2743200"/>
            <a:ext cx="45719" cy="1371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4327608" y="2743200"/>
            <a:ext cx="45719" cy="1371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048000" y="228600"/>
            <a:ext cx="4648200" cy="160988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57439" y="1935056"/>
            <a:ext cx="5075828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2" y="31956"/>
            <a:ext cx="6226277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112" y="4953000"/>
            <a:ext cx="5879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649534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507545">
            <a:off x="3487380" y="4347648"/>
            <a:ext cx="1165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6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599" y="228600"/>
            <a:ext cx="9525000" cy="5638800"/>
            <a:chOff x="-228599" y="228600"/>
            <a:chExt cx="9525000" cy="5638800"/>
          </a:xfrm>
        </p:grpSpPr>
        <p:sp>
          <p:nvSpPr>
            <p:cNvPr id="4" name="Bevel 3"/>
            <p:cNvSpPr/>
            <p:nvPr/>
          </p:nvSpPr>
          <p:spPr>
            <a:xfrm>
              <a:off x="-228599" y="228600"/>
              <a:ext cx="9525000" cy="1295400"/>
            </a:xfrm>
            <a:prstGeom prst="bevel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8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শিক্ষক </a:t>
              </a:r>
              <a:r>
                <a:rPr lang="bn-BD" sz="8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828800"/>
              <a:ext cx="3124200" cy="3657600"/>
              <a:chOff x="228600" y="2286000"/>
              <a:chExt cx="3124200" cy="37338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228600" y="2286000"/>
                <a:ext cx="3124200" cy="3733800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590800"/>
                <a:ext cx="2578208" cy="2578208"/>
              </a:xfrm>
              <a:prstGeom prst="rect">
                <a:avLst/>
              </a:prstGeom>
            </p:spPr>
          </p:pic>
        </p:grpSp>
        <p:sp>
          <p:nvSpPr>
            <p:cNvPr id="8" name="Bevel 7"/>
            <p:cNvSpPr/>
            <p:nvPr/>
          </p:nvSpPr>
          <p:spPr>
            <a:xfrm>
              <a:off x="3505200" y="1524000"/>
              <a:ext cx="5029200" cy="4343400"/>
            </a:xfrm>
            <a:prstGeom prst="bevel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Gগ</a:t>
              </a:r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গোলাম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রাব্বানী</a:t>
              </a:r>
              <a:endPara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গোমস্তাপুর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বালুগ্রাম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আলিম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মাদ্রাসা</a:t>
              </a:r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সহকারি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শিক্ষক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শারীরিক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শিক্ষা</a:t>
              </a:r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3"/>
                </a:rPr>
                <a:t>golamrabbaniphy@gmail.com</a:t>
              </a:r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01720465554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025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153400" cy="13716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" y="1828799"/>
            <a:ext cx="7848600" cy="4542264"/>
            <a:chOff x="609600" y="1828799"/>
            <a:chExt cx="7848600" cy="4542264"/>
          </a:xfrm>
        </p:grpSpPr>
        <p:grpSp>
          <p:nvGrpSpPr>
            <p:cNvPr id="13" name="Group 12"/>
            <p:cNvGrpSpPr/>
            <p:nvPr/>
          </p:nvGrpSpPr>
          <p:grpSpPr>
            <a:xfrm>
              <a:off x="4870704" y="1828800"/>
              <a:ext cx="3587496" cy="4542263"/>
              <a:chOff x="4718304" y="1828800"/>
              <a:chExt cx="3587496" cy="454226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1828800"/>
                <a:ext cx="3581400" cy="4542263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4724400" y="22098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4400" y="34290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4400" y="46482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18304" y="5799563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609600" y="1828799"/>
              <a:ext cx="3587496" cy="4542263"/>
              <a:chOff x="4718304" y="1828800"/>
              <a:chExt cx="3587496" cy="454226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1828800"/>
                <a:ext cx="3581400" cy="4542263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724400" y="22098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24400" y="34290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724400" y="4648200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18304" y="5799563"/>
                <a:ext cx="304800" cy="381000"/>
              </a:xfrm>
              <a:prstGeom prst="ellipse">
                <a:avLst/>
              </a:prstGeom>
              <a:gradFill>
                <a:gsLst>
                  <a:gs pos="30000">
                    <a:schemeClr val="tx1">
                      <a:lumMod val="65000"/>
                      <a:lumOff val="3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74000">
                    <a:schemeClr val="tx1"/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886200" y="2209800"/>
              <a:ext cx="1149096" cy="3988855"/>
              <a:chOff x="3886200" y="2209800"/>
              <a:chExt cx="1149096" cy="398885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997452" y="2209800"/>
                <a:ext cx="1037844" cy="32957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0000">
                    <a:schemeClr val="bg1">
                      <a:lumMod val="50000"/>
                    </a:schemeClr>
                  </a:gs>
                  <a:gs pos="96000">
                    <a:schemeClr val="bg1">
                      <a:lumMod val="6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997452" y="3454712"/>
                <a:ext cx="1037844" cy="32957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0000">
                    <a:schemeClr val="bg1">
                      <a:lumMod val="50000"/>
                    </a:schemeClr>
                  </a:gs>
                  <a:gs pos="96000">
                    <a:schemeClr val="bg1">
                      <a:lumMod val="6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86200" y="5885807"/>
                <a:ext cx="1037844" cy="31284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0000">
                    <a:schemeClr val="bg1">
                      <a:lumMod val="50000"/>
                    </a:schemeClr>
                  </a:gs>
                  <a:gs pos="96000">
                    <a:schemeClr val="bg1">
                      <a:lumMod val="6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997452" y="4725397"/>
                <a:ext cx="1037844" cy="31284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0000">
                    <a:schemeClr val="bg1">
                      <a:lumMod val="50000"/>
                    </a:schemeClr>
                  </a:gs>
                  <a:gs pos="96000">
                    <a:schemeClr val="bg1">
                      <a:lumMod val="6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486400" y="336518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আধ্যায়</a:t>
            </a:r>
            <a:r>
              <a:rPr lang="en-US" sz="2400" dirty="0" smtClean="0">
                <a:solidFill>
                  <a:srgbClr val="FFFF00"/>
                </a:solidFill>
              </a:rPr>
              <a:t>- ৫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তাং</a:t>
            </a:r>
            <a:r>
              <a:rPr lang="en-US" sz="2400" dirty="0" smtClean="0">
                <a:solidFill>
                  <a:srgbClr val="FFFF00"/>
                </a:solidFill>
              </a:rPr>
              <a:t>---২৭-০৯-২০২০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7641" y="323282"/>
            <a:ext cx="8115982" cy="5581649"/>
            <a:chOff x="487641" y="323282"/>
            <a:chExt cx="8115982" cy="55816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55" y="1120104"/>
              <a:ext cx="2566523" cy="20421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66" y="1255683"/>
              <a:ext cx="2470083" cy="1771003"/>
            </a:xfrm>
            <a:prstGeom prst="rect">
              <a:avLst/>
            </a:prstGeom>
          </p:spPr>
        </p:pic>
        <p:pic>
          <p:nvPicPr>
            <p:cNvPr id="6" name="Picture 2" descr="C:\Documents and Settings\ConnectingClassRoom\Desktop\Personal Presentation\computer_animated_globe.jp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743200"/>
              <a:ext cx="2449864" cy="244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1" y="4152331"/>
              <a:ext cx="2402272" cy="1752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94" y="3435867"/>
              <a:ext cx="3010229" cy="24690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00517" y="323282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নিচের</a:t>
              </a:r>
              <a:r>
                <a:rPr lang="en-US" sz="2800" dirty="0" smtClean="0"/>
                <a:t> </a:t>
              </a:r>
              <a:r>
                <a:rPr lang="en-US" sz="2800" dirty="0" err="1"/>
                <a:t>ছ</a:t>
              </a:r>
              <a:r>
                <a:rPr lang="en-US" sz="2800" dirty="0" err="1" smtClean="0"/>
                <a:t>বি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গুলো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দেখ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8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152400"/>
            <a:ext cx="9448800" cy="4876800"/>
            <a:chOff x="-228600" y="152400"/>
            <a:chExt cx="9448800" cy="4876800"/>
          </a:xfrm>
        </p:grpSpPr>
        <p:sp>
          <p:nvSpPr>
            <p:cNvPr id="3" name="Bevel 2"/>
            <p:cNvSpPr/>
            <p:nvPr/>
          </p:nvSpPr>
          <p:spPr>
            <a:xfrm>
              <a:off x="-228600" y="1600200"/>
              <a:ext cx="9448800" cy="34290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শিক্ষায় ইন্টারনেট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1752600" y="152400"/>
              <a:ext cx="5638800" cy="1143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6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 </a:t>
              </a:r>
              <a:endPara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605684" cy="288397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ইন্টারনেট কী তা বলতে পারবে</a:t>
            </a: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ব্রাউজা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bn-BD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914400" y="457200"/>
            <a:ext cx="6858000" cy="14478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5312"/>
            <a:ext cx="2514600" cy="24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438400" y="1676400"/>
            <a:ext cx="4267200" cy="3200400"/>
            <a:chOff x="2438400" y="1676400"/>
            <a:chExt cx="4267200" cy="3200400"/>
          </a:xfrm>
          <a:blipFill>
            <a:blip r:embed="rId3"/>
            <a:tile tx="0" ty="0" sx="100000" sy="100000" flip="none" algn="tl"/>
          </a:blipFill>
        </p:grpSpPr>
        <p:pic>
          <p:nvPicPr>
            <p:cNvPr id="12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24300"/>
            <a:ext cx="2800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Documents and Settings\ConnectingClassRoom\Desktop\Personal Presentation\computer_network_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50"/>
            <a:ext cx="2914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76400" y="2814638"/>
            <a:ext cx="2743200" cy="1681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43400" y="381000"/>
            <a:ext cx="2362200" cy="259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419600" y="29718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304800"/>
            <a:ext cx="2362200" cy="2438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27432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0374"/>
          </a:xfrm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কর্মপত্র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র্মপত্র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533400"/>
            <a:ext cx="8563970" cy="4491218"/>
            <a:chOff x="609600" y="533400"/>
            <a:chExt cx="8563970" cy="4491218"/>
          </a:xfrm>
        </p:grpSpPr>
        <p:sp>
          <p:nvSpPr>
            <p:cNvPr id="5" name="Rectangle 4"/>
            <p:cNvSpPr/>
            <p:nvPr/>
          </p:nvSpPr>
          <p:spPr>
            <a:xfrm>
              <a:off x="609600" y="2579741"/>
              <a:ext cx="82296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BD" sz="88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ইন্টারনেট </a:t>
              </a:r>
              <a:r>
                <a:rPr lang="bn-BD" sz="8800" b="1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কী?</a:t>
              </a:r>
              <a:endParaRPr lang="en-US" sz="8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7653" y="679084"/>
              <a:ext cx="327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533400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একক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কাজ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4439843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খাতায়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লিখ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6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96511"/>
            <a:ext cx="8991600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হচ্ছে বিশ্বব্যাপি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সমূহের নেটওয়ার্ক।  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781563"/>
            <a:ext cx="52959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341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NikoshBAN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 কর্মপত্র-1 র্মপত্র-1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সমাধান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Microsoft account</cp:lastModifiedBy>
  <cp:revision>225</cp:revision>
  <dcterms:created xsi:type="dcterms:W3CDTF">2006-08-16T00:00:00Z</dcterms:created>
  <dcterms:modified xsi:type="dcterms:W3CDTF">2020-09-27T06:30:46Z</dcterms:modified>
</cp:coreProperties>
</file>