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0" r:id="rId6"/>
    <p:sldId id="275" r:id="rId7"/>
    <p:sldId id="271" r:id="rId8"/>
    <p:sldId id="264" r:id="rId9"/>
    <p:sldId id="276" r:id="rId10"/>
    <p:sldId id="274" r:id="rId11"/>
    <p:sldId id="265" r:id="rId12"/>
    <p:sldId id="266" r:id="rId13"/>
    <p:sldId id="269" r:id="rId14"/>
    <p:sldId id="267" r:id="rId15"/>
    <p:sldId id="272" r:id="rId16"/>
    <p:sldId id="273" r:id="rId17"/>
  </p:sldIdLst>
  <p:sldSz cx="13716000" cy="7315200"/>
  <p:notesSz cx="6858000" cy="9144000"/>
  <p:defaultTextStyle>
    <a:defPPr>
      <a:defRPr lang="en-US"/>
    </a:defPPr>
    <a:lvl1pPr marL="0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24" y="-96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97187"/>
            <a:ext cx="10287000" cy="254677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42174"/>
            <a:ext cx="10287000" cy="1766146"/>
          </a:xfrm>
        </p:spPr>
        <p:txBody>
          <a:bodyPr/>
          <a:lstStyle>
            <a:lvl1pPr marL="0" indent="0" algn="ctr">
              <a:buNone/>
              <a:defRPr sz="2600"/>
            </a:lvl1pPr>
            <a:lvl2pPr marL="504749" indent="0" algn="ctr">
              <a:buNone/>
              <a:defRPr sz="2200"/>
            </a:lvl2pPr>
            <a:lvl3pPr marL="1009498" indent="0" algn="ctr">
              <a:buNone/>
              <a:defRPr sz="2000"/>
            </a:lvl3pPr>
            <a:lvl4pPr marL="1514246" indent="0" algn="ctr">
              <a:buNone/>
              <a:defRPr sz="1800"/>
            </a:lvl4pPr>
            <a:lvl5pPr marL="2018995" indent="0" algn="ctr">
              <a:buNone/>
              <a:defRPr sz="1800"/>
            </a:lvl5pPr>
            <a:lvl6pPr marL="2523744" indent="0" algn="ctr">
              <a:buNone/>
              <a:defRPr sz="1800"/>
            </a:lvl6pPr>
            <a:lvl7pPr marL="3028493" indent="0" algn="ctr">
              <a:buNone/>
              <a:defRPr sz="1800"/>
            </a:lvl7pPr>
            <a:lvl8pPr marL="3533242" indent="0" algn="ctr">
              <a:buNone/>
              <a:defRPr sz="1800"/>
            </a:lvl8pPr>
            <a:lvl9pPr marL="403799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39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55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89467"/>
            <a:ext cx="2957513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9467"/>
            <a:ext cx="8701088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51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73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823721"/>
            <a:ext cx="11830050" cy="3042919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895428"/>
            <a:ext cx="11830050" cy="160019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4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94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14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189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237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284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33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37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40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947333"/>
            <a:ext cx="58293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947333"/>
            <a:ext cx="58293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4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89467"/>
            <a:ext cx="1183005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793241"/>
            <a:ext cx="5802510" cy="87883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749" indent="0">
              <a:buNone/>
              <a:defRPr sz="2200" b="1"/>
            </a:lvl2pPr>
            <a:lvl3pPr marL="1009498" indent="0">
              <a:buNone/>
              <a:defRPr sz="2000" b="1"/>
            </a:lvl3pPr>
            <a:lvl4pPr marL="1514246" indent="0">
              <a:buNone/>
              <a:defRPr sz="1800" b="1"/>
            </a:lvl4pPr>
            <a:lvl5pPr marL="2018995" indent="0">
              <a:buNone/>
              <a:defRPr sz="1800" b="1"/>
            </a:lvl5pPr>
            <a:lvl6pPr marL="2523744" indent="0">
              <a:buNone/>
              <a:defRPr sz="1800" b="1"/>
            </a:lvl6pPr>
            <a:lvl7pPr marL="3028493" indent="0">
              <a:buNone/>
              <a:defRPr sz="1800" b="1"/>
            </a:lvl7pPr>
            <a:lvl8pPr marL="3533242" indent="0">
              <a:buNone/>
              <a:defRPr sz="1800" b="1"/>
            </a:lvl8pPr>
            <a:lvl9pPr marL="40379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672080"/>
            <a:ext cx="5802510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793241"/>
            <a:ext cx="5831087" cy="87883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749" indent="0">
              <a:buNone/>
              <a:defRPr sz="2200" b="1"/>
            </a:lvl2pPr>
            <a:lvl3pPr marL="1009498" indent="0">
              <a:buNone/>
              <a:defRPr sz="2000" b="1"/>
            </a:lvl3pPr>
            <a:lvl4pPr marL="1514246" indent="0">
              <a:buNone/>
              <a:defRPr sz="1800" b="1"/>
            </a:lvl4pPr>
            <a:lvl5pPr marL="2018995" indent="0">
              <a:buNone/>
              <a:defRPr sz="1800" b="1"/>
            </a:lvl5pPr>
            <a:lvl6pPr marL="2523744" indent="0">
              <a:buNone/>
              <a:defRPr sz="1800" b="1"/>
            </a:lvl6pPr>
            <a:lvl7pPr marL="3028493" indent="0">
              <a:buNone/>
              <a:defRPr sz="1800" b="1"/>
            </a:lvl7pPr>
            <a:lvl8pPr marL="3533242" indent="0">
              <a:buNone/>
              <a:defRPr sz="1800" b="1"/>
            </a:lvl8pPr>
            <a:lvl9pPr marL="403799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672080"/>
            <a:ext cx="583108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81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57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2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053254"/>
            <a:ext cx="6943725" cy="519853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800"/>
            </a:lvl1pPr>
            <a:lvl2pPr marL="504749" indent="0">
              <a:buNone/>
              <a:defRPr sz="1500"/>
            </a:lvl2pPr>
            <a:lvl3pPr marL="1009498" indent="0">
              <a:buNone/>
              <a:defRPr sz="1300"/>
            </a:lvl3pPr>
            <a:lvl4pPr marL="1514246" indent="0">
              <a:buNone/>
              <a:defRPr sz="1100"/>
            </a:lvl4pPr>
            <a:lvl5pPr marL="2018995" indent="0">
              <a:buNone/>
              <a:defRPr sz="1100"/>
            </a:lvl5pPr>
            <a:lvl6pPr marL="2523744" indent="0">
              <a:buNone/>
              <a:defRPr sz="1100"/>
            </a:lvl6pPr>
            <a:lvl7pPr marL="3028493" indent="0">
              <a:buNone/>
              <a:defRPr sz="1100"/>
            </a:lvl7pPr>
            <a:lvl8pPr marL="3533242" indent="0">
              <a:buNone/>
              <a:defRPr sz="1100"/>
            </a:lvl8pPr>
            <a:lvl9pPr marL="403799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1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053254"/>
            <a:ext cx="6943725" cy="5198533"/>
          </a:xfrm>
        </p:spPr>
        <p:txBody>
          <a:bodyPr/>
          <a:lstStyle>
            <a:lvl1pPr marL="0" indent="0">
              <a:buNone/>
              <a:defRPr sz="3500"/>
            </a:lvl1pPr>
            <a:lvl2pPr marL="504749" indent="0">
              <a:buNone/>
              <a:defRPr sz="3100"/>
            </a:lvl2pPr>
            <a:lvl3pPr marL="1009498" indent="0">
              <a:buNone/>
              <a:defRPr sz="2600"/>
            </a:lvl3pPr>
            <a:lvl4pPr marL="1514246" indent="0">
              <a:buNone/>
              <a:defRPr sz="2200"/>
            </a:lvl4pPr>
            <a:lvl5pPr marL="2018995" indent="0">
              <a:buNone/>
              <a:defRPr sz="2200"/>
            </a:lvl5pPr>
            <a:lvl6pPr marL="2523744" indent="0">
              <a:buNone/>
              <a:defRPr sz="2200"/>
            </a:lvl6pPr>
            <a:lvl7pPr marL="3028493" indent="0">
              <a:buNone/>
              <a:defRPr sz="2200"/>
            </a:lvl7pPr>
            <a:lvl8pPr marL="3533242" indent="0">
              <a:buNone/>
              <a:defRPr sz="2200"/>
            </a:lvl8pPr>
            <a:lvl9pPr marL="403799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800"/>
            </a:lvl1pPr>
            <a:lvl2pPr marL="504749" indent="0">
              <a:buNone/>
              <a:defRPr sz="1500"/>
            </a:lvl2pPr>
            <a:lvl3pPr marL="1009498" indent="0">
              <a:buNone/>
              <a:defRPr sz="1300"/>
            </a:lvl3pPr>
            <a:lvl4pPr marL="1514246" indent="0">
              <a:buNone/>
              <a:defRPr sz="1100"/>
            </a:lvl4pPr>
            <a:lvl5pPr marL="2018995" indent="0">
              <a:buNone/>
              <a:defRPr sz="1100"/>
            </a:lvl5pPr>
            <a:lvl6pPr marL="2523744" indent="0">
              <a:buNone/>
              <a:defRPr sz="1100"/>
            </a:lvl6pPr>
            <a:lvl7pPr marL="3028493" indent="0">
              <a:buNone/>
              <a:defRPr sz="1100"/>
            </a:lvl7pPr>
            <a:lvl8pPr marL="3533242" indent="0">
              <a:buNone/>
              <a:defRPr sz="1100"/>
            </a:lvl8pPr>
            <a:lvl9pPr marL="403799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846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89467"/>
            <a:ext cx="11830050" cy="1413934"/>
          </a:xfrm>
          <a:prstGeom prst="rect">
            <a:avLst/>
          </a:prstGeom>
        </p:spPr>
        <p:txBody>
          <a:bodyPr vert="horz" lIns="100950" tIns="50475" rIns="100950" bIns="504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947333"/>
            <a:ext cx="11830050" cy="4641427"/>
          </a:xfrm>
          <a:prstGeom prst="rect">
            <a:avLst/>
          </a:prstGeom>
        </p:spPr>
        <p:txBody>
          <a:bodyPr vert="horz" lIns="100950" tIns="50475" rIns="100950" bIns="50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780107"/>
            <a:ext cx="3086100" cy="389467"/>
          </a:xfrm>
          <a:prstGeom prst="rect">
            <a:avLst/>
          </a:prstGeom>
        </p:spPr>
        <p:txBody>
          <a:bodyPr vert="horz" lIns="100950" tIns="50475" rIns="100950" bIns="504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B229-ACDE-434A-8361-349ABBEF4335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780107"/>
            <a:ext cx="4629150" cy="389467"/>
          </a:xfrm>
          <a:prstGeom prst="rect">
            <a:avLst/>
          </a:prstGeom>
        </p:spPr>
        <p:txBody>
          <a:bodyPr vert="horz" lIns="100950" tIns="50475" rIns="100950" bIns="504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780107"/>
            <a:ext cx="3086100" cy="389467"/>
          </a:xfrm>
          <a:prstGeom prst="rect">
            <a:avLst/>
          </a:prstGeom>
        </p:spPr>
        <p:txBody>
          <a:bodyPr vert="horz" lIns="100950" tIns="50475" rIns="100950" bIns="504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EBD7-35AF-4AA4-A39C-391A4520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82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9498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374" indent="-252374" algn="l" defTabSz="1009498" rtl="0" eaLnBrk="1" latinLnBrk="0" hangingPunct="1">
        <a:lnSpc>
          <a:spcPct val="90000"/>
        </a:lnSpc>
        <a:spcBef>
          <a:spcPts val="110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7123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872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6621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71370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6118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867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85616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365" indent="-252374" algn="l" defTabSz="1009498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749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98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246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995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744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493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3242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990" algn="l" defTabSz="10094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47916" y="4643878"/>
            <a:ext cx="6832411" cy="2562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4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আমন্ত্রণ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49" y="189251"/>
            <a:ext cx="5327746" cy="409068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0208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kt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8585" y="2128604"/>
            <a:ext cx="9863526" cy="4856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8013" y="644577"/>
            <a:ext cx="730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মুক্তিযুদ্ধের ছবি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7420" y="195496"/>
            <a:ext cx="6788806" cy="7119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4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8850" y="1933585"/>
            <a:ext cx="6387150" cy="538161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763672" y="4624392"/>
            <a:ext cx="4836426" cy="222731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৭ জন বীরেশ্রষ্ঠ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2162" y="756996"/>
            <a:ext cx="5803711" cy="779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5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5465928" y="183578"/>
            <a:ext cx="2164876" cy="880735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7650" y="473382"/>
            <a:ext cx="1581434" cy="409712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bn-IN" b="1" dirty="0" smtClean="0"/>
              <a:t>দলীয় কাজ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855" y="4010623"/>
            <a:ext cx="11883788" cy="84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মুক্তিযুদ্ধে সাহসীকতার জন্য কত ধরনের রাষ্ট্রীয় উপাধি হয়?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856" y="1575860"/>
            <a:ext cx="11883788" cy="7790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00950" tIns="50475" rIns="100950" bIns="50475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কয়জন কে বীরশ্রেষ্ঠ উপাধি দেওয়া হয়েছে?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487" y="3057099"/>
            <a:ext cx="9305709" cy="363940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93577" y="742439"/>
            <a:ext cx="6663519" cy="16741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9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7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3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3991971" y="2391034"/>
            <a:ext cx="8087165" cy="1787001"/>
          </a:xfrm>
          <a:prstGeom prst="flowChartPreparation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 হয়ে তুমি কিভাবে</a:t>
            </a:r>
          </a:p>
          <a:p>
            <a:pPr algn="ctr"/>
            <a:r>
              <a:rPr lang="bn-IN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দেশের সেবা করবে?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6883" y="625979"/>
            <a:ext cx="4068738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6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16000" cy="7315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0098" y="6128756"/>
            <a:ext cx="5788357" cy="917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3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1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067" y="640536"/>
            <a:ext cx="5941893" cy="917544"/>
          </a:xfrm>
          <a:prstGeom prst="rect">
            <a:avLst/>
          </a:prstGeom>
          <a:solidFill>
            <a:srgbClr val="0070C0"/>
          </a:solidFill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53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  <a:r>
              <a:rPr lang="en-US" sz="53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3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53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1454046" y="2562139"/>
            <a:ext cx="11587397" cy="387232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endParaRPr lang="bn-IN" sz="31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788171"/>
            <a:ext cx="8529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মাহবুবুল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রাজাখালি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পেকুয়া,কক্সবাজার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0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463135" y="3207359"/>
            <a:ext cx="7262315" cy="38080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endParaRPr 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pPr algn="ctr"/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মুক্তিযোদ্ধাদের রাষ্ট্রীয় উপাধি</a:t>
            </a:r>
          </a:p>
          <a:p>
            <a:pPr algn="ctr"/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67534" y="2028192"/>
            <a:ext cx="1243653" cy="106270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2874948" y="465831"/>
            <a:ext cx="4498643" cy="1528549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399" y="319746"/>
            <a:ext cx="1873769" cy="2134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77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83064" y="2295250"/>
            <a:ext cx="7458075" cy="2926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92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6" y="262038"/>
            <a:ext cx="5278991" cy="3691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9" y="3062060"/>
            <a:ext cx="6230117" cy="4058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7979" y="1451547"/>
            <a:ext cx="2072754" cy="1225320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7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1971</a:t>
            </a:r>
            <a:endParaRPr lang="en-US" sz="7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5524987" y="1757173"/>
            <a:ext cx="1366613" cy="7016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955020">
            <a:off x="8681933" y="2249446"/>
            <a:ext cx="794345" cy="112143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0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575" y="1480134"/>
            <a:ext cx="8109678" cy="477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3070745" y="349384"/>
            <a:ext cx="8091416" cy="2052624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3285698" y="3042543"/>
            <a:ext cx="7415853" cy="292607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মুক্তিযুদ্ধের ছবি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9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457151" y="674641"/>
            <a:ext cx="5816502" cy="1703238"/>
          </a:xfrm>
          <a:prstGeom prst="double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246" y="3391924"/>
            <a:ext cx="11269420" cy="1225320"/>
          </a:xfrm>
          <a:prstGeom prst="rect">
            <a:avLst/>
          </a:prstGeom>
          <a:solidFill>
            <a:srgbClr val="92D050"/>
          </a:solidFill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bn-IN" sz="73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রাষ্ট্রীয় উপাধি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8214246" y="5371758"/>
            <a:ext cx="5312823" cy="1550386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3500" dirty="0" smtClean="0"/>
              <a:t>পৃষ্ঠা ১২ ও ১৩</a:t>
            </a:r>
            <a:endParaRPr lang="en-US" sz="3500" dirty="0"/>
          </a:p>
        </p:txBody>
      </p:sp>
    </p:spTree>
    <p:extLst>
      <p:ext uri="{BB962C8B-B14F-4D97-AF65-F5344CB8AC3E}">
        <p14:creationId xmlns="" xmlns:p14="http://schemas.microsoft.com/office/powerpoint/2010/main" val="22830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43350" y="162560"/>
            <a:ext cx="5057775" cy="20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79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614988" y="2452958"/>
            <a:ext cx="1714500" cy="14630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63" y="4174396"/>
            <a:ext cx="7868149" cy="1507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6720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101</Words>
  <Application>Microsoft Office PowerPoint</Application>
  <PresentationFormat>Custom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63</cp:revision>
  <dcterms:created xsi:type="dcterms:W3CDTF">2019-04-03T05:05:49Z</dcterms:created>
  <dcterms:modified xsi:type="dcterms:W3CDTF">2020-09-27T16:33:56Z</dcterms:modified>
</cp:coreProperties>
</file>