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8"/>
  </p:notesMasterIdLst>
  <p:sldIdLst>
    <p:sldId id="257" r:id="rId2"/>
    <p:sldId id="258" r:id="rId3"/>
    <p:sldId id="259" r:id="rId4"/>
    <p:sldId id="261" r:id="rId5"/>
    <p:sldId id="262" r:id="rId6"/>
    <p:sldId id="260" r:id="rId7"/>
    <p:sldId id="276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6"/>
    <p:penClr>
      <a:prstClr val="red"/>
    </p:penClr>
    <p:extLst>
      <p:ext uri="{EC167BDD-8182-4AB7-AECC-EB403E3ABB37}">
        <p14:laserClr xmlns="" xmlns:p14="http://schemas.microsoft.com/office/powerpoint/2010/main">
          <a:srgbClr val="0000FF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5DAA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D9F6B-8764-4C84-A491-E4CA2FCE2EA6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24E194-5D4D-49A8-B8EA-791CEEB90282}">
      <dgm:prSet custT="1"/>
      <dgm:spPr>
        <a:solidFill>
          <a:schemeClr val="tx2"/>
        </a:solidFill>
        <a:ln>
          <a:solidFill>
            <a:srgbClr val="F5DAA5"/>
          </a:solidFill>
        </a:ln>
      </dgm:spPr>
      <dgm:t>
        <a:bodyPr/>
        <a:lstStyle/>
        <a:p>
          <a:pPr rtl="0"/>
          <a:r>
            <a:rPr lang="en-US" sz="9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রাসায়নিক</a:t>
          </a:r>
          <a:r>
            <a:rPr lang="en-US" sz="9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9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বন্ধন</a:t>
          </a:r>
          <a:r>
            <a:rPr lang="en-US" sz="9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9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E14232-79AD-478B-807F-C73C31A13943}" type="parTrans" cxnId="{76FBD8D1-A62B-428E-B63C-CEE918EA0849}">
      <dgm:prSet/>
      <dgm:spPr/>
      <dgm:t>
        <a:bodyPr/>
        <a:lstStyle/>
        <a:p>
          <a:endParaRPr lang="en-US"/>
        </a:p>
      </dgm:t>
    </dgm:pt>
    <dgm:pt modelId="{FA629EF7-9B6F-483C-8E55-D220998A9183}" type="sibTrans" cxnId="{76FBD8D1-A62B-428E-B63C-CEE918EA0849}">
      <dgm:prSet/>
      <dgm:spPr/>
      <dgm:t>
        <a:bodyPr/>
        <a:lstStyle/>
        <a:p>
          <a:endParaRPr lang="en-US"/>
        </a:p>
      </dgm:t>
    </dgm:pt>
    <dgm:pt modelId="{0D967B9D-E4AF-473D-904B-437877BF3BAA}" type="pres">
      <dgm:prSet presAssocID="{558D9F6B-8764-4C84-A491-E4CA2FCE2E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D142FC-E6CA-4ED2-8E8A-926228BE2FCB}" type="pres">
      <dgm:prSet presAssocID="{3824E194-5D4D-49A8-B8EA-791CEEB90282}" presName="node" presStyleLbl="node1" presStyleIdx="0" presStyleCnt="1" custScaleX="261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A7F974-77B2-450D-A438-10458D214299}" type="presOf" srcId="{558D9F6B-8764-4C84-A491-E4CA2FCE2EA6}" destId="{0D967B9D-E4AF-473D-904B-437877BF3BAA}" srcOrd="0" destOrd="0" presId="urn:microsoft.com/office/officeart/2005/8/layout/default#1"/>
    <dgm:cxn modelId="{76FBD8D1-A62B-428E-B63C-CEE918EA0849}" srcId="{558D9F6B-8764-4C84-A491-E4CA2FCE2EA6}" destId="{3824E194-5D4D-49A8-B8EA-791CEEB90282}" srcOrd="0" destOrd="0" parTransId="{8DE14232-79AD-478B-807F-C73C31A13943}" sibTransId="{FA629EF7-9B6F-483C-8E55-D220998A9183}"/>
    <dgm:cxn modelId="{71D5937D-ACAC-424B-AC50-7F692FB6BF0C}" type="presOf" srcId="{3824E194-5D4D-49A8-B8EA-791CEEB90282}" destId="{0ED142FC-E6CA-4ED2-8E8A-926228BE2FCB}" srcOrd="0" destOrd="0" presId="urn:microsoft.com/office/officeart/2005/8/layout/default#1"/>
    <dgm:cxn modelId="{0DAA0EC2-10EB-47B0-BE1D-2864373BD9B4}" type="presParOf" srcId="{0D967B9D-E4AF-473D-904B-437877BF3BAA}" destId="{0ED142FC-E6CA-4ED2-8E8A-926228BE2FCB}" srcOrd="0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142FC-E6CA-4ED2-8E8A-926228BE2FCB}">
      <dsp:nvSpPr>
        <dsp:cNvPr id="0" name=""/>
        <dsp:cNvSpPr/>
      </dsp:nvSpPr>
      <dsp:spPr>
        <a:xfrm>
          <a:off x="33088" y="283"/>
          <a:ext cx="7965188" cy="1828233"/>
        </a:xfrm>
        <a:prstGeom prst="rect">
          <a:avLst/>
        </a:prstGeom>
        <a:solidFill>
          <a:schemeClr val="tx2"/>
        </a:solidFill>
        <a:ln w="15875" cap="rnd" cmpd="sng" algn="ctr">
          <a:solidFill>
            <a:srgbClr val="F5DAA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lvl="0" algn="ctr" defTabSz="4267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রাসায়নিক</a:t>
          </a:r>
          <a:r>
            <a:rPr lang="en-US" sz="9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9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বন্ধন</a:t>
          </a:r>
          <a:r>
            <a:rPr lang="en-US" sz="9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9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088" y="283"/>
        <a:ext cx="7965188" cy="1828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1050F-D486-47E2-BFA7-B8A010C5EF15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62CE1-F19A-419D-A159-8700A038E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785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9DDED-FE4F-4727-8F8D-39F4584E5D0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395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62CE1-F19A-419D-A159-8700A038ED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3816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9DDED-FE4F-4727-8F8D-39F4584E5D0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578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0612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0652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30375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3540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3597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8159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3282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8856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63415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2561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6348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241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9486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0954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825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5201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9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809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1" y="18871"/>
            <a:ext cx="8229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915400" cy="525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n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143000"/>
            <a:ext cx="2914650" cy="40356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901273"/>
            <a:ext cx="1828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/>
              <a:t>[</a:t>
            </a:r>
            <a:endParaRPr lang="en-US" sz="28700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901273"/>
            <a:ext cx="9906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/>
              <a:t>]</a:t>
            </a:r>
            <a:endParaRPr lang="en-US" sz="287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882223"/>
            <a:ext cx="1828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/>
              <a:t>[</a:t>
            </a:r>
            <a:endParaRPr lang="en-US" sz="28700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914400"/>
            <a:ext cx="9906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/>
              <a:t>]</a:t>
            </a:r>
            <a:endParaRPr lang="en-US" sz="28700" dirty="0"/>
          </a:p>
        </p:txBody>
      </p:sp>
      <p:sp>
        <p:nvSpPr>
          <p:cNvPr id="12" name="Plus 11"/>
          <p:cNvSpPr/>
          <p:nvPr/>
        </p:nvSpPr>
        <p:spPr>
          <a:xfrm>
            <a:off x="3943350" y="1181100"/>
            <a:ext cx="762000" cy="990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8305800" y="1295400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768px-Electron_shell_011_Sodium_-_no_label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47800"/>
            <a:ext cx="2910168" cy="37338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814668" y="1592580"/>
            <a:ext cx="2667000" cy="34366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71968" y="1524000"/>
            <a:ext cx="137832" cy="228600"/>
          </a:xfrm>
          <a:prstGeom prst="ellipse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extBox 16"/>
          <p:cNvSpPr txBox="1"/>
          <p:nvPr/>
        </p:nvSpPr>
        <p:spPr>
          <a:xfrm>
            <a:off x="609600" y="54102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ক্যাটায়ন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53340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অ্যানায়ন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9 -0.01852 0.00104 -0.03704 0.00208 -0.05555 C 0.00347 -0.07963 0.01267 -0.10255 0.01875 -0.125 C 0.02257 -0.13889 0.02535 -0.15046 0.03333 -0.16134 C 0.0434 -0.17477 0.03837 -0.16597 0.04792 -0.17222 C 0.05382 -0.17616 0.05868 -0.18241 0.06458 -0.18611 C 0.09549 -0.20509 0.07535 -0.19236 0.09375 -0.2 C 0.11042 -0.20717 0.12708 -0.21481 0.14375 -0.22222 C 0.15799 -0.2287 0.17483 -0.2294 0.18958 -0.23333 C 0.21007 -0.24699 0.23785 -0.24676 0.26042 -0.25278 C 0.29792 -0.25092 0.33559 -0.25255 0.37292 -0.24722 C 0.37917 -0.2463 0.37882 -0.23264 0.38125 -0.22801 C 0.38872 -0.21296 0.3934 -0.20671 0.4 -0.18889 C 0.40139 -0.18542 0.40417 -0.17778 0.40417 -0.17778 C 0.40677 -0.16065 0.4125 -0.14491 0.41667 -0.12778 C 0.4191 -0.11829 0.425 -0.1 0.425 -0.1 C 0.4283 -0.06967 0.43299 -0.03866 0.4375 -0.00833 C 0.43681 0.0213 0.43802 0.05116 0.43542 0.08033 C 0.43472 0.08912 0.42674 0.08889 0.42292 0.09144 C 0.41858 0.09468 0.41042 0.10278 0.41042 0.10278 C 0.40556 0.10185 0.39983 0.1037 0.39583 0.1 C 0.39375 0.09792 0.40208 0.09445 0.40208 0.09445 " pathEditMode="relative" ptsTypes="fffffffffffffffffffff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  <p:bldP spid="11" grpId="0"/>
      <p:bldP spid="12" grpId="0" animBg="1"/>
      <p:bldP spid="13" grpId="0" animBg="1"/>
      <p:bldP spid="15" grpId="0" animBg="1"/>
      <p:bldP spid="16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Cl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1"/>
            <a:ext cx="8686800" cy="5472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7150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ক্লোরাইডের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আনবিক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8px-Electron_shell_011_Sodium_-_no_label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4444512" cy="4800600"/>
          </a:xfrm>
          <a:prstGeom prst="rect">
            <a:avLst/>
          </a:prstGeom>
        </p:spPr>
      </p:pic>
      <p:pic>
        <p:nvPicPr>
          <p:cNvPr id="3" name="Picture 2" descr="600px-Electron_shell_009_Fluorine_-_no_label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362200"/>
            <a:ext cx="4305300" cy="48006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66850" y="3981450"/>
            <a:ext cx="1524000" cy="1581150"/>
          </a:xfrm>
          <a:prstGeom prst="ellipse">
            <a:avLst/>
          </a:prstGeom>
          <a:pattFill prst="dotDmn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91200" y="3790950"/>
            <a:ext cx="1752600" cy="19050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ard 5"/>
          <p:cNvSpPr/>
          <p:nvPr/>
        </p:nvSpPr>
        <p:spPr>
          <a:xfrm>
            <a:off x="1905000" y="685800"/>
            <a:ext cx="3962400" cy="609600"/>
          </a:xfrm>
          <a:prstGeom prst="flowChartPunchedCa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4478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মৌলদ্বয়ের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একেঁ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8" y="1143000"/>
            <a:ext cx="8360229" cy="47244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33400"/>
            <a:ext cx="2743200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7467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ক্যাটায়ন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অ্যানায়ন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0292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LiI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সচিত্র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066800"/>
            <a:ext cx="5943600" cy="3537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9916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810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6764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আগামি ক্লাশে আবার দেখা হবে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614056"/>
            <a:ext cx="5029200" cy="42533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নোমান হোসেন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বিষ্ণুদী ইসলামিয়য়া আলিম মাদ্রাসা,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চাঁদপুর সদর,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মোবাইলঃ০১৭১২৬২৫১২৫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029200" y="3810000"/>
            <a:ext cx="3733800" cy="20435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অধ্যায়:৫ম 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49" name="Picture 1" descr="C:\Users\Md Noman Hossen\Desktop\contain 2020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685800"/>
            <a:ext cx="2590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52400"/>
            <a:ext cx="48006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5903275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37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4265715895"/>
              </p:ext>
            </p:extLst>
          </p:nvPr>
        </p:nvGraphicFramePr>
        <p:xfrm>
          <a:off x="457200" y="2438400"/>
          <a:ext cx="8031366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-10886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...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676400"/>
            <a:ext cx="8458200" cy="3777622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ycine-condensation-2-3D-bal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81000"/>
            <a:ext cx="6705600" cy="3982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44958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পরষ্পরের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আছে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6868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6781800" cy="76944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আদান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শেয়ারিং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7661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1524000"/>
            <a:ext cx="2895600" cy="3200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" y="1066800"/>
            <a:ext cx="3810000" cy="411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3562350" y="2057400"/>
            <a:ext cx="304800" cy="457200"/>
          </a:xfrm>
          <a:prstGeom prst="smileyFac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48400" y="1943100"/>
            <a:ext cx="2743200" cy="2743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Ne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52400" y="5181600"/>
            <a:ext cx="2438400" cy="990600"/>
          </a:xfrm>
          <a:prstGeom prst="wedgeEllipseCallout">
            <a:avLst>
              <a:gd name="adj1" fmla="val -36218"/>
              <a:gd name="adj2" fmla="val -1458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Outer Shell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343400" y="2971800"/>
            <a:ext cx="16002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90550" y="1828800"/>
            <a:ext cx="3200400" cy="3733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bg2">
                    <a:lumMod val="10000"/>
                  </a:schemeClr>
                </a:solidFill>
              </a:rPr>
              <a:t>Cl</a:t>
            </a:r>
            <a:endParaRPr lang="en-US" sz="8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867400" y="2038350"/>
            <a:ext cx="3200400" cy="3733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FF0000"/>
                </a:solidFill>
              </a:rPr>
              <a:t>Ar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1428750"/>
            <a:ext cx="3886200" cy="44958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7-Point Star 4"/>
          <p:cNvSpPr/>
          <p:nvPr/>
        </p:nvSpPr>
        <p:spPr>
          <a:xfrm>
            <a:off x="4495800" y="8991600"/>
            <a:ext cx="304800" cy="381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7-Point Star 5"/>
          <p:cNvSpPr/>
          <p:nvPr/>
        </p:nvSpPr>
        <p:spPr>
          <a:xfrm>
            <a:off x="3867150" y="2743200"/>
            <a:ext cx="304800" cy="381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7-Point Star 6"/>
          <p:cNvSpPr/>
          <p:nvPr/>
        </p:nvSpPr>
        <p:spPr>
          <a:xfrm>
            <a:off x="1295400" y="1371600"/>
            <a:ext cx="304800" cy="381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-Point Star 7"/>
          <p:cNvSpPr/>
          <p:nvPr/>
        </p:nvSpPr>
        <p:spPr>
          <a:xfrm>
            <a:off x="914400" y="1600200"/>
            <a:ext cx="304800" cy="381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7-Point Star 8"/>
          <p:cNvSpPr/>
          <p:nvPr/>
        </p:nvSpPr>
        <p:spPr>
          <a:xfrm>
            <a:off x="152400" y="3886200"/>
            <a:ext cx="228600" cy="457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133350" y="3352800"/>
            <a:ext cx="228600" cy="457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7-Point Star 10"/>
          <p:cNvSpPr/>
          <p:nvPr/>
        </p:nvSpPr>
        <p:spPr>
          <a:xfrm>
            <a:off x="1790700" y="5695950"/>
            <a:ext cx="304800" cy="381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7-Point Star 11"/>
          <p:cNvSpPr/>
          <p:nvPr/>
        </p:nvSpPr>
        <p:spPr>
          <a:xfrm>
            <a:off x="1466850" y="5638800"/>
            <a:ext cx="304800" cy="381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Callout 15"/>
          <p:cNvSpPr/>
          <p:nvPr/>
        </p:nvSpPr>
        <p:spPr>
          <a:xfrm>
            <a:off x="1847850" y="228600"/>
            <a:ext cx="2438400" cy="990600"/>
          </a:xfrm>
          <a:prstGeom prst="wedgeEllipseCallout">
            <a:avLst>
              <a:gd name="adj1" fmla="val 13001"/>
              <a:gd name="adj2" fmla="val 18493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Outer Shell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343400" y="3505200"/>
            <a:ext cx="1371600" cy="7620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4445 C 0.01007 -0.08195 0.01407 -0.11644 0.02084 -0.15278 C 0.02552 -0.2088 0.01893 -0.14653 0.02917 -0.20278 C 0.03247 -0.22107 0.0375 -0.25833 0.0375 -0.2581 C 0.04948 -0.43426 0.05521 -0.61528 0.02917 -0.78889 C 0.02188 -0.8375 0.00122 -0.88218 -0.01666 -0.925 C -0.02326 -0.94097 -0.03298 -0.9537 -0.04166 -0.96667 C -0.04496 -0.97176 -0.05 -0.98333 -0.05 -0.9831 C -0.05989 -0.98148 -0.06788 -0.98102 -0.07708 -0.975 C -0.07986 -0.97315 -0.08264 -0.97107 -0.08541 -0.96945 C -0.0875 -0.96829 -0.09166 -0.96667 -0.09166 -0.96644 " pathEditMode="relative" rAng="0" ptsTypes="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4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4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283</TotalTime>
  <Words>159</Words>
  <Application>Microsoft Office PowerPoint</Application>
  <PresentationFormat>On-screen Show (4:3)</PresentationFormat>
  <Paragraphs>46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Wisp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fazlul haque</dc:creator>
  <cp:lastModifiedBy>Md Noman Hossen</cp:lastModifiedBy>
  <cp:revision>146</cp:revision>
  <dcterms:created xsi:type="dcterms:W3CDTF">2006-08-16T00:00:00Z</dcterms:created>
  <dcterms:modified xsi:type="dcterms:W3CDTF">2020-09-26T16:01:25Z</dcterms:modified>
</cp:coreProperties>
</file>