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3" r:id="rId4"/>
    <p:sldId id="261" r:id="rId5"/>
    <p:sldId id="258" r:id="rId6"/>
    <p:sldId id="259" r:id="rId7"/>
    <p:sldId id="282" r:id="rId8"/>
    <p:sldId id="283" r:id="rId9"/>
    <p:sldId id="265" r:id="rId10"/>
    <p:sldId id="266" r:id="rId11"/>
    <p:sldId id="260" r:id="rId12"/>
    <p:sldId id="262" r:id="rId13"/>
    <p:sldId id="280" r:id="rId14"/>
    <p:sldId id="281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E43E74-904A-49AD-ADDC-45DFFB0FF7F8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AAB1E0F-6402-46D1-B4CA-C78C00308365}">
      <dgm:prSet phldrT="[Text]" custT="1"/>
      <dgm:spPr/>
      <dgm:t>
        <a:bodyPr/>
        <a:lstStyle/>
        <a:p>
          <a:r>
            <a:rPr lang="en-US" sz="3200" b="1" dirty="0" smtClean="0">
              <a:latin typeface="NikoshBAN" pitchFamily="2" charset="0"/>
              <a:cs typeface="NikoshBAN" pitchFamily="2" charset="0"/>
            </a:rPr>
            <a:t>০ 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2DDBDA93-4F31-4DDB-BBDC-8523082029E7}" type="parTrans" cxnId="{58E16A5E-7E67-4232-8198-B6FA88C06400}">
      <dgm:prSet/>
      <dgm:spPr/>
      <dgm:t>
        <a:bodyPr/>
        <a:lstStyle/>
        <a:p>
          <a:endParaRPr lang="en-US" sz="3200" b="1">
            <a:latin typeface="NikoshBAN" pitchFamily="2" charset="0"/>
            <a:cs typeface="NikoshBAN" pitchFamily="2" charset="0"/>
          </a:endParaRPr>
        </a:p>
      </dgm:t>
    </dgm:pt>
    <dgm:pt modelId="{C5607BEC-C6F8-4F66-BCB7-1E2E5B90CCBA}" type="sibTrans" cxnId="{58E16A5E-7E67-4232-8198-B6FA88C06400}">
      <dgm:prSet/>
      <dgm:spPr/>
      <dgm:t>
        <a:bodyPr/>
        <a:lstStyle/>
        <a:p>
          <a:endParaRPr lang="en-US" sz="3200" b="1">
            <a:latin typeface="NikoshBAN" pitchFamily="2" charset="0"/>
            <a:cs typeface="NikoshBAN" pitchFamily="2" charset="0"/>
          </a:endParaRPr>
        </a:p>
      </dgm:t>
    </dgm:pt>
    <dgm:pt modelId="{FC12E2DF-C998-4943-A96B-A1CB8F49187C}">
      <dgm:prSet phldrT="[Text]" custT="1"/>
      <dgm:spPr/>
      <dgm:t>
        <a:bodyPr/>
        <a:lstStyle/>
        <a:p>
          <a:r>
            <a:rPr lang="en-US" sz="3200" b="1" dirty="0" smtClean="0">
              <a:latin typeface="NikoshBAN" pitchFamily="2" charset="0"/>
              <a:cs typeface="NikoshBAN" pitchFamily="2" charset="0"/>
            </a:rPr>
            <a:t>১ 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CD72140A-20EB-4669-A13C-314319B52F08}" type="parTrans" cxnId="{3D994E0D-CEE1-4901-A5B7-DF69E5659B25}">
      <dgm:prSet/>
      <dgm:spPr/>
      <dgm:t>
        <a:bodyPr/>
        <a:lstStyle/>
        <a:p>
          <a:endParaRPr lang="en-US" sz="3200" b="1">
            <a:latin typeface="NikoshBAN" pitchFamily="2" charset="0"/>
            <a:cs typeface="NikoshBAN" pitchFamily="2" charset="0"/>
          </a:endParaRPr>
        </a:p>
      </dgm:t>
    </dgm:pt>
    <dgm:pt modelId="{84CFC557-4CA9-4633-B764-9C54E52512E5}" type="sibTrans" cxnId="{3D994E0D-CEE1-4901-A5B7-DF69E5659B25}">
      <dgm:prSet/>
      <dgm:spPr/>
      <dgm:t>
        <a:bodyPr/>
        <a:lstStyle/>
        <a:p>
          <a:endParaRPr lang="en-US" sz="3200" b="1">
            <a:latin typeface="NikoshBAN" pitchFamily="2" charset="0"/>
            <a:cs typeface="NikoshBAN" pitchFamily="2" charset="0"/>
          </a:endParaRPr>
        </a:p>
      </dgm:t>
    </dgm:pt>
    <dgm:pt modelId="{375EAD37-10A5-4F0D-A1E6-269373E6A173}">
      <dgm:prSet phldrT="[Text]" custT="1"/>
      <dgm:spPr/>
      <dgm:t>
        <a:bodyPr/>
        <a:lstStyle/>
        <a:p>
          <a:r>
            <a:rPr lang="en-US" sz="3200" b="1" dirty="0" smtClean="0">
              <a:latin typeface="NikoshBAN" pitchFamily="2" charset="0"/>
              <a:cs typeface="NikoshBAN" pitchFamily="2" charset="0"/>
            </a:rPr>
            <a:t>২ 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55D725D7-965E-410C-8A22-D7F039C83B1D}" type="parTrans" cxnId="{DEA154B9-F84F-4CC0-BCBC-3C6FC79EE2B7}">
      <dgm:prSet/>
      <dgm:spPr/>
      <dgm:t>
        <a:bodyPr/>
        <a:lstStyle/>
        <a:p>
          <a:endParaRPr lang="en-US" sz="3200" b="1">
            <a:latin typeface="NikoshBAN" pitchFamily="2" charset="0"/>
            <a:cs typeface="NikoshBAN" pitchFamily="2" charset="0"/>
          </a:endParaRPr>
        </a:p>
      </dgm:t>
    </dgm:pt>
    <dgm:pt modelId="{EDCA2BF2-B712-4A34-B403-D29A559CBF1D}" type="sibTrans" cxnId="{DEA154B9-F84F-4CC0-BCBC-3C6FC79EE2B7}">
      <dgm:prSet/>
      <dgm:spPr/>
      <dgm:t>
        <a:bodyPr/>
        <a:lstStyle/>
        <a:p>
          <a:endParaRPr lang="en-US" sz="3200" b="1">
            <a:latin typeface="NikoshBAN" pitchFamily="2" charset="0"/>
            <a:cs typeface="NikoshBAN" pitchFamily="2" charset="0"/>
          </a:endParaRPr>
        </a:p>
      </dgm:t>
    </dgm:pt>
    <dgm:pt modelId="{F4349B0C-0843-463F-9CB5-FE25AA77788F}">
      <dgm:prSet phldrT="[Text]" custT="1"/>
      <dgm:spPr/>
      <dgm:t>
        <a:bodyPr/>
        <a:lstStyle/>
        <a:p>
          <a:r>
            <a:rPr lang="en-US" sz="3200" b="1" dirty="0" smtClean="0">
              <a:latin typeface="NikoshBAN" pitchFamily="2" charset="0"/>
              <a:cs typeface="NikoshBAN" pitchFamily="2" charset="0"/>
            </a:rPr>
            <a:t>৩ 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AE747FD8-9BE0-4293-851A-C3E72318EB22}" type="parTrans" cxnId="{376FC9B4-1275-4E9E-AAAC-77B0AC72B057}">
      <dgm:prSet/>
      <dgm:spPr/>
      <dgm:t>
        <a:bodyPr/>
        <a:lstStyle/>
        <a:p>
          <a:endParaRPr lang="en-US" sz="3200" b="1">
            <a:latin typeface="NikoshBAN" pitchFamily="2" charset="0"/>
            <a:cs typeface="NikoshBAN" pitchFamily="2" charset="0"/>
          </a:endParaRPr>
        </a:p>
      </dgm:t>
    </dgm:pt>
    <dgm:pt modelId="{39474B6B-0218-4E83-BBF7-EC9ED1055FB3}" type="sibTrans" cxnId="{376FC9B4-1275-4E9E-AAAC-77B0AC72B057}">
      <dgm:prSet/>
      <dgm:spPr/>
      <dgm:t>
        <a:bodyPr/>
        <a:lstStyle/>
        <a:p>
          <a:endParaRPr lang="en-US" sz="3200" b="1">
            <a:latin typeface="NikoshBAN" pitchFamily="2" charset="0"/>
            <a:cs typeface="NikoshBAN" pitchFamily="2" charset="0"/>
          </a:endParaRPr>
        </a:p>
      </dgm:t>
    </dgm:pt>
    <dgm:pt modelId="{7B547E88-A82B-4554-B844-3F1C5B6B5F2B}">
      <dgm:prSet phldrT="[Text]" custT="1"/>
      <dgm:spPr/>
      <dgm:t>
        <a:bodyPr/>
        <a:lstStyle/>
        <a:p>
          <a:r>
            <a:rPr lang="en-US" sz="3200" b="1" dirty="0" smtClean="0">
              <a:latin typeface="NikoshBAN" pitchFamily="2" charset="0"/>
              <a:cs typeface="NikoshBAN" pitchFamily="2" charset="0"/>
            </a:rPr>
            <a:t>৪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7F504FBF-E780-4C38-AAE2-8E72DF64BD5C}" type="parTrans" cxnId="{9BA53791-A688-4B61-972D-ACA07D81A217}">
      <dgm:prSet/>
      <dgm:spPr/>
      <dgm:t>
        <a:bodyPr/>
        <a:lstStyle/>
        <a:p>
          <a:endParaRPr lang="en-US" sz="3200" b="1">
            <a:latin typeface="NikoshBAN" pitchFamily="2" charset="0"/>
            <a:cs typeface="NikoshBAN" pitchFamily="2" charset="0"/>
          </a:endParaRPr>
        </a:p>
      </dgm:t>
    </dgm:pt>
    <dgm:pt modelId="{C9D99DED-C798-449F-8752-347E72766D7C}" type="sibTrans" cxnId="{9BA53791-A688-4B61-972D-ACA07D81A217}">
      <dgm:prSet/>
      <dgm:spPr/>
      <dgm:t>
        <a:bodyPr/>
        <a:lstStyle/>
        <a:p>
          <a:endParaRPr lang="en-US" sz="3200" b="1">
            <a:latin typeface="NikoshBAN" pitchFamily="2" charset="0"/>
            <a:cs typeface="NikoshBAN" pitchFamily="2" charset="0"/>
          </a:endParaRPr>
        </a:p>
      </dgm:t>
    </dgm:pt>
    <dgm:pt modelId="{F9A9411F-869E-44CA-9580-16AE83585DC9}">
      <dgm:prSet phldrT="[Text]" custT="1"/>
      <dgm:spPr/>
      <dgm:t>
        <a:bodyPr/>
        <a:lstStyle/>
        <a:p>
          <a:r>
            <a:rPr lang="en-US" sz="3200" b="1" dirty="0" smtClean="0">
              <a:latin typeface="NikoshBAN" pitchFamily="2" charset="0"/>
              <a:cs typeface="NikoshBAN" pitchFamily="2" charset="0"/>
            </a:rPr>
            <a:t>৫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3F30A78D-D991-45F0-B787-20C56FADD601}" type="parTrans" cxnId="{F61B6C57-4402-4C46-9053-3AA63A7B45B1}">
      <dgm:prSet/>
      <dgm:spPr/>
      <dgm:t>
        <a:bodyPr/>
        <a:lstStyle/>
        <a:p>
          <a:endParaRPr lang="en-US" sz="3200" b="1">
            <a:latin typeface="NikoshBAN" pitchFamily="2" charset="0"/>
            <a:cs typeface="NikoshBAN" pitchFamily="2" charset="0"/>
          </a:endParaRPr>
        </a:p>
      </dgm:t>
    </dgm:pt>
    <dgm:pt modelId="{E9C29810-554E-43DC-95B8-345C4C42F6C6}" type="sibTrans" cxnId="{F61B6C57-4402-4C46-9053-3AA63A7B45B1}">
      <dgm:prSet/>
      <dgm:spPr/>
      <dgm:t>
        <a:bodyPr/>
        <a:lstStyle/>
        <a:p>
          <a:endParaRPr lang="en-US" sz="3200" b="1">
            <a:latin typeface="NikoshBAN" pitchFamily="2" charset="0"/>
            <a:cs typeface="NikoshBAN" pitchFamily="2" charset="0"/>
          </a:endParaRPr>
        </a:p>
      </dgm:t>
    </dgm:pt>
    <dgm:pt modelId="{99AB2838-CFCC-4EF5-BA30-C9F364187681}">
      <dgm:prSet phldrT="[Text]" custT="1"/>
      <dgm:spPr/>
      <dgm:t>
        <a:bodyPr/>
        <a:lstStyle/>
        <a:p>
          <a:r>
            <a:rPr lang="en-US" sz="3200" b="1" dirty="0" smtClean="0">
              <a:latin typeface="NikoshBAN" pitchFamily="2" charset="0"/>
              <a:cs typeface="NikoshBAN" pitchFamily="2" charset="0"/>
            </a:rPr>
            <a:t>৬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B38F2B73-1D00-473D-92A0-A48625B88A85}" type="parTrans" cxnId="{8B98B252-16BB-44AC-AD66-30C213B2F616}">
      <dgm:prSet/>
      <dgm:spPr/>
      <dgm:t>
        <a:bodyPr/>
        <a:lstStyle/>
        <a:p>
          <a:endParaRPr lang="en-US" sz="3200" b="1">
            <a:latin typeface="NikoshBAN" pitchFamily="2" charset="0"/>
            <a:cs typeface="NikoshBAN" pitchFamily="2" charset="0"/>
          </a:endParaRPr>
        </a:p>
      </dgm:t>
    </dgm:pt>
    <dgm:pt modelId="{7F91CE1E-1C8D-44B2-B1E7-0B223559D96A}" type="sibTrans" cxnId="{8B98B252-16BB-44AC-AD66-30C213B2F616}">
      <dgm:prSet/>
      <dgm:spPr/>
      <dgm:t>
        <a:bodyPr/>
        <a:lstStyle/>
        <a:p>
          <a:endParaRPr lang="en-US" sz="3200" b="1">
            <a:latin typeface="NikoshBAN" pitchFamily="2" charset="0"/>
            <a:cs typeface="NikoshBAN" pitchFamily="2" charset="0"/>
          </a:endParaRPr>
        </a:p>
      </dgm:t>
    </dgm:pt>
    <dgm:pt modelId="{AC4E3253-B195-466A-8DC2-03EA877B542C}">
      <dgm:prSet phldrT="[Text]" custT="1"/>
      <dgm:spPr/>
      <dgm:t>
        <a:bodyPr/>
        <a:lstStyle/>
        <a:p>
          <a:r>
            <a:rPr lang="en-US" sz="3200" b="1" dirty="0" smtClean="0">
              <a:latin typeface="NikoshBAN" pitchFamily="2" charset="0"/>
              <a:cs typeface="NikoshBAN" pitchFamily="2" charset="0"/>
            </a:rPr>
            <a:t>৭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51E3CA1D-BC6B-43C0-B8CE-9833579ECE1B}" type="parTrans" cxnId="{359AD3B8-68A1-4DBB-9781-46CBD31E5BDE}">
      <dgm:prSet/>
      <dgm:spPr/>
      <dgm:t>
        <a:bodyPr/>
        <a:lstStyle/>
        <a:p>
          <a:endParaRPr lang="en-US" sz="3200" b="1">
            <a:latin typeface="NikoshBAN" pitchFamily="2" charset="0"/>
            <a:cs typeface="NikoshBAN" pitchFamily="2" charset="0"/>
          </a:endParaRPr>
        </a:p>
      </dgm:t>
    </dgm:pt>
    <dgm:pt modelId="{ADA5DE26-3898-4F08-B4A4-1E4D816C395D}" type="sibTrans" cxnId="{359AD3B8-68A1-4DBB-9781-46CBD31E5BDE}">
      <dgm:prSet/>
      <dgm:spPr/>
      <dgm:t>
        <a:bodyPr/>
        <a:lstStyle/>
        <a:p>
          <a:endParaRPr lang="en-US" sz="3200" b="1">
            <a:latin typeface="NikoshBAN" pitchFamily="2" charset="0"/>
            <a:cs typeface="NikoshBAN" pitchFamily="2" charset="0"/>
          </a:endParaRPr>
        </a:p>
      </dgm:t>
    </dgm:pt>
    <dgm:pt modelId="{C0F0856F-B859-49F2-AF04-D1CE83AC5FFF}">
      <dgm:prSet phldrT="[Text]" custT="1"/>
      <dgm:spPr/>
      <dgm:t>
        <a:bodyPr/>
        <a:lstStyle/>
        <a:p>
          <a:r>
            <a:rPr lang="en-US" sz="3200" b="1" dirty="0" smtClean="0">
              <a:latin typeface="NikoshBAN" pitchFamily="2" charset="0"/>
              <a:cs typeface="NikoshBAN" pitchFamily="2" charset="0"/>
            </a:rPr>
            <a:t>৮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D78E9726-5B6D-46BD-8A9C-70B25F351A58}" type="parTrans" cxnId="{5633F34A-5AA7-41B9-AF57-B16F01C2EF00}">
      <dgm:prSet/>
      <dgm:spPr/>
      <dgm:t>
        <a:bodyPr/>
        <a:lstStyle/>
        <a:p>
          <a:endParaRPr lang="en-US" sz="3200" b="1">
            <a:latin typeface="NikoshBAN" pitchFamily="2" charset="0"/>
            <a:cs typeface="NikoshBAN" pitchFamily="2" charset="0"/>
          </a:endParaRPr>
        </a:p>
      </dgm:t>
    </dgm:pt>
    <dgm:pt modelId="{63F16532-93A6-44B0-A823-E71BFCBC9310}" type="sibTrans" cxnId="{5633F34A-5AA7-41B9-AF57-B16F01C2EF00}">
      <dgm:prSet/>
      <dgm:spPr/>
      <dgm:t>
        <a:bodyPr/>
        <a:lstStyle/>
        <a:p>
          <a:endParaRPr lang="en-US" sz="3200" b="1">
            <a:latin typeface="NikoshBAN" pitchFamily="2" charset="0"/>
            <a:cs typeface="NikoshBAN" pitchFamily="2" charset="0"/>
          </a:endParaRPr>
        </a:p>
      </dgm:t>
    </dgm:pt>
    <dgm:pt modelId="{0A710432-2DA7-48D3-B1C3-00193D8D8433}">
      <dgm:prSet phldrT="[Text]" custT="1"/>
      <dgm:spPr/>
      <dgm:t>
        <a:bodyPr/>
        <a:lstStyle/>
        <a:p>
          <a:r>
            <a:rPr lang="en-US" sz="3200" b="1" dirty="0" smtClean="0">
              <a:latin typeface="NikoshBAN" pitchFamily="2" charset="0"/>
              <a:cs typeface="NikoshBAN" pitchFamily="2" charset="0"/>
            </a:rPr>
            <a:t>৯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B89025CC-00EA-4D22-B467-F8750B7FF920}" type="parTrans" cxnId="{18CB15A2-C364-4D7B-A3BB-413BC471007B}">
      <dgm:prSet/>
      <dgm:spPr/>
      <dgm:t>
        <a:bodyPr/>
        <a:lstStyle/>
        <a:p>
          <a:endParaRPr lang="en-US" sz="3200" b="1">
            <a:latin typeface="NikoshBAN" pitchFamily="2" charset="0"/>
            <a:cs typeface="NikoshBAN" pitchFamily="2" charset="0"/>
          </a:endParaRPr>
        </a:p>
      </dgm:t>
    </dgm:pt>
    <dgm:pt modelId="{5451570B-DF82-413C-8B14-CC473DDAA3D4}" type="sibTrans" cxnId="{18CB15A2-C364-4D7B-A3BB-413BC471007B}">
      <dgm:prSet/>
      <dgm:spPr/>
      <dgm:t>
        <a:bodyPr/>
        <a:lstStyle/>
        <a:p>
          <a:endParaRPr lang="en-US" sz="3200" b="1">
            <a:latin typeface="NikoshBAN" pitchFamily="2" charset="0"/>
            <a:cs typeface="NikoshBAN" pitchFamily="2" charset="0"/>
          </a:endParaRPr>
        </a:p>
      </dgm:t>
    </dgm:pt>
    <dgm:pt modelId="{4E00E141-5E11-4E75-9036-7D54D2FB8C45}">
      <dgm:prSet phldrT="[Text]" custT="1"/>
      <dgm:spPr/>
      <dgm:t>
        <a:bodyPr/>
        <a:lstStyle/>
        <a:p>
          <a:endParaRPr lang="en-US" sz="4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664C70E-C57C-4050-97ED-678FC140B42F}" type="sibTrans" cxnId="{0024E9D6-B777-4A9B-8C72-498CBCBB547B}">
      <dgm:prSet/>
      <dgm:spPr/>
      <dgm:t>
        <a:bodyPr/>
        <a:lstStyle/>
        <a:p>
          <a:endParaRPr lang="en-US" sz="3200" b="1">
            <a:latin typeface="NikoshBAN" pitchFamily="2" charset="0"/>
            <a:cs typeface="NikoshBAN" pitchFamily="2" charset="0"/>
          </a:endParaRPr>
        </a:p>
      </dgm:t>
    </dgm:pt>
    <dgm:pt modelId="{D5C7C480-16B9-4265-A150-FF28E7F360E6}" type="parTrans" cxnId="{0024E9D6-B777-4A9B-8C72-498CBCBB547B}">
      <dgm:prSet/>
      <dgm:spPr/>
      <dgm:t>
        <a:bodyPr/>
        <a:lstStyle/>
        <a:p>
          <a:endParaRPr lang="en-US" sz="3200" b="1">
            <a:latin typeface="NikoshBAN" pitchFamily="2" charset="0"/>
            <a:cs typeface="NikoshBAN" pitchFamily="2" charset="0"/>
          </a:endParaRPr>
        </a:p>
      </dgm:t>
    </dgm:pt>
    <dgm:pt modelId="{EEA3199D-9A80-4707-9E10-5A06CA6E3FF8}" type="pres">
      <dgm:prSet presAssocID="{4AE43E74-904A-49AD-ADDC-45DFFB0FF7F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A9B603-74C0-4574-9D5E-9BAE01474A61}" type="pres">
      <dgm:prSet presAssocID="{4E00E141-5E11-4E75-9036-7D54D2FB8C45}" presName="centerShape" presStyleLbl="node0" presStyleIdx="0" presStyleCnt="1" custScaleX="83643" custScaleY="80928" custLinFactNeighborX="1344" custLinFactNeighborY="2965"/>
      <dgm:spPr/>
      <dgm:t>
        <a:bodyPr/>
        <a:lstStyle/>
        <a:p>
          <a:endParaRPr lang="en-US"/>
        </a:p>
      </dgm:t>
    </dgm:pt>
    <dgm:pt modelId="{E9877678-CEC4-4290-84D2-FD4BBFE816E9}" type="pres">
      <dgm:prSet presAssocID="{BAAB1E0F-6402-46D1-B4CA-C78C00308365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333657-156C-42C4-9D04-1ADFDAC2EEE9}" type="pres">
      <dgm:prSet presAssocID="{BAAB1E0F-6402-46D1-B4CA-C78C00308365}" presName="dummy" presStyleCnt="0"/>
      <dgm:spPr/>
      <dgm:t>
        <a:bodyPr/>
        <a:lstStyle/>
        <a:p>
          <a:endParaRPr lang="en-US"/>
        </a:p>
      </dgm:t>
    </dgm:pt>
    <dgm:pt modelId="{4BC03C23-1FE4-457B-A335-C4D7C61259C0}" type="pres">
      <dgm:prSet presAssocID="{C5607BEC-C6F8-4F66-BCB7-1E2E5B90CCBA}" presName="sibTrans" presStyleLbl="sibTrans2D1" presStyleIdx="0" presStyleCnt="10"/>
      <dgm:spPr/>
      <dgm:t>
        <a:bodyPr/>
        <a:lstStyle/>
        <a:p>
          <a:endParaRPr lang="en-US"/>
        </a:p>
      </dgm:t>
    </dgm:pt>
    <dgm:pt modelId="{27DD5135-A9EE-43DA-ABFD-68D89B7432EA}" type="pres">
      <dgm:prSet presAssocID="{FC12E2DF-C998-4943-A96B-A1CB8F49187C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6D3126-5758-479C-B1E9-E315D3476DFA}" type="pres">
      <dgm:prSet presAssocID="{FC12E2DF-C998-4943-A96B-A1CB8F49187C}" presName="dummy" presStyleCnt="0"/>
      <dgm:spPr/>
      <dgm:t>
        <a:bodyPr/>
        <a:lstStyle/>
        <a:p>
          <a:endParaRPr lang="en-US"/>
        </a:p>
      </dgm:t>
    </dgm:pt>
    <dgm:pt modelId="{33455118-0E9F-4708-A335-6CE75552F4BB}" type="pres">
      <dgm:prSet presAssocID="{84CFC557-4CA9-4633-B764-9C54E52512E5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739C2AD2-CC06-45AB-A067-928EAB5B01D1}" type="pres">
      <dgm:prSet presAssocID="{375EAD37-10A5-4F0D-A1E6-269373E6A173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CE308-EA48-4147-9092-11E378FF9D79}" type="pres">
      <dgm:prSet presAssocID="{375EAD37-10A5-4F0D-A1E6-269373E6A173}" presName="dummy" presStyleCnt="0"/>
      <dgm:spPr/>
      <dgm:t>
        <a:bodyPr/>
        <a:lstStyle/>
        <a:p>
          <a:endParaRPr lang="en-US"/>
        </a:p>
      </dgm:t>
    </dgm:pt>
    <dgm:pt modelId="{BC51C11A-99B6-4740-8AD8-1C61FCB50D45}" type="pres">
      <dgm:prSet presAssocID="{EDCA2BF2-B712-4A34-B403-D29A559CBF1D}" presName="sibTrans" presStyleLbl="sibTrans2D1" presStyleIdx="2" presStyleCnt="10"/>
      <dgm:spPr/>
      <dgm:t>
        <a:bodyPr/>
        <a:lstStyle/>
        <a:p>
          <a:endParaRPr lang="en-US"/>
        </a:p>
      </dgm:t>
    </dgm:pt>
    <dgm:pt modelId="{CCC3044F-8226-48A6-8DDF-A634DF94D6EE}" type="pres">
      <dgm:prSet presAssocID="{F4349B0C-0843-463F-9CB5-FE25AA77788F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BEAC5-936D-402F-BBCF-0993712D8AB3}" type="pres">
      <dgm:prSet presAssocID="{F4349B0C-0843-463F-9CB5-FE25AA77788F}" presName="dummy" presStyleCnt="0"/>
      <dgm:spPr/>
      <dgm:t>
        <a:bodyPr/>
        <a:lstStyle/>
        <a:p>
          <a:endParaRPr lang="en-US"/>
        </a:p>
      </dgm:t>
    </dgm:pt>
    <dgm:pt modelId="{C7F9D826-19A5-471A-93C4-2DD372BFA24C}" type="pres">
      <dgm:prSet presAssocID="{39474B6B-0218-4E83-BBF7-EC9ED1055FB3}" presName="sibTrans" presStyleLbl="sibTrans2D1" presStyleIdx="3" presStyleCnt="10"/>
      <dgm:spPr/>
      <dgm:t>
        <a:bodyPr/>
        <a:lstStyle/>
        <a:p>
          <a:endParaRPr lang="en-US"/>
        </a:p>
      </dgm:t>
    </dgm:pt>
    <dgm:pt modelId="{0EC63D80-7A55-49A9-98A8-A445810E52E2}" type="pres">
      <dgm:prSet presAssocID="{7B547E88-A82B-4554-B844-3F1C5B6B5F2B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F2249-8A14-4F0E-BB8C-BB4F3494F0D7}" type="pres">
      <dgm:prSet presAssocID="{7B547E88-A82B-4554-B844-3F1C5B6B5F2B}" presName="dummy" presStyleCnt="0"/>
      <dgm:spPr/>
      <dgm:t>
        <a:bodyPr/>
        <a:lstStyle/>
        <a:p>
          <a:endParaRPr lang="en-US"/>
        </a:p>
      </dgm:t>
    </dgm:pt>
    <dgm:pt modelId="{303E4090-D115-43DB-BA8B-0136752DA185}" type="pres">
      <dgm:prSet presAssocID="{C9D99DED-C798-449F-8752-347E72766D7C}" presName="sibTrans" presStyleLbl="sibTrans2D1" presStyleIdx="4" presStyleCnt="10"/>
      <dgm:spPr/>
      <dgm:t>
        <a:bodyPr/>
        <a:lstStyle/>
        <a:p>
          <a:endParaRPr lang="en-US"/>
        </a:p>
      </dgm:t>
    </dgm:pt>
    <dgm:pt modelId="{27B9D73E-F921-4251-993B-13899B304569}" type="pres">
      <dgm:prSet presAssocID="{F9A9411F-869E-44CA-9580-16AE83585DC9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8795F-5C1F-4578-9FCF-490363AF6CE5}" type="pres">
      <dgm:prSet presAssocID="{F9A9411F-869E-44CA-9580-16AE83585DC9}" presName="dummy" presStyleCnt="0"/>
      <dgm:spPr/>
      <dgm:t>
        <a:bodyPr/>
        <a:lstStyle/>
        <a:p>
          <a:endParaRPr lang="en-US"/>
        </a:p>
      </dgm:t>
    </dgm:pt>
    <dgm:pt modelId="{F3E5A634-E8C6-4D72-ABEE-E3BA0B23849F}" type="pres">
      <dgm:prSet presAssocID="{E9C29810-554E-43DC-95B8-345C4C42F6C6}" presName="sibTrans" presStyleLbl="sibTrans2D1" presStyleIdx="5" presStyleCnt="10"/>
      <dgm:spPr/>
      <dgm:t>
        <a:bodyPr/>
        <a:lstStyle/>
        <a:p>
          <a:endParaRPr lang="en-US"/>
        </a:p>
      </dgm:t>
    </dgm:pt>
    <dgm:pt modelId="{2AE3BA52-75E8-4ACE-9B83-92F602E57DB1}" type="pres">
      <dgm:prSet presAssocID="{99AB2838-CFCC-4EF5-BA30-C9F364187681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20210-A3A3-4768-9379-0A553C0FC131}" type="pres">
      <dgm:prSet presAssocID="{99AB2838-CFCC-4EF5-BA30-C9F364187681}" presName="dummy" presStyleCnt="0"/>
      <dgm:spPr/>
      <dgm:t>
        <a:bodyPr/>
        <a:lstStyle/>
        <a:p>
          <a:endParaRPr lang="en-US"/>
        </a:p>
      </dgm:t>
    </dgm:pt>
    <dgm:pt modelId="{BD8F330E-50DF-4EAA-A003-4D4207139C43}" type="pres">
      <dgm:prSet presAssocID="{7F91CE1E-1C8D-44B2-B1E7-0B223559D96A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A827B4DC-9700-40FA-841A-1FF3B9CFD9CD}" type="pres">
      <dgm:prSet presAssocID="{AC4E3253-B195-466A-8DC2-03EA877B542C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0C7AD-7523-4900-855F-F3C5617925FC}" type="pres">
      <dgm:prSet presAssocID="{AC4E3253-B195-466A-8DC2-03EA877B542C}" presName="dummy" presStyleCnt="0"/>
      <dgm:spPr/>
      <dgm:t>
        <a:bodyPr/>
        <a:lstStyle/>
        <a:p>
          <a:endParaRPr lang="en-US"/>
        </a:p>
      </dgm:t>
    </dgm:pt>
    <dgm:pt modelId="{854CA6B4-24C1-42CD-8333-20FE6AF2D193}" type="pres">
      <dgm:prSet presAssocID="{ADA5DE26-3898-4F08-B4A4-1E4D816C395D}" presName="sibTrans" presStyleLbl="sibTrans2D1" presStyleIdx="7" presStyleCnt="10"/>
      <dgm:spPr/>
      <dgm:t>
        <a:bodyPr/>
        <a:lstStyle/>
        <a:p>
          <a:endParaRPr lang="en-US"/>
        </a:p>
      </dgm:t>
    </dgm:pt>
    <dgm:pt modelId="{60B06AC0-6953-4494-ADED-9276F45BC6C5}" type="pres">
      <dgm:prSet presAssocID="{C0F0856F-B859-49F2-AF04-D1CE83AC5FFF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00690-A97C-4713-BE60-52A0E46FB75A}" type="pres">
      <dgm:prSet presAssocID="{C0F0856F-B859-49F2-AF04-D1CE83AC5FFF}" presName="dummy" presStyleCnt="0"/>
      <dgm:spPr/>
      <dgm:t>
        <a:bodyPr/>
        <a:lstStyle/>
        <a:p>
          <a:endParaRPr lang="en-US"/>
        </a:p>
      </dgm:t>
    </dgm:pt>
    <dgm:pt modelId="{F2100367-BFBE-4C26-BDED-C53C0CE195B4}" type="pres">
      <dgm:prSet presAssocID="{63F16532-93A6-44B0-A823-E71BFCBC9310}" presName="sibTrans" presStyleLbl="sibTrans2D1" presStyleIdx="8" presStyleCnt="10"/>
      <dgm:spPr/>
      <dgm:t>
        <a:bodyPr/>
        <a:lstStyle/>
        <a:p>
          <a:endParaRPr lang="en-US"/>
        </a:p>
      </dgm:t>
    </dgm:pt>
    <dgm:pt modelId="{3706C5E4-C82C-42F9-91EB-17B9E95ECD54}" type="pres">
      <dgm:prSet presAssocID="{0A710432-2DA7-48D3-B1C3-00193D8D843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3237D6-0F42-4BCC-8540-F43486428505}" type="pres">
      <dgm:prSet presAssocID="{0A710432-2DA7-48D3-B1C3-00193D8D8433}" presName="dummy" presStyleCnt="0"/>
      <dgm:spPr/>
      <dgm:t>
        <a:bodyPr/>
        <a:lstStyle/>
        <a:p>
          <a:endParaRPr lang="en-US"/>
        </a:p>
      </dgm:t>
    </dgm:pt>
    <dgm:pt modelId="{9363BF13-F2AA-4B07-B327-8AECD9569569}" type="pres">
      <dgm:prSet presAssocID="{5451570B-DF82-413C-8B14-CC473DDAA3D4}" presName="sibTrans" presStyleLbl="sibTrans2D1" presStyleIdx="9" presStyleCnt="10"/>
      <dgm:spPr/>
      <dgm:t>
        <a:bodyPr/>
        <a:lstStyle/>
        <a:p>
          <a:endParaRPr lang="en-US"/>
        </a:p>
      </dgm:t>
    </dgm:pt>
  </dgm:ptLst>
  <dgm:cxnLst>
    <dgm:cxn modelId="{6239ACF3-4BDF-49B3-9A91-F9414E8A094E}" type="presOf" srcId="{4AE43E74-904A-49AD-ADDC-45DFFB0FF7F8}" destId="{EEA3199D-9A80-4707-9E10-5A06CA6E3FF8}" srcOrd="0" destOrd="0" presId="urn:microsoft.com/office/officeart/2005/8/layout/radial6"/>
    <dgm:cxn modelId="{F61B6C57-4402-4C46-9053-3AA63A7B45B1}" srcId="{4E00E141-5E11-4E75-9036-7D54D2FB8C45}" destId="{F9A9411F-869E-44CA-9580-16AE83585DC9}" srcOrd="5" destOrd="0" parTransId="{3F30A78D-D991-45F0-B787-20C56FADD601}" sibTransId="{E9C29810-554E-43DC-95B8-345C4C42F6C6}"/>
    <dgm:cxn modelId="{6720E9B3-2C41-4246-98AC-956CCF96C40C}" type="presOf" srcId="{63F16532-93A6-44B0-A823-E71BFCBC9310}" destId="{F2100367-BFBE-4C26-BDED-C53C0CE195B4}" srcOrd="0" destOrd="0" presId="urn:microsoft.com/office/officeart/2005/8/layout/radial6"/>
    <dgm:cxn modelId="{3D994E0D-CEE1-4901-A5B7-DF69E5659B25}" srcId="{4E00E141-5E11-4E75-9036-7D54D2FB8C45}" destId="{FC12E2DF-C998-4943-A96B-A1CB8F49187C}" srcOrd="1" destOrd="0" parTransId="{CD72140A-20EB-4669-A13C-314319B52F08}" sibTransId="{84CFC557-4CA9-4633-B764-9C54E52512E5}"/>
    <dgm:cxn modelId="{359AD3B8-68A1-4DBB-9781-46CBD31E5BDE}" srcId="{4E00E141-5E11-4E75-9036-7D54D2FB8C45}" destId="{AC4E3253-B195-466A-8DC2-03EA877B542C}" srcOrd="7" destOrd="0" parTransId="{51E3CA1D-BC6B-43C0-B8CE-9833579ECE1B}" sibTransId="{ADA5DE26-3898-4F08-B4A4-1E4D816C395D}"/>
    <dgm:cxn modelId="{58E16A5E-7E67-4232-8198-B6FA88C06400}" srcId="{4E00E141-5E11-4E75-9036-7D54D2FB8C45}" destId="{BAAB1E0F-6402-46D1-B4CA-C78C00308365}" srcOrd="0" destOrd="0" parTransId="{2DDBDA93-4F31-4DDB-BBDC-8523082029E7}" sibTransId="{C5607BEC-C6F8-4F66-BCB7-1E2E5B90CCBA}"/>
    <dgm:cxn modelId="{F0E22240-32F4-4107-8306-72BF9D5E20AD}" type="presOf" srcId="{C5607BEC-C6F8-4F66-BCB7-1E2E5B90CCBA}" destId="{4BC03C23-1FE4-457B-A335-C4D7C61259C0}" srcOrd="0" destOrd="0" presId="urn:microsoft.com/office/officeart/2005/8/layout/radial6"/>
    <dgm:cxn modelId="{46AD1FC5-B4E5-4F66-9000-C1E44A47FEB4}" type="presOf" srcId="{39474B6B-0218-4E83-BBF7-EC9ED1055FB3}" destId="{C7F9D826-19A5-471A-93C4-2DD372BFA24C}" srcOrd="0" destOrd="0" presId="urn:microsoft.com/office/officeart/2005/8/layout/radial6"/>
    <dgm:cxn modelId="{B8DDFDB4-C114-4EC2-863B-9A707EB6EB69}" type="presOf" srcId="{C0F0856F-B859-49F2-AF04-D1CE83AC5FFF}" destId="{60B06AC0-6953-4494-ADED-9276F45BC6C5}" srcOrd="0" destOrd="0" presId="urn:microsoft.com/office/officeart/2005/8/layout/radial6"/>
    <dgm:cxn modelId="{BBCCBF21-1408-42C7-8568-FD1442C8D0EA}" type="presOf" srcId="{BAAB1E0F-6402-46D1-B4CA-C78C00308365}" destId="{E9877678-CEC4-4290-84D2-FD4BBFE816E9}" srcOrd="0" destOrd="0" presId="urn:microsoft.com/office/officeart/2005/8/layout/radial6"/>
    <dgm:cxn modelId="{C046A622-6CB2-4C40-AB6B-E05C8BD1D6D8}" type="presOf" srcId="{84CFC557-4CA9-4633-B764-9C54E52512E5}" destId="{33455118-0E9F-4708-A335-6CE75552F4BB}" srcOrd="0" destOrd="0" presId="urn:microsoft.com/office/officeart/2005/8/layout/radial6"/>
    <dgm:cxn modelId="{376FC9B4-1275-4E9E-AAAC-77B0AC72B057}" srcId="{4E00E141-5E11-4E75-9036-7D54D2FB8C45}" destId="{F4349B0C-0843-463F-9CB5-FE25AA77788F}" srcOrd="3" destOrd="0" parTransId="{AE747FD8-9BE0-4293-851A-C3E72318EB22}" sibTransId="{39474B6B-0218-4E83-BBF7-EC9ED1055FB3}"/>
    <dgm:cxn modelId="{18CB15A2-C364-4D7B-A3BB-413BC471007B}" srcId="{4E00E141-5E11-4E75-9036-7D54D2FB8C45}" destId="{0A710432-2DA7-48D3-B1C3-00193D8D8433}" srcOrd="9" destOrd="0" parTransId="{B89025CC-00EA-4D22-B467-F8750B7FF920}" sibTransId="{5451570B-DF82-413C-8B14-CC473DDAA3D4}"/>
    <dgm:cxn modelId="{5633F34A-5AA7-41B9-AF57-B16F01C2EF00}" srcId="{4E00E141-5E11-4E75-9036-7D54D2FB8C45}" destId="{C0F0856F-B859-49F2-AF04-D1CE83AC5FFF}" srcOrd="8" destOrd="0" parTransId="{D78E9726-5B6D-46BD-8A9C-70B25F351A58}" sibTransId="{63F16532-93A6-44B0-A823-E71BFCBC9310}"/>
    <dgm:cxn modelId="{166312F0-07F0-44F1-8987-5789F0D555F8}" type="presOf" srcId="{FC12E2DF-C998-4943-A96B-A1CB8F49187C}" destId="{27DD5135-A9EE-43DA-ABFD-68D89B7432EA}" srcOrd="0" destOrd="0" presId="urn:microsoft.com/office/officeart/2005/8/layout/radial6"/>
    <dgm:cxn modelId="{093DCF8A-C20E-48C5-8247-BDA87F4E153D}" type="presOf" srcId="{7B547E88-A82B-4554-B844-3F1C5B6B5F2B}" destId="{0EC63D80-7A55-49A9-98A8-A445810E52E2}" srcOrd="0" destOrd="0" presId="urn:microsoft.com/office/officeart/2005/8/layout/radial6"/>
    <dgm:cxn modelId="{30FF33A8-0329-4D18-B1A7-31B8E1D6E840}" type="presOf" srcId="{C9D99DED-C798-449F-8752-347E72766D7C}" destId="{303E4090-D115-43DB-BA8B-0136752DA185}" srcOrd="0" destOrd="0" presId="urn:microsoft.com/office/officeart/2005/8/layout/radial6"/>
    <dgm:cxn modelId="{67586E56-508B-4BD6-8736-0234C01AFA2D}" type="presOf" srcId="{4E00E141-5E11-4E75-9036-7D54D2FB8C45}" destId="{B6A9B603-74C0-4574-9D5E-9BAE01474A61}" srcOrd="0" destOrd="0" presId="urn:microsoft.com/office/officeart/2005/8/layout/radial6"/>
    <dgm:cxn modelId="{F1A7B2EC-7B7D-4AF5-95B9-828A6B262E4C}" type="presOf" srcId="{375EAD37-10A5-4F0D-A1E6-269373E6A173}" destId="{739C2AD2-CC06-45AB-A067-928EAB5B01D1}" srcOrd="0" destOrd="0" presId="urn:microsoft.com/office/officeart/2005/8/layout/radial6"/>
    <dgm:cxn modelId="{63A6C772-03C4-4CC5-92C9-CB1DA79AAFFD}" type="presOf" srcId="{E9C29810-554E-43DC-95B8-345C4C42F6C6}" destId="{F3E5A634-E8C6-4D72-ABEE-E3BA0B23849F}" srcOrd="0" destOrd="0" presId="urn:microsoft.com/office/officeart/2005/8/layout/radial6"/>
    <dgm:cxn modelId="{AF0378A5-8F2C-4564-89CC-13E92B1C9C3B}" type="presOf" srcId="{99AB2838-CFCC-4EF5-BA30-C9F364187681}" destId="{2AE3BA52-75E8-4ACE-9B83-92F602E57DB1}" srcOrd="0" destOrd="0" presId="urn:microsoft.com/office/officeart/2005/8/layout/radial6"/>
    <dgm:cxn modelId="{7CAFC097-AE32-4924-836C-744A9446A703}" type="presOf" srcId="{AC4E3253-B195-466A-8DC2-03EA877B542C}" destId="{A827B4DC-9700-40FA-841A-1FF3B9CFD9CD}" srcOrd="0" destOrd="0" presId="urn:microsoft.com/office/officeart/2005/8/layout/radial6"/>
    <dgm:cxn modelId="{2F907781-BB6A-4EBA-AB5D-E732182B7A51}" type="presOf" srcId="{ADA5DE26-3898-4F08-B4A4-1E4D816C395D}" destId="{854CA6B4-24C1-42CD-8333-20FE6AF2D193}" srcOrd="0" destOrd="0" presId="urn:microsoft.com/office/officeart/2005/8/layout/radial6"/>
    <dgm:cxn modelId="{0024E9D6-B777-4A9B-8C72-498CBCBB547B}" srcId="{4AE43E74-904A-49AD-ADDC-45DFFB0FF7F8}" destId="{4E00E141-5E11-4E75-9036-7D54D2FB8C45}" srcOrd="0" destOrd="0" parTransId="{D5C7C480-16B9-4265-A150-FF28E7F360E6}" sibTransId="{D664C70E-C57C-4050-97ED-678FC140B42F}"/>
    <dgm:cxn modelId="{8B98B252-16BB-44AC-AD66-30C213B2F616}" srcId="{4E00E141-5E11-4E75-9036-7D54D2FB8C45}" destId="{99AB2838-CFCC-4EF5-BA30-C9F364187681}" srcOrd="6" destOrd="0" parTransId="{B38F2B73-1D00-473D-92A0-A48625B88A85}" sibTransId="{7F91CE1E-1C8D-44B2-B1E7-0B223559D96A}"/>
    <dgm:cxn modelId="{9BA53791-A688-4B61-972D-ACA07D81A217}" srcId="{4E00E141-5E11-4E75-9036-7D54D2FB8C45}" destId="{7B547E88-A82B-4554-B844-3F1C5B6B5F2B}" srcOrd="4" destOrd="0" parTransId="{7F504FBF-E780-4C38-AAE2-8E72DF64BD5C}" sibTransId="{C9D99DED-C798-449F-8752-347E72766D7C}"/>
    <dgm:cxn modelId="{4DF442CA-85E4-475C-B2B2-F3C9CDC6FD92}" type="presOf" srcId="{F9A9411F-869E-44CA-9580-16AE83585DC9}" destId="{27B9D73E-F921-4251-993B-13899B304569}" srcOrd="0" destOrd="0" presId="urn:microsoft.com/office/officeart/2005/8/layout/radial6"/>
    <dgm:cxn modelId="{7323315E-F4C3-41E2-894A-BD809449392B}" type="presOf" srcId="{5451570B-DF82-413C-8B14-CC473DDAA3D4}" destId="{9363BF13-F2AA-4B07-B327-8AECD9569569}" srcOrd="0" destOrd="0" presId="urn:microsoft.com/office/officeart/2005/8/layout/radial6"/>
    <dgm:cxn modelId="{D88F5078-8E75-4F90-B512-0374AA597AA2}" type="presOf" srcId="{7F91CE1E-1C8D-44B2-B1E7-0B223559D96A}" destId="{BD8F330E-50DF-4EAA-A003-4D4207139C43}" srcOrd="0" destOrd="0" presId="urn:microsoft.com/office/officeart/2005/8/layout/radial6"/>
    <dgm:cxn modelId="{C3A1FA32-6DB9-4CEA-9A36-A26EAE4E176C}" type="presOf" srcId="{EDCA2BF2-B712-4A34-B403-D29A559CBF1D}" destId="{BC51C11A-99B6-4740-8AD8-1C61FCB50D45}" srcOrd="0" destOrd="0" presId="urn:microsoft.com/office/officeart/2005/8/layout/radial6"/>
    <dgm:cxn modelId="{DEA154B9-F84F-4CC0-BCBC-3C6FC79EE2B7}" srcId="{4E00E141-5E11-4E75-9036-7D54D2FB8C45}" destId="{375EAD37-10A5-4F0D-A1E6-269373E6A173}" srcOrd="2" destOrd="0" parTransId="{55D725D7-965E-410C-8A22-D7F039C83B1D}" sibTransId="{EDCA2BF2-B712-4A34-B403-D29A559CBF1D}"/>
    <dgm:cxn modelId="{C6E61EAB-26DD-4B8A-8309-52B80CE813DD}" type="presOf" srcId="{0A710432-2DA7-48D3-B1C3-00193D8D8433}" destId="{3706C5E4-C82C-42F9-91EB-17B9E95ECD54}" srcOrd="0" destOrd="0" presId="urn:microsoft.com/office/officeart/2005/8/layout/radial6"/>
    <dgm:cxn modelId="{C016BC3F-F0A2-4804-89EA-29E1B7049C62}" type="presOf" srcId="{F4349B0C-0843-463F-9CB5-FE25AA77788F}" destId="{CCC3044F-8226-48A6-8DDF-A634DF94D6EE}" srcOrd="0" destOrd="0" presId="urn:microsoft.com/office/officeart/2005/8/layout/radial6"/>
    <dgm:cxn modelId="{9138863C-64A9-448C-8EAD-D8FB0A64C3D6}" type="presParOf" srcId="{EEA3199D-9A80-4707-9E10-5A06CA6E3FF8}" destId="{B6A9B603-74C0-4574-9D5E-9BAE01474A61}" srcOrd="0" destOrd="0" presId="urn:microsoft.com/office/officeart/2005/8/layout/radial6"/>
    <dgm:cxn modelId="{A0767676-5D69-4072-996D-45B1B7FFABA5}" type="presParOf" srcId="{EEA3199D-9A80-4707-9E10-5A06CA6E3FF8}" destId="{E9877678-CEC4-4290-84D2-FD4BBFE816E9}" srcOrd="1" destOrd="0" presId="urn:microsoft.com/office/officeart/2005/8/layout/radial6"/>
    <dgm:cxn modelId="{87762857-38A4-4B6C-8180-288344202DA4}" type="presParOf" srcId="{EEA3199D-9A80-4707-9E10-5A06CA6E3FF8}" destId="{82333657-156C-42C4-9D04-1ADFDAC2EEE9}" srcOrd="2" destOrd="0" presId="urn:microsoft.com/office/officeart/2005/8/layout/radial6"/>
    <dgm:cxn modelId="{8DBC81E1-659D-4278-9953-24CB70CDF032}" type="presParOf" srcId="{EEA3199D-9A80-4707-9E10-5A06CA6E3FF8}" destId="{4BC03C23-1FE4-457B-A335-C4D7C61259C0}" srcOrd="3" destOrd="0" presId="urn:microsoft.com/office/officeart/2005/8/layout/radial6"/>
    <dgm:cxn modelId="{31D6BDCE-F600-48EA-8E91-4E1319B4F06E}" type="presParOf" srcId="{EEA3199D-9A80-4707-9E10-5A06CA6E3FF8}" destId="{27DD5135-A9EE-43DA-ABFD-68D89B7432EA}" srcOrd="4" destOrd="0" presId="urn:microsoft.com/office/officeart/2005/8/layout/radial6"/>
    <dgm:cxn modelId="{B85DEA23-F502-46EF-9F32-B607A7217DEF}" type="presParOf" srcId="{EEA3199D-9A80-4707-9E10-5A06CA6E3FF8}" destId="{F56D3126-5758-479C-B1E9-E315D3476DFA}" srcOrd="5" destOrd="0" presId="urn:microsoft.com/office/officeart/2005/8/layout/radial6"/>
    <dgm:cxn modelId="{3995207C-1DDA-4765-8C3D-9BD3C408A28E}" type="presParOf" srcId="{EEA3199D-9A80-4707-9E10-5A06CA6E3FF8}" destId="{33455118-0E9F-4708-A335-6CE75552F4BB}" srcOrd="6" destOrd="0" presId="urn:microsoft.com/office/officeart/2005/8/layout/radial6"/>
    <dgm:cxn modelId="{F010781E-1A55-4531-851F-1D8D3C9D77C1}" type="presParOf" srcId="{EEA3199D-9A80-4707-9E10-5A06CA6E3FF8}" destId="{739C2AD2-CC06-45AB-A067-928EAB5B01D1}" srcOrd="7" destOrd="0" presId="urn:microsoft.com/office/officeart/2005/8/layout/radial6"/>
    <dgm:cxn modelId="{C545E3EB-C18F-4888-BB7B-7F2546ADA250}" type="presParOf" srcId="{EEA3199D-9A80-4707-9E10-5A06CA6E3FF8}" destId="{CFCCE308-EA48-4147-9092-11E378FF9D79}" srcOrd="8" destOrd="0" presId="urn:microsoft.com/office/officeart/2005/8/layout/radial6"/>
    <dgm:cxn modelId="{C1E7D8C2-C83A-4F49-8091-DAC2B2BBEFEB}" type="presParOf" srcId="{EEA3199D-9A80-4707-9E10-5A06CA6E3FF8}" destId="{BC51C11A-99B6-4740-8AD8-1C61FCB50D45}" srcOrd="9" destOrd="0" presId="urn:microsoft.com/office/officeart/2005/8/layout/radial6"/>
    <dgm:cxn modelId="{C79887F7-709C-4BA4-95D0-BDF11DEC9B70}" type="presParOf" srcId="{EEA3199D-9A80-4707-9E10-5A06CA6E3FF8}" destId="{CCC3044F-8226-48A6-8DDF-A634DF94D6EE}" srcOrd="10" destOrd="0" presId="urn:microsoft.com/office/officeart/2005/8/layout/radial6"/>
    <dgm:cxn modelId="{CF743533-9352-4F95-B26C-828C1B9C8F4A}" type="presParOf" srcId="{EEA3199D-9A80-4707-9E10-5A06CA6E3FF8}" destId="{649BEAC5-936D-402F-BBCF-0993712D8AB3}" srcOrd="11" destOrd="0" presId="urn:microsoft.com/office/officeart/2005/8/layout/radial6"/>
    <dgm:cxn modelId="{FF8E811B-C651-41B1-B06C-2B3D6BDD2E65}" type="presParOf" srcId="{EEA3199D-9A80-4707-9E10-5A06CA6E3FF8}" destId="{C7F9D826-19A5-471A-93C4-2DD372BFA24C}" srcOrd="12" destOrd="0" presId="urn:microsoft.com/office/officeart/2005/8/layout/radial6"/>
    <dgm:cxn modelId="{6C35E825-D239-4D0C-B64C-752798A6910F}" type="presParOf" srcId="{EEA3199D-9A80-4707-9E10-5A06CA6E3FF8}" destId="{0EC63D80-7A55-49A9-98A8-A445810E52E2}" srcOrd="13" destOrd="0" presId="urn:microsoft.com/office/officeart/2005/8/layout/radial6"/>
    <dgm:cxn modelId="{28EFBB17-64C6-4420-8538-DE2C0FB6EF4B}" type="presParOf" srcId="{EEA3199D-9A80-4707-9E10-5A06CA6E3FF8}" destId="{54AF2249-8A14-4F0E-BB8C-BB4F3494F0D7}" srcOrd="14" destOrd="0" presId="urn:microsoft.com/office/officeart/2005/8/layout/radial6"/>
    <dgm:cxn modelId="{7EAE3042-4ED3-4300-B834-13A3681CED1B}" type="presParOf" srcId="{EEA3199D-9A80-4707-9E10-5A06CA6E3FF8}" destId="{303E4090-D115-43DB-BA8B-0136752DA185}" srcOrd="15" destOrd="0" presId="urn:microsoft.com/office/officeart/2005/8/layout/radial6"/>
    <dgm:cxn modelId="{795B216F-B2BD-48C8-8175-E7ECFFACB36E}" type="presParOf" srcId="{EEA3199D-9A80-4707-9E10-5A06CA6E3FF8}" destId="{27B9D73E-F921-4251-993B-13899B304569}" srcOrd="16" destOrd="0" presId="urn:microsoft.com/office/officeart/2005/8/layout/radial6"/>
    <dgm:cxn modelId="{DC089E5E-E2BC-4D69-BAF2-E369419DB925}" type="presParOf" srcId="{EEA3199D-9A80-4707-9E10-5A06CA6E3FF8}" destId="{11E8795F-5C1F-4578-9FCF-490363AF6CE5}" srcOrd="17" destOrd="0" presId="urn:microsoft.com/office/officeart/2005/8/layout/radial6"/>
    <dgm:cxn modelId="{B81125EA-57F5-42C2-AF5C-68615A5503E1}" type="presParOf" srcId="{EEA3199D-9A80-4707-9E10-5A06CA6E3FF8}" destId="{F3E5A634-E8C6-4D72-ABEE-E3BA0B23849F}" srcOrd="18" destOrd="0" presId="urn:microsoft.com/office/officeart/2005/8/layout/radial6"/>
    <dgm:cxn modelId="{D56BACC7-81B8-4B34-BB0B-EFF74FD221B2}" type="presParOf" srcId="{EEA3199D-9A80-4707-9E10-5A06CA6E3FF8}" destId="{2AE3BA52-75E8-4ACE-9B83-92F602E57DB1}" srcOrd="19" destOrd="0" presId="urn:microsoft.com/office/officeart/2005/8/layout/radial6"/>
    <dgm:cxn modelId="{2D6B6A24-A5D6-4D68-8775-44E40F104A2E}" type="presParOf" srcId="{EEA3199D-9A80-4707-9E10-5A06CA6E3FF8}" destId="{5CB20210-A3A3-4768-9379-0A553C0FC131}" srcOrd="20" destOrd="0" presId="urn:microsoft.com/office/officeart/2005/8/layout/radial6"/>
    <dgm:cxn modelId="{CCDC6C33-C1AA-4D56-BC4C-DD5539208B3A}" type="presParOf" srcId="{EEA3199D-9A80-4707-9E10-5A06CA6E3FF8}" destId="{BD8F330E-50DF-4EAA-A003-4D4207139C43}" srcOrd="21" destOrd="0" presId="urn:microsoft.com/office/officeart/2005/8/layout/radial6"/>
    <dgm:cxn modelId="{2B9B723B-F663-4F0B-A8BF-84F2AC1C7EEC}" type="presParOf" srcId="{EEA3199D-9A80-4707-9E10-5A06CA6E3FF8}" destId="{A827B4DC-9700-40FA-841A-1FF3B9CFD9CD}" srcOrd="22" destOrd="0" presId="urn:microsoft.com/office/officeart/2005/8/layout/radial6"/>
    <dgm:cxn modelId="{A312A853-A255-4D2D-B363-37AE3FFA9FF1}" type="presParOf" srcId="{EEA3199D-9A80-4707-9E10-5A06CA6E3FF8}" destId="{8550C7AD-7523-4900-855F-F3C5617925FC}" srcOrd="23" destOrd="0" presId="urn:microsoft.com/office/officeart/2005/8/layout/radial6"/>
    <dgm:cxn modelId="{DF0E34AA-9A40-4572-B11C-58E2AD0744DD}" type="presParOf" srcId="{EEA3199D-9A80-4707-9E10-5A06CA6E3FF8}" destId="{854CA6B4-24C1-42CD-8333-20FE6AF2D193}" srcOrd="24" destOrd="0" presId="urn:microsoft.com/office/officeart/2005/8/layout/radial6"/>
    <dgm:cxn modelId="{E8B1B7C4-9791-4F3B-B0EB-C571CCF025C6}" type="presParOf" srcId="{EEA3199D-9A80-4707-9E10-5A06CA6E3FF8}" destId="{60B06AC0-6953-4494-ADED-9276F45BC6C5}" srcOrd="25" destOrd="0" presId="urn:microsoft.com/office/officeart/2005/8/layout/radial6"/>
    <dgm:cxn modelId="{5555D5F0-25DA-4F8B-9F5A-1593AF530E6A}" type="presParOf" srcId="{EEA3199D-9A80-4707-9E10-5A06CA6E3FF8}" destId="{2DC00690-A97C-4713-BE60-52A0E46FB75A}" srcOrd="26" destOrd="0" presId="urn:microsoft.com/office/officeart/2005/8/layout/radial6"/>
    <dgm:cxn modelId="{9C42C41B-872D-4FE8-A032-AD970FE5B1AB}" type="presParOf" srcId="{EEA3199D-9A80-4707-9E10-5A06CA6E3FF8}" destId="{F2100367-BFBE-4C26-BDED-C53C0CE195B4}" srcOrd="27" destOrd="0" presId="urn:microsoft.com/office/officeart/2005/8/layout/radial6"/>
    <dgm:cxn modelId="{610988F0-2CD6-4ECC-B9DA-0978273AA642}" type="presParOf" srcId="{EEA3199D-9A80-4707-9E10-5A06CA6E3FF8}" destId="{3706C5E4-C82C-42F9-91EB-17B9E95ECD54}" srcOrd="28" destOrd="0" presId="urn:microsoft.com/office/officeart/2005/8/layout/radial6"/>
    <dgm:cxn modelId="{F321B322-C06A-45D5-B228-DB5B7712B447}" type="presParOf" srcId="{EEA3199D-9A80-4707-9E10-5A06CA6E3FF8}" destId="{293237D6-0F42-4BCC-8540-F43486428505}" srcOrd="29" destOrd="0" presId="urn:microsoft.com/office/officeart/2005/8/layout/radial6"/>
    <dgm:cxn modelId="{74B1BB99-C6AF-49EE-B207-5434EC8940BE}" type="presParOf" srcId="{EEA3199D-9A80-4707-9E10-5A06CA6E3FF8}" destId="{9363BF13-F2AA-4B07-B327-8AECD9569569}" srcOrd="30" destOrd="0" presId="urn:microsoft.com/office/officeart/2005/8/layout/radial6"/>
  </dgm:cxnLst>
  <dgm:bg>
    <a:gradFill>
      <a:gsLst>
        <a:gs pos="0">
          <a:srgbClr val="CCCCFF"/>
        </a:gs>
        <a:gs pos="17999">
          <a:srgbClr val="99CCFF"/>
        </a:gs>
        <a:gs pos="36000">
          <a:srgbClr val="9966FF"/>
        </a:gs>
        <a:gs pos="61000">
          <a:srgbClr val="CC99FF"/>
        </a:gs>
        <a:gs pos="82001">
          <a:srgbClr val="99CCFF"/>
        </a:gs>
        <a:gs pos="100000">
          <a:srgbClr val="CCCCFF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E43E74-904A-49AD-ADDC-45DFFB0FF7F8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E00E141-5E11-4E75-9036-7D54D2FB8C45}">
      <dgm:prSet phldrT="[Text]" custT="1"/>
      <dgm:spPr/>
      <dgm:t>
        <a:bodyPr/>
        <a:lstStyle/>
        <a:p>
          <a:endParaRPr lang="en-US" sz="4800" b="1" dirty="0">
            <a:latin typeface="NikoshBAN" pitchFamily="2" charset="0"/>
            <a:cs typeface="NikoshBAN" pitchFamily="2" charset="0"/>
          </a:endParaRPr>
        </a:p>
      </dgm:t>
    </dgm:pt>
    <dgm:pt modelId="{D5C7C480-16B9-4265-A150-FF28E7F360E6}" type="parTrans" cxnId="{0024E9D6-B777-4A9B-8C72-498CBCBB547B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D664C70E-C57C-4050-97ED-678FC140B42F}" type="sibTrans" cxnId="{0024E9D6-B777-4A9B-8C72-498CBCBB547B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BAAB1E0F-6402-46D1-B4CA-C78C00308365}">
      <dgm:prSet phldrT="[Text]"/>
      <dgm:spPr/>
      <dgm:t>
        <a:bodyPr/>
        <a:lstStyle/>
        <a:p>
          <a:r>
            <a:rPr lang="en-US" b="1" dirty="0" smtClean="0">
              <a:latin typeface="NikoshBAN" pitchFamily="2" charset="0"/>
              <a:cs typeface="NikoshBAN" pitchFamily="2" charset="0"/>
            </a:rPr>
            <a:t>১২০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2DDBDA93-4F31-4DDB-BBDC-8523082029E7}" type="parTrans" cxnId="{58E16A5E-7E67-4232-8198-B6FA88C06400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C5607BEC-C6F8-4F66-BCB7-1E2E5B90CCBA}" type="sibTrans" cxnId="{58E16A5E-7E67-4232-8198-B6FA88C06400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FC12E2DF-C998-4943-A96B-A1CB8F49187C}">
      <dgm:prSet phldrT="[Text]"/>
      <dgm:spPr/>
      <dgm:t>
        <a:bodyPr/>
        <a:lstStyle/>
        <a:p>
          <a:r>
            <a:rPr lang="en-US" b="1" dirty="0" smtClean="0">
              <a:latin typeface="NikoshBAN" pitchFamily="2" charset="0"/>
              <a:cs typeface="NikoshBAN" pitchFamily="2" charset="0"/>
            </a:rPr>
            <a:t>৯৭০ 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CD72140A-20EB-4669-A13C-314319B52F08}" type="parTrans" cxnId="{3D994E0D-CEE1-4901-A5B7-DF69E5659B25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84CFC557-4CA9-4633-B764-9C54E52512E5}" type="sibTrans" cxnId="{3D994E0D-CEE1-4901-A5B7-DF69E5659B25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7B547E88-A82B-4554-B844-3F1C5B6B5F2B}">
      <dgm:prSet phldrT="[Text]"/>
      <dgm:spPr/>
      <dgm:t>
        <a:bodyPr/>
        <a:lstStyle/>
        <a:p>
          <a:r>
            <a:rPr lang="en-US" b="1" dirty="0" smtClean="0">
              <a:latin typeface="NikoshBAN" pitchFamily="2" charset="0"/>
              <a:cs typeface="NikoshBAN" pitchFamily="2" charset="0"/>
            </a:rPr>
            <a:t>১০০০ 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7F504FBF-E780-4C38-AAE2-8E72DF64BD5C}" type="parTrans" cxnId="{9BA53791-A688-4B61-972D-ACA07D81A217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C9D99DED-C798-449F-8752-347E72766D7C}" type="sibTrans" cxnId="{9BA53791-A688-4B61-972D-ACA07D81A217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99AB2838-CFCC-4EF5-BA30-C9F364187681}">
      <dgm:prSet phldrT="[Text]"/>
      <dgm:spPr/>
      <dgm:t>
        <a:bodyPr/>
        <a:lstStyle/>
        <a:p>
          <a:r>
            <a:rPr lang="en-US" b="1" dirty="0" smtClean="0">
              <a:latin typeface="NikoshBAN" pitchFamily="2" charset="0"/>
              <a:cs typeface="NikoshBAN" pitchFamily="2" charset="0"/>
            </a:rPr>
            <a:t>৯৯৯৯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B38F2B73-1D00-473D-92A0-A48625B88A85}" type="parTrans" cxnId="{8B98B252-16BB-44AC-AD66-30C213B2F61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7F91CE1E-1C8D-44B2-B1E7-0B223559D96A}" type="sibTrans" cxnId="{8B98B252-16BB-44AC-AD66-30C213B2F61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C0F0856F-B859-49F2-AF04-D1CE83AC5FFF}">
      <dgm:prSet phldrT="[Text]"/>
      <dgm:spPr/>
      <dgm:t>
        <a:bodyPr/>
        <a:lstStyle/>
        <a:p>
          <a:r>
            <a:rPr lang="en-US" b="1" dirty="0" smtClean="0">
              <a:latin typeface="NikoshBAN" pitchFamily="2" charset="0"/>
              <a:cs typeface="NikoshBAN" pitchFamily="2" charset="0"/>
            </a:rPr>
            <a:t>৮০৩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D78E9726-5B6D-46BD-8A9C-70B25F351A58}" type="parTrans" cxnId="{5633F34A-5AA7-41B9-AF57-B16F01C2EF00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63F16532-93A6-44B0-A823-E71BFCBC9310}" type="sibTrans" cxnId="{5633F34A-5AA7-41B9-AF57-B16F01C2EF00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0A710432-2DA7-48D3-B1C3-00193D8D8433}">
      <dgm:prSet phldrT="[Text]"/>
      <dgm:spPr/>
      <dgm:t>
        <a:bodyPr/>
        <a:lstStyle/>
        <a:p>
          <a:r>
            <a:rPr lang="en-US" b="1" dirty="0" smtClean="0">
              <a:latin typeface="NikoshBAN" pitchFamily="2" charset="0"/>
              <a:cs typeface="NikoshBAN" pitchFamily="2" charset="0"/>
            </a:rPr>
            <a:t>৯০০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B89025CC-00EA-4D22-B467-F8750B7FF920}" type="parTrans" cxnId="{18CB15A2-C364-4D7B-A3BB-413BC471007B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5451570B-DF82-413C-8B14-CC473DDAA3D4}" type="sibTrans" cxnId="{18CB15A2-C364-4D7B-A3BB-413BC471007B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EEA3199D-9A80-4707-9E10-5A06CA6E3FF8}" type="pres">
      <dgm:prSet presAssocID="{4AE43E74-904A-49AD-ADDC-45DFFB0FF7F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A9B603-74C0-4574-9D5E-9BAE01474A61}" type="pres">
      <dgm:prSet presAssocID="{4E00E141-5E11-4E75-9036-7D54D2FB8C45}" presName="centerShape" presStyleLbl="node0" presStyleIdx="0" presStyleCnt="1" custScaleX="56690" custScaleY="51021"/>
      <dgm:spPr/>
      <dgm:t>
        <a:bodyPr/>
        <a:lstStyle/>
        <a:p>
          <a:endParaRPr lang="en-US"/>
        </a:p>
      </dgm:t>
    </dgm:pt>
    <dgm:pt modelId="{E9877678-CEC4-4290-84D2-FD4BBFE816E9}" type="pres">
      <dgm:prSet presAssocID="{BAAB1E0F-6402-46D1-B4CA-C78C0030836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333657-156C-42C4-9D04-1ADFDAC2EEE9}" type="pres">
      <dgm:prSet presAssocID="{BAAB1E0F-6402-46D1-B4CA-C78C00308365}" presName="dummy" presStyleCnt="0"/>
      <dgm:spPr/>
      <dgm:t>
        <a:bodyPr/>
        <a:lstStyle/>
        <a:p>
          <a:endParaRPr lang="en-US"/>
        </a:p>
      </dgm:t>
    </dgm:pt>
    <dgm:pt modelId="{4BC03C23-1FE4-457B-A335-C4D7C61259C0}" type="pres">
      <dgm:prSet presAssocID="{C5607BEC-C6F8-4F66-BCB7-1E2E5B90CCBA}" presName="sibTrans" presStyleLbl="sibTrans2D1" presStyleIdx="0" presStyleCnt="6"/>
      <dgm:spPr/>
      <dgm:t>
        <a:bodyPr/>
        <a:lstStyle/>
        <a:p>
          <a:endParaRPr lang="en-US"/>
        </a:p>
      </dgm:t>
    </dgm:pt>
    <dgm:pt modelId="{27DD5135-A9EE-43DA-ABFD-68D89B7432EA}" type="pres">
      <dgm:prSet presAssocID="{FC12E2DF-C998-4943-A96B-A1CB8F49187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6D3126-5758-479C-B1E9-E315D3476DFA}" type="pres">
      <dgm:prSet presAssocID="{FC12E2DF-C998-4943-A96B-A1CB8F49187C}" presName="dummy" presStyleCnt="0"/>
      <dgm:spPr/>
      <dgm:t>
        <a:bodyPr/>
        <a:lstStyle/>
        <a:p>
          <a:endParaRPr lang="en-US"/>
        </a:p>
      </dgm:t>
    </dgm:pt>
    <dgm:pt modelId="{33455118-0E9F-4708-A335-6CE75552F4BB}" type="pres">
      <dgm:prSet presAssocID="{84CFC557-4CA9-4633-B764-9C54E52512E5}" presName="sibTrans" presStyleLbl="sibTrans2D1" presStyleIdx="1" presStyleCnt="6"/>
      <dgm:spPr/>
      <dgm:t>
        <a:bodyPr/>
        <a:lstStyle/>
        <a:p>
          <a:endParaRPr lang="en-US"/>
        </a:p>
      </dgm:t>
    </dgm:pt>
    <dgm:pt modelId="{0EC63D80-7A55-49A9-98A8-A445810E52E2}" type="pres">
      <dgm:prSet presAssocID="{7B547E88-A82B-4554-B844-3F1C5B6B5F2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F2249-8A14-4F0E-BB8C-BB4F3494F0D7}" type="pres">
      <dgm:prSet presAssocID="{7B547E88-A82B-4554-B844-3F1C5B6B5F2B}" presName="dummy" presStyleCnt="0"/>
      <dgm:spPr/>
      <dgm:t>
        <a:bodyPr/>
        <a:lstStyle/>
        <a:p>
          <a:endParaRPr lang="en-US"/>
        </a:p>
      </dgm:t>
    </dgm:pt>
    <dgm:pt modelId="{303E4090-D115-43DB-BA8B-0136752DA185}" type="pres">
      <dgm:prSet presAssocID="{C9D99DED-C798-449F-8752-347E72766D7C}" presName="sibTrans" presStyleLbl="sibTrans2D1" presStyleIdx="2" presStyleCnt="6"/>
      <dgm:spPr/>
      <dgm:t>
        <a:bodyPr/>
        <a:lstStyle/>
        <a:p>
          <a:endParaRPr lang="en-US"/>
        </a:p>
      </dgm:t>
    </dgm:pt>
    <dgm:pt modelId="{2AE3BA52-75E8-4ACE-9B83-92F602E57DB1}" type="pres">
      <dgm:prSet presAssocID="{99AB2838-CFCC-4EF5-BA30-C9F36418768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20210-A3A3-4768-9379-0A553C0FC131}" type="pres">
      <dgm:prSet presAssocID="{99AB2838-CFCC-4EF5-BA30-C9F364187681}" presName="dummy" presStyleCnt="0"/>
      <dgm:spPr/>
      <dgm:t>
        <a:bodyPr/>
        <a:lstStyle/>
        <a:p>
          <a:endParaRPr lang="en-US"/>
        </a:p>
      </dgm:t>
    </dgm:pt>
    <dgm:pt modelId="{BD8F330E-50DF-4EAA-A003-4D4207139C43}" type="pres">
      <dgm:prSet presAssocID="{7F91CE1E-1C8D-44B2-B1E7-0B223559D96A}" presName="sibTrans" presStyleLbl="sibTrans2D1" presStyleIdx="3" presStyleCnt="6"/>
      <dgm:spPr/>
      <dgm:t>
        <a:bodyPr/>
        <a:lstStyle/>
        <a:p>
          <a:endParaRPr lang="en-US"/>
        </a:p>
      </dgm:t>
    </dgm:pt>
    <dgm:pt modelId="{60B06AC0-6953-4494-ADED-9276F45BC6C5}" type="pres">
      <dgm:prSet presAssocID="{C0F0856F-B859-49F2-AF04-D1CE83AC5FF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00690-A97C-4713-BE60-52A0E46FB75A}" type="pres">
      <dgm:prSet presAssocID="{C0F0856F-B859-49F2-AF04-D1CE83AC5FFF}" presName="dummy" presStyleCnt="0"/>
      <dgm:spPr/>
      <dgm:t>
        <a:bodyPr/>
        <a:lstStyle/>
        <a:p>
          <a:endParaRPr lang="en-US"/>
        </a:p>
      </dgm:t>
    </dgm:pt>
    <dgm:pt modelId="{F2100367-BFBE-4C26-BDED-C53C0CE195B4}" type="pres">
      <dgm:prSet presAssocID="{63F16532-93A6-44B0-A823-E71BFCBC9310}" presName="sibTrans" presStyleLbl="sibTrans2D1" presStyleIdx="4" presStyleCnt="6"/>
      <dgm:spPr/>
      <dgm:t>
        <a:bodyPr/>
        <a:lstStyle/>
        <a:p>
          <a:endParaRPr lang="en-US"/>
        </a:p>
      </dgm:t>
    </dgm:pt>
    <dgm:pt modelId="{3706C5E4-C82C-42F9-91EB-17B9E95ECD54}" type="pres">
      <dgm:prSet presAssocID="{0A710432-2DA7-48D3-B1C3-00193D8D843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3237D6-0F42-4BCC-8540-F43486428505}" type="pres">
      <dgm:prSet presAssocID="{0A710432-2DA7-48D3-B1C3-00193D8D8433}" presName="dummy" presStyleCnt="0"/>
      <dgm:spPr/>
      <dgm:t>
        <a:bodyPr/>
        <a:lstStyle/>
        <a:p>
          <a:endParaRPr lang="en-US"/>
        </a:p>
      </dgm:t>
    </dgm:pt>
    <dgm:pt modelId="{9363BF13-F2AA-4B07-B327-8AECD9569569}" type="pres">
      <dgm:prSet presAssocID="{5451570B-DF82-413C-8B14-CC473DDAA3D4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F5E99CA6-7DEE-4734-B53E-133AD0F2C085}" type="presOf" srcId="{5451570B-DF82-413C-8B14-CC473DDAA3D4}" destId="{9363BF13-F2AA-4B07-B327-8AECD9569569}" srcOrd="0" destOrd="0" presId="urn:microsoft.com/office/officeart/2005/8/layout/radial6"/>
    <dgm:cxn modelId="{5633F34A-5AA7-41B9-AF57-B16F01C2EF00}" srcId="{4E00E141-5E11-4E75-9036-7D54D2FB8C45}" destId="{C0F0856F-B859-49F2-AF04-D1CE83AC5FFF}" srcOrd="4" destOrd="0" parTransId="{D78E9726-5B6D-46BD-8A9C-70B25F351A58}" sibTransId="{63F16532-93A6-44B0-A823-E71BFCBC9310}"/>
    <dgm:cxn modelId="{862B21CD-247E-4798-A58C-F337D97120C5}" type="presOf" srcId="{0A710432-2DA7-48D3-B1C3-00193D8D8433}" destId="{3706C5E4-C82C-42F9-91EB-17B9E95ECD54}" srcOrd="0" destOrd="0" presId="urn:microsoft.com/office/officeart/2005/8/layout/radial6"/>
    <dgm:cxn modelId="{259C4284-DE87-4E88-9D7A-46400E382569}" type="presOf" srcId="{C9D99DED-C798-449F-8752-347E72766D7C}" destId="{303E4090-D115-43DB-BA8B-0136752DA185}" srcOrd="0" destOrd="0" presId="urn:microsoft.com/office/officeart/2005/8/layout/radial6"/>
    <dgm:cxn modelId="{58E16A5E-7E67-4232-8198-B6FA88C06400}" srcId="{4E00E141-5E11-4E75-9036-7D54D2FB8C45}" destId="{BAAB1E0F-6402-46D1-B4CA-C78C00308365}" srcOrd="0" destOrd="0" parTransId="{2DDBDA93-4F31-4DDB-BBDC-8523082029E7}" sibTransId="{C5607BEC-C6F8-4F66-BCB7-1E2E5B90CCBA}"/>
    <dgm:cxn modelId="{47B2BE55-6661-432B-B9FE-BE062DAC539E}" type="presOf" srcId="{7F91CE1E-1C8D-44B2-B1E7-0B223559D96A}" destId="{BD8F330E-50DF-4EAA-A003-4D4207139C43}" srcOrd="0" destOrd="0" presId="urn:microsoft.com/office/officeart/2005/8/layout/radial6"/>
    <dgm:cxn modelId="{3D994E0D-CEE1-4901-A5B7-DF69E5659B25}" srcId="{4E00E141-5E11-4E75-9036-7D54D2FB8C45}" destId="{FC12E2DF-C998-4943-A96B-A1CB8F49187C}" srcOrd="1" destOrd="0" parTransId="{CD72140A-20EB-4669-A13C-314319B52F08}" sibTransId="{84CFC557-4CA9-4633-B764-9C54E52512E5}"/>
    <dgm:cxn modelId="{356A704A-67EC-4652-9932-7E5EDC76022F}" type="presOf" srcId="{C5607BEC-C6F8-4F66-BCB7-1E2E5B90CCBA}" destId="{4BC03C23-1FE4-457B-A335-C4D7C61259C0}" srcOrd="0" destOrd="0" presId="urn:microsoft.com/office/officeart/2005/8/layout/radial6"/>
    <dgm:cxn modelId="{01CED2B1-3CEC-4B6E-8100-5DD2671E0BF1}" type="presOf" srcId="{7B547E88-A82B-4554-B844-3F1C5B6B5F2B}" destId="{0EC63D80-7A55-49A9-98A8-A445810E52E2}" srcOrd="0" destOrd="0" presId="urn:microsoft.com/office/officeart/2005/8/layout/radial6"/>
    <dgm:cxn modelId="{8B98B252-16BB-44AC-AD66-30C213B2F616}" srcId="{4E00E141-5E11-4E75-9036-7D54D2FB8C45}" destId="{99AB2838-CFCC-4EF5-BA30-C9F364187681}" srcOrd="3" destOrd="0" parTransId="{B38F2B73-1D00-473D-92A0-A48625B88A85}" sibTransId="{7F91CE1E-1C8D-44B2-B1E7-0B223559D96A}"/>
    <dgm:cxn modelId="{C300CE56-05CE-4F40-959E-FA6E8CBDF107}" type="presOf" srcId="{C0F0856F-B859-49F2-AF04-D1CE83AC5FFF}" destId="{60B06AC0-6953-4494-ADED-9276F45BC6C5}" srcOrd="0" destOrd="0" presId="urn:microsoft.com/office/officeart/2005/8/layout/radial6"/>
    <dgm:cxn modelId="{62706043-6F5D-464B-AD3E-323053181A61}" type="presOf" srcId="{99AB2838-CFCC-4EF5-BA30-C9F364187681}" destId="{2AE3BA52-75E8-4ACE-9B83-92F602E57DB1}" srcOrd="0" destOrd="0" presId="urn:microsoft.com/office/officeart/2005/8/layout/radial6"/>
    <dgm:cxn modelId="{18CB15A2-C364-4D7B-A3BB-413BC471007B}" srcId="{4E00E141-5E11-4E75-9036-7D54D2FB8C45}" destId="{0A710432-2DA7-48D3-B1C3-00193D8D8433}" srcOrd="5" destOrd="0" parTransId="{B89025CC-00EA-4D22-B467-F8750B7FF920}" sibTransId="{5451570B-DF82-413C-8B14-CC473DDAA3D4}"/>
    <dgm:cxn modelId="{5E66FFCB-EC8D-4D2B-A210-19C2A3EACF4B}" type="presOf" srcId="{4AE43E74-904A-49AD-ADDC-45DFFB0FF7F8}" destId="{EEA3199D-9A80-4707-9E10-5A06CA6E3FF8}" srcOrd="0" destOrd="0" presId="urn:microsoft.com/office/officeart/2005/8/layout/radial6"/>
    <dgm:cxn modelId="{84E83A2E-F215-40EC-BBD4-E38E055879D6}" type="presOf" srcId="{84CFC557-4CA9-4633-B764-9C54E52512E5}" destId="{33455118-0E9F-4708-A335-6CE75552F4BB}" srcOrd="0" destOrd="0" presId="urn:microsoft.com/office/officeart/2005/8/layout/radial6"/>
    <dgm:cxn modelId="{80BE3099-4F87-43F1-BC77-C5DC403FC22D}" type="presOf" srcId="{63F16532-93A6-44B0-A823-E71BFCBC9310}" destId="{F2100367-BFBE-4C26-BDED-C53C0CE195B4}" srcOrd="0" destOrd="0" presId="urn:microsoft.com/office/officeart/2005/8/layout/radial6"/>
    <dgm:cxn modelId="{DD99AE00-3CC8-4AAF-8464-BBB00E25E8FE}" type="presOf" srcId="{4E00E141-5E11-4E75-9036-7D54D2FB8C45}" destId="{B6A9B603-74C0-4574-9D5E-9BAE01474A61}" srcOrd="0" destOrd="0" presId="urn:microsoft.com/office/officeart/2005/8/layout/radial6"/>
    <dgm:cxn modelId="{0024E9D6-B777-4A9B-8C72-498CBCBB547B}" srcId="{4AE43E74-904A-49AD-ADDC-45DFFB0FF7F8}" destId="{4E00E141-5E11-4E75-9036-7D54D2FB8C45}" srcOrd="0" destOrd="0" parTransId="{D5C7C480-16B9-4265-A150-FF28E7F360E6}" sibTransId="{D664C70E-C57C-4050-97ED-678FC140B42F}"/>
    <dgm:cxn modelId="{9BA53791-A688-4B61-972D-ACA07D81A217}" srcId="{4E00E141-5E11-4E75-9036-7D54D2FB8C45}" destId="{7B547E88-A82B-4554-B844-3F1C5B6B5F2B}" srcOrd="2" destOrd="0" parTransId="{7F504FBF-E780-4C38-AAE2-8E72DF64BD5C}" sibTransId="{C9D99DED-C798-449F-8752-347E72766D7C}"/>
    <dgm:cxn modelId="{83BFD0D7-6DBB-4F14-8981-B35D3E50E9A5}" type="presOf" srcId="{BAAB1E0F-6402-46D1-B4CA-C78C00308365}" destId="{E9877678-CEC4-4290-84D2-FD4BBFE816E9}" srcOrd="0" destOrd="0" presId="urn:microsoft.com/office/officeart/2005/8/layout/radial6"/>
    <dgm:cxn modelId="{E94CA53A-CE91-4A84-A180-EDC72890B262}" type="presOf" srcId="{FC12E2DF-C998-4943-A96B-A1CB8F49187C}" destId="{27DD5135-A9EE-43DA-ABFD-68D89B7432EA}" srcOrd="0" destOrd="0" presId="urn:microsoft.com/office/officeart/2005/8/layout/radial6"/>
    <dgm:cxn modelId="{66FEB17E-8192-4A4A-A31C-2788B7C4E611}" type="presParOf" srcId="{EEA3199D-9A80-4707-9E10-5A06CA6E3FF8}" destId="{B6A9B603-74C0-4574-9D5E-9BAE01474A61}" srcOrd="0" destOrd="0" presId="urn:microsoft.com/office/officeart/2005/8/layout/radial6"/>
    <dgm:cxn modelId="{C56D64E7-DC05-4176-A052-00F8BBFA93E5}" type="presParOf" srcId="{EEA3199D-9A80-4707-9E10-5A06CA6E3FF8}" destId="{E9877678-CEC4-4290-84D2-FD4BBFE816E9}" srcOrd="1" destOrd="0" presId="urn:microsoft.com/office/officeart/2005/8/layout/radial6"/>
    <dgm:cxn modelId="{F641F91E-FCB2-4038-817E-0A1EA4199E47}" type="presParOf" srcId="{EEA3199D-9A80-4707-9E10-5A06CA6E3FF8}" destId="{82333657-156C-42C4-9D04-1ADFDAC2EEE9}" srcOrd="2" destOrd="0" presId="urn:microsoft.com/office/officeart/2005/8/layout/radial6"/>
    <dgm:cxn modelId="{B2D61F3B-9FB0-45B6-97F3-40C087AED037}" type="presParOf" srcId="{EEA3199D-9A80-4707-9E10-5A06CA6E3FF8}" destId="{4BC03C23-1FE4-457B-A335-C4D7C61259C0}" srcOrd="3" destOrd="0" presId="urn:microsoft.com/office/officeart/2005/8/layout/radial6"/>
    <dgm:cxn modelId="{A830EFAB-32E0-4AAF-A9DC-E654E146EF59}" type="presParOf" srcId="{EEA3199D-9A80-4707-9E10-5A06CA6E3FF8}" destId="{27DD5135-A9EE-43DA-ABFD-68D89B7432EA}" srcOrd="4" destOrd="0" presId="urn:microsoft.com/office/officeart/2005/8/layout/radial6"/>
    <dgm:cxn modelId="{0EB13837-0865-46E2-88EC-D1F579D5682B}" type="presParOf" srcId="{EEA3199D-9A80-4707-9E10-5A06CA6E3FF8}" destId="{F56D3126-5758-479C-B1E9-E315D3476DFA}" srcOrd="5" destOrd="0" presId="urn:microsoft.com/office/officeart/2005/8/layout/radial6"/>
    <dgm:cxn modelId="{41BF9C74-65D0-4E5F-984E-799684C9D5DE}" type="presParOf" srcId="{EEA3199D-9A80-4707-9E10-5A06CA6E3FF8}" destId="{33455118-0E9F-4708-A335-6CE75552F4BB}" srcOrd="6" destOrd="0" presId="urn:microsoft.com/office/officeart/2005/8/layout/radial6"/>
    <dgm:cxn modelId="{E045ACF5-0408-45BE-A340-CB09EB22B092}" type="presParOf" srcId="{EEA3199D-9A80-4707-9E10-5A06CA6E3FF8}" destId="{0EC63D80-7A55-49A9-98A8-A445810E52E2}" srcOrd="7" destOrd="0" presId="urn:microsoft.com/office/officeart/2005/8/layout/radial6"/>
    <dgm:cxn modelId="{F7DCC36F-CC34-485D-BC6F-82AC082CB351}" type="presParOf" srcId="{EEA3199D-9A80-4707-9E10-5A06CA6E3FF8}" destId="{54AF2249-8A14-4F0E-BB8C-BB4F3494F0D7}" srcOrd="8" destOrd="0" presId="urn:microsoft.com/office/officeart/2005/8/layout/radial6"/>
    <dgm:cxn modelId="{614B89F7-F830-4174-85FA-AFBDD697199A}" type="presParOf" srcId="{EEA3199D-9A80-4707-9E10-5A06CA6E3FF8}" destId="{303E4090-D115-43DB-BA8B-0136752DA185}" srcOrd="9" destOrd="0" presId="urn:microsoft.com/office/officeart/2005/8/layout/radial6"/>
    <dgm:cxn modelId="{A33B854E-CB2E-43B4-AAE5-230FCD513F16}" type="presParOf" srcId="{EEA3199D-9A80-4707-9E10-5A06CA6E3FF8}" destId="{2AE3BA52-75E8-4ACE-9B83-92F602E57DB1}" srcOrd="10" destOrd="0" presId="urn:microsoft.com/office/officeart/2005/8/layout/radial6"/>
    <dgm:cxn modelId="{C697342B-695C-47B8-B679-DB17A4718DB6}" type="presParOf" srcId="{EEA3199D-9A80-4707-9E10-5A06CA6E3FF8}" destId="{5CB20210-A3A3-4768-9379-0A553C0FC131}" srcOrd="11" destOrd="0" presId="urn:microsoft.com/office/officeart/2005/8/layout/radial6"/>
    <dgm:cxn modelId="{116BA0EF-CCA7-4967-A2D7-DA241B4C63FA}" type="presParOf" srcId="{EEA3199D-9A80-4707-9E10-5A06CA6E3FF8}" destId="{BD8F330E-50DF-4EAA-A003-4D4207139C43}" srcOrd="12" destOrd="0" presId="urn:microsoft.com/office/officeart/2005/8/layout/radial6"/>
    <dgm:cxn modelId="{BF58E0B2-BEDD-48BF-8FE8-A1AF713799BF}" type="presParOf" srcId="{EEA3199D-9A80-4707-9E10-5A06CA6E3FF8}" destId="{60B06AC0-6953-4494-ADED-9276F45BC6C5}" srcOrd="13" destOrd="0" presId="urn:microsoft.com/office/officeart/2005/8/layout/radial6"/>
    <dgm:cxn modelId="{DB1E403E-94B8-402D-9A3D-573282FDC2D1}" type="presParOf" srcId="{EEA3199D-9A80-4707-9E10-5A06CA6E3FF8}" destId="{2DC00690-A97C-4713-BE60-52A0E46FB75A}" srcOrd="14" destOrd="0" presId="urn:microsoft.com/office/officeart/2005/8/layout/radial6"/>
    <dgm:cxn modelId="{943A5C7A-D97A-4B1C-ACED-D9D351EFD44C}" type="presParOf" srcId="{EEA3199D-9A80-4707-9E10-5A06CA6E3FF8}" destId="{F2100367-BFBE-4C26-BDED-C53C0CE195B4}" srcOrd="15" destOrd="0" presId="urn:microsoft.com/office/officeart/2005/8/layout/radial6"/>
    <dgm:cxn modelId="{A54DB250-D74F-4A1E-832C-9201823F10E9}" type="presParOf" srcId="{EEA3199D-9A80-4707-9E10-5A06CA6E3FF8}" destId="{3706C5E4-C82C-42F9-91EB-17B9E95ECD54}" srcOrd="16" destOrd="0" presId="urn:microsoft.com/office/officeart/2005/8/layout/radial6"/>
    <dgm:cxn modelId="{262DD355-A0BC-4168-9B07-F08ADC35EEDC}" type="presParOf" srcId="{EEA3199D-9A80-4707-9E10-5A06CA6E3FF8}" destId="{293237D6-0F42-4BCC-8540-F43486428505}" srcOrd="17" destOrd="0" presId="urn:microsoft.com/office/officeart/2005/8/layout/radial6"/>
    <dgm:cxn modelId="{36BB42BB-DC09-44F1-8AD5-565995823EDD}" type="presParOf" srcId="{EEA3199D-9A80-4707-9E10-5A06CA6E3FF8}" destId="{9363BF13-F2AA-4B07-B327-8AECD9569569}" srcOrd="18" destOrd="0" presId="urn:microsoft.com/office/officeart/2005/8/layout/radial6"/>
  </dgm:cxnLst>
  <dgm:bg>
    <a:gradFill flip="none" rotWithShape="1"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1"/>
      <a:tileRect/>
    </a:gradFill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413E94-5924-455F-9CEA-6B68082FA53D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9595A2C-13FD-48DE-A514-589757880C87}">
      <dgm:prSet phldrT="[Text]" custT="1"/>
      <dgm:spPr/>
      <dgm:t>
        <a:bodyPr/>
        <a:lstStyle/>
        <a:p>
          <a:r>
            <a:rPr lang="en-US" sz="4400" b="0" smtClean="0">
              <a:ln w="1905"/>
              <a:effectLst/>
              <a:latin typeface="NikoshBAN" pitchFamily="2" charset="0"/>
              <a:cs typeface="NikoshBAN" pitchFamily="2" charset="0"/>
            </a:rPr>
            <a:t>সংখ্যা পদ্ধতি </a:t>
          </a:r>
          <a:endParaRPr lang="en-US" sz="4400" b="0" dirty="0">
            <a:effectLst/>
          </a:endParaRPr>
        </a:p>
      </dgm:t>
    </dgm:pt>
    <dgm:pt modelId="{C0EE3E98-9A0D-43F1-9459-C2478CB10A62}" type="parTrans" cxnId="{53C2B3FD-11D2-4303-AA87-C358BD8FEBD3}">
      <dgm:prSet/>
      <dgm:spPr/>
      <dgm:t>
        <a:bodyPr/>
        <a:lstStyle/>
        <a:p>
          <a:endParaRPr lang="en-US" sz="2000"/>
        </a:p>
      </dgm:t>
    </dgm:pt>
    <dgm:pt modelId="{1310881D-B99A-4584-985E-08CF42CACA60}" type="sibTrans" cxnId="{53C2B3FD-11D2-4303-AA87-C358BD8FEBD3}">
      <dgm:prSet/>
      <dgm:spPr/>
      <dgm:t>
        <a:bodyPr/>
        <a:lstStyle/>
        <a:p>
          <a:endParaRPr lang="en-US" sz="2000"/>
        </a:p>
      </dgm:t>
    </dgm:pt>
    <dgm:pt modelId="{53766CA5-16EA-48DE-A8DA-F815060B1559}">
      <dgm:prSet phldrT="[Text]" custT="1"/>
      <dgm:spPr/>
      <dgm:t>
        <a:bodyPr/>
        <a:lstStyle/>
        <a:p>
          <a:r>
            <a:rPr lang="bn-BD" sz="32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পজিশনাল</a:t>
          </a:r>
          <a:endParaRPr lang="en-US" sz="32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D0E955-7F6E-4F2F-A24B-4229D2018DA9}" type="parTrans" cxnId="{BFB79129-CD21-4D2E-AF92-FD50B3CD997A}">
      <dgm:prSet/>
      <dgm:spPr/>
      <dgm:t>
        <a:bodyPr/>
        <a:lstStyle/>
        <a:p>
          <a:endParaRPr lang="en-US" sz="2000"/>
        </a:p>
      </dgm:t>
    </dgm:pt>
    <dgm:pt modelId="{E724E87E-5FF3-40F8-A7AD-0F059BF2E76A}" type="sibTrans" cxnId="{BFB79129-CD21-4D2E-AF92-FD50B3CD997A}">
      <dgm:prSet/>
      <dgm:spPr/>
      <dgm:t>
        <a:bodyPr/>
        <a:lstStyle/>
        <a:p>
          <a:endParaRPr lang="en-US" sz="2000"/>
        </a:p>
      </dgm:t>
    </dgm:pt>
    <dgm:pt modelId="{2083E29C-EE77-4FBF-A6A8-E8EC9AAEB771}">
      <dgm:prSet phldrT="[Text]" custT="1"/>
      <dgm:spPr/>
      <dgm:t>
        <a:bodyPr/>
        <a:lstStyle/>
        <a:p>
          <a:r>
            <a:rPr lang="bn-BD" sz="32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নন-পজিশনাল</a:t>
          </a:r>
          <a:endParaRPr lang="en-US" sz="32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C8DBFF-1388-49AC-BAEA-4C2233D78EA6}" type="parTrans" cxnId="{AD57DA2E-4564-48FE-A771-12055AB2FAF6}">
      <dgm:prSet/>
      <dgm:spPr/>
      <dgm:t>
        <a:bodyPr/>
        <a:lstStyle/>
        <a:p>
          <a:endParaRPr lang="en-US" sz="2000"/>
        </a:p>
      </dgm:t>
    </dgm:pt>
    <dgm:pt modelId="{D0538E48-6031-42CE-BC25-806086F2D6AF}" type="sibTrans" cxnId="{AD57DA2E-4564-48FE-A771-12055AB2FAF6}">
      <dgm:prSet/>
      <dgm:spPr/>
      <dgm:t>
        <a:bodyPr/>
        <a:lstStyle/>
        <a:p>
          <a:endParaRPr lang="en-US" sz="2000"/>
        </a:p>
      </dgm:t>
    </dgm:pt>
    <dgm:pt modelId="{D3AF3E88-16FD-4D49-A534-E08D39FA7772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smtClean="0">
              <a:effectLst/>
              <a:latin typeface="NikoshBAN" pitchFamily="2" charset="0"/>
              <a:cs typeface="NikoshBAN" pitchFamily="2" charset="0"/>
            </a:rPr>
            <a:t>বাইনারী সংখ্যা</a:t>
          </a:r>
          <a:endParaRPr lang="en-US" sz="2400" b="1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659DC0-8620-424C-89D6-368D1BC83FC2}" type="parTrans" cxnId="{15A4130F-BC85-4670-9FC1-2FD02E1377D9}">
      <dgm:prSet/>
      <dgm:spPr/>
      <dgm:t>
        <a:bodyPr/>
        <a:lstStyle/>
        <a:p>
          <a:endParaRPr lang="en-US" sz="2000"/>
        </a:p>
      </dgm:t>
    </dgm:pt>
    <dgm:pt modelId="{3068B989-228D-4B1A-AA2F-45D61129D124}" type="sibTrans" cxnId="{15A4130F-BC85-4670-9FC1-2FD02E1377D9}">
      <dgm:prSet/>
      <dgm:spPr/>
      <dgm:t>
        <a:bodyPr/>
        <a:lstStyle/>
        <a:p>
          <a:endParaRPr lang="en-US" sz="2000"/>
        </a:p>
      </dgm:t>
    </dgm:pt>
    <dgm:pt modelId="{13EA4320-A8A7-4010-9A0B-6812561DA277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smtClean="0">
              <a:effectLst/>
              <a:latin typeface="NikoshBAN" pitchFamily="2" charset="0"/>
              <a:cs typeface="NikoshBAN" pitchFamily="2" charset="0"/>
            </a:rPr>
            <a:t>অকটাল সংখ্যা</a:t>
          </a:r>
          <a:endParaRPr lang="en-US" sz="2400" b="1" dirty="0">
            <a:effectLst/>
            <a:latin typeface="NikoshBAN" pitchFamily="2" charset="0"/>
            <a:cs typeface="NikoshBAN" pitchFamily="2" charset="0"/>
          </a:endParaRPr>
        </a:p>
      </dgm:t>
    </dgm:pt>
    <dgm:pt modelId="{168E4C4E-C3B8-4AC8-9DAD-771390720CEE}" type="parTrans" cxnId="{E1AAA07E-69B1-4CE5-B99B-B20AE49C5DE3}">
      <dgm:prSet/>
      <dgm:spPr/>
      <dgm:t>
        <a:bodyPr/>
        <a:lstStyle/>
        <a:p>
          <a:endParaRPr lang="en-US" sz="2000"/>
        </a:p>
      </dgm:t>
    </dgm:pt>
    <dgm:pt modelId="{ADC68F70-3B8B-4A50-820D-3C65A81B51A5}" type="sibTrans" cxnId="{E1AAA07E-69B1-4CE5-B99B-B20AE49C5DE3}">
      <dgm:prSet/>
      <dgm:spPr/>
      <dgm:t>
        <a:bodyPr/>
        <a:lstStyle/>
        <a:p>
          <a:endParaRPr lang="en-US" sz="2000"/>
        </a:p>
      </dgm:t>
    </dgm:pt>
    <dgm:pt modelId="{364ECCDA-4A21-4EE5-8836-B35D47B48E3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50000"/>
            </a:lnSpc>
          </a:pPr>
          <a:r>
            <a:rPr lang="en-US" sz="2400" b="1" smtClean="0">
              <a:effectLst/>
              <a:latin typeface="NikoshBAN" pitchFamily="2" charset="0"/>
              <a:cs typeface="NikoshBAN" pitchFamily="2" charset="0"/>
            </a:rPr>
            <a:t>ডেসিম্যাল</a:t>
          </a:r>
          <a:r>
            <a:rPr lang="bn-BD" sz="2400" b="1" smtClean="0">
              <a:effectLst/>
              <a:latin typeface="NikoshBAN" pitchFamily="2" charset="0"/>
              <a:cs typeface="NikoshBAN" pitchFamily="2" charset="0"/>
            </a:rPr>
            <a:t>/</a:t>
          </a:r>
          <a:r>
            <a:rPr lang="en-US" sz="2400" b="1" smtClean="0">
              <a:effectLst/>
              <a:latin typeface="NikoshBAN" pitchFamily="2" charset="0"/>
              <a:cs typeface="NikoshBAN" pitchFamily="2" charset="0"/>
            </a:rPr>
            <a:t>দশমিক সংখ্যা</a:t>
          </a:r>
          <a:endParaRPr lang="en-US" sz="2400" b="1" dirty="0">
            <a:effectLst/>
            <a:latin typeface="NikoshBAN" pitchFamily="2" charset="0"/>
            <a:cs typeface="NikoshBAN" pitchFamily="2" charset="0"/>
          </a:endParaRPr>
        </a:p>
      </dgm:t>
    </dgm:pt>
    <dgm:pt modelId="{DA96D0D2-FE32-4ED9-919D-6D32449CD06C}" type="parTrans" cxnId="{33738B13-3DF1-47B8-A42D-02AB2C4BAF4C}">
      <dgm:prSet/>
      <dgm:spPr/>
      <dgm:t>
        <a:bodyPr/>
        <a:lstStyle/>
        <a:p>
          <a:endParaRPr lang="en-US" sz="2000"/>
        </a:p>
      </dgm:t>
    </dgm:pt>
    <dgm:pt modelId="{85D449C8-5F08-4050-AC9F-0BED7BAD9676}" type="sibTrans" cxnId="{33738B13-3DF1-47B8-A42D-02AB2C4BAF4C}">
      <dgm:prSet/>
      <dgm:spPr/>
      <dgm:t>
        <a:bodyPr/>
        <a:lstStyle/>
        <a:p>
          <a:endParaRPr lang="en-US" sz="2000"/>
        </a:p>
      </dgm:t>
    </dgm:pt>
    <dgm:pt modelId="{BB6E7D17-FFCA-4626-AD98-D916B50B3B5C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 smtClean="0">
              <a:effectLst/>
              <a:latin typeface="NikoshBAN" pitchFamily="2" charset="0"/>
              <a:cs typeface="NikoshBAN" pitchFamily="2" charset="0"/>
            </a:rPr>
            <a:t>হেক্সাডেসিম্যাল</a:t>
          </a:r>
          <a:r>
            <a:rPr lang="en-US" sz="2400" b="1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effectLst/>
              <a:latin typeface="NikoshBAN" pitchFamily="2" charset="0"/>
              <a:cs typeface="NikoshBAN" pitchFamily="2" charset="0"/>
            </a:rPr>
            <a:t>সংখ্যা</a:t>
          </a:r>
          <a:endParaRPr lang="en-US" sz="2400" b="1" dirty="0">
            <a:effectLst/>
          </a:endParaRPr>
        </a:p>
      </dgm:t>
    </dgm:pt>
    <dgm:pt modelId="{EE591F47-EE12-4154-811D-5FA57530DAFA}" type="parTrans" cxnId="{1FDF4A8E-FE71-4DC7-8382-9500626B95CA}">
      <dgm:prSet/>
      <dgm:spPr/>
      <dgm:t>
        <a:bodyPr/>
        <a:lstStyle/>
        <a:p>
          <a:endParaRPr lang="en-US" sz="2000"/>
        </a:p>
      </dgm:t>
    </dgm:pt>
    <dgm:pt modelId="{13199339-E6AD-47D7-A366-976E251AC1C9}" type="sibTrans" cxnId="{1FDF4A8E-FE71-4DC7-8382-9500626B95CA}">
      <dgm:prSet/>
      <dgm:spPr/>
      <dgm:t>
        <a:bodyPr/>
        <a:lstStyle/>
        <a:p>
          <a:endParaRPr lang="en-US" sz="2000"/>
        </a:p>
      </dgm:t>
    </dgm:pt>
    <dgm:pt modelId="{630DF757-6900-4229-BCD9-C895C08D4BA3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b="1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হায়ারোগ্লিফিক্স</a:t>
          </a:r>
          <a:endParaRPr lang="en-US" sz="2400" b="1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121704-0757-4223-B214-D8DA064F8931}" type="parTrans" cxnId="{26767C63-36EA-46D9-9355-882BCBE9C3C6}">
      <dgm:prSet/>
      <dgm:spPr/>
      <dgm:t>
        <a:bodyPr/>
        <a:lstStyle/>
        <a:p>
          <a:endParaRPr lang="en-US"/>
        </a:p>
      </dgm:t>
    </dgm:pt>
    <dgm:pt modelId="{DDC17575-3908-4823-814B-FC34D1DACF0D}" type="sibTrans" cxnId="{26767C63-36EA-46D9-9355-882BCBE9C3C6}">
      <dgm:prSet/>
      <dgm:spPr/>
      <dgm:t>
        <a:bodyPr/>
        <a:lstStyle/>
        <a:p>
          <a:endParaRPr lang="en-US"/>
        </a:p>
      </dgm:t>
    </dgm:pt>
    <dgm:pt modelId="{C9EBB4A2-738E-4EFC-BE4E-DFC2BED4DF7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b="1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মিশরীয়</a:t>
          </a:r>
          <a:endParaRPr lang="en-US" sz="2400" b="1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E81975-76A7-44C4-9552-EB5EBD061F1D}" type="parTrans" cxnId="{6CC2E591-EDAA-45A2-BD8E-5C23A610C5D3}">
      <dgm:prSet/>
      <dgm:spPr/>
      <dgm:t>
        <a:bodyPr/>
        <a:lstStyle/>
        <a:p>
          <a:endParaRPr lang="en-US"/>
        </a:p>
      </dgm:t>
    </dgm:pt>
    <dgm:pt modelId="{E9712AE2-4B3C-4467-ACAB-F6C4AE60DC12}" type="sibTrans" cxnId="{6CC2E591-EDAA-45A2-BD8E-5C23A610C5D3}">
      <dgm:prSet/>
      <dgm:spPr/>
      <dgm:t>
        <a:bodyPr/>
        <a:lstStyle/>
        <a:p>
          <a:endParaRPr lang="en-US"/>
        </a:p>
      </dgm:t>
    </dgm:pt>
    <dgm:pt modelId="{969043A0-F7BA-430B-89AC-F9D56203C47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b="1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ব্যবিলনীয়</a:t>
          </a:r>
          <a:endParaRPr lang="en-US" sz="2400" b="1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7BD5CB-7399-4C60-930C-A350B0B9E1E8}" type="parTrans" cxnId="{A1EC74EA-9B67-467F-BE6A-7D48C8E80B12}">
      <dgm:prSet/>
      <dgm:spPr/>
      <dgm:t>
        <a:bodyPr/>
        <a:lstStyle/>
        <a:p>
          <a:endParaRPr lang="en-US"/>
        </a:p>
      </dgm:t>
    </dgm:pt>
    <dgm:pt modelId="{2BE0B0A3-9F82-4669-9252-9EB3013120A5}" type="sibTrans" cxnId="{A1EC74EA-9B67-467F-BE6A-7D48C8E80B12}">
      <dgm:prSet/>
      <dgm:spPr/>
      <dgm:t>
        <a:bodyPr/>
        <a:lstStyle/>
        <a:p>
          <a:endParaRPr lang="en-US"/>
        </a:p>
      </dgm:t>
    </dgm:pt>
    <dgm:pt modelId="{2690FB77-7DD2-4FD3-9E3D-55178E5362A5}" type="pres">
      <dgm:prSet presAssocID="{E9413E94-5924-455F-9CEA-6B68082FA53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C729B13-64AD-45F2-A61D-E9AAC6EDC161}" type="pres">
      <dgm:prSet presAssocID="{F9595A2C-13FD-48DE-A514-589757880C8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BD3F2B1-F444-4842-B283-438DF2AB66A3}" type="pres">
      <dgm:prSet presAssocID="{F9595A2C-13FD-48DE-A514-589757880C87}" presName="rootComposite1" presStyleCnt="0"/>
      <dgm:spPr/>
      <dgm:t>
        <a:bodyPr/>
        <a:lstStyle/>
        <a:p>
          <a:endParaRPr lang="en-US"/>
        </a:p>
      </dgm:t>
    </dgm:pt>
    <dgm:pt modelId="{3A6BD268-7D7E-41D8-A06E-F1637D02B705}" type="pres">
      <dgm:prSet presAssocID="{F9595A2C-13FD-48DE-A514-589757880C87}" presName="rootText1" presStyleLbl="node0" presStyleIdx="0" presStyleCnt="1" custScaleX="329442" custScaleY="102245" custLinFactNeighborX="-11729" custLinFactNeighborY="-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1261FA-6A07-4654-BBB0-D3978C56AF78}" type="pres">
      <dgm:prSet presAssocID="{F9595A2C-13FD-48DE-A514-589757880C8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45DA968-7E73-4851-8658-5573EA60B446}" type="pres">
      <dgm:prSet presAssocID="{F9595A2C-13FD-48DE-A514-589757880C87}" presName="hierChild2" presStyleCnt="0"/>
      <dgm:spPr/>
      <dgm:t>
        <a:bodyPr/>
        <a:lstStyle/>
        <a:p>
          <a:endParaRPr lang="en-US"/>
        </a:p>
      </dgm:t>
    </dgm:pt>
    <dgm:pt modelId="{204B4B58-23FE-4104-B774-B39456AF8AFD}" type="pres">
      <dgm:prSet presAssocID="{65D0E955-7F6E-4F2F-A24B-4229D2018DA9}" presName="Name37" presStyleLbl="parChTrans1D2" presStyleIdx="0" presStyleCnt="2"/>
      <dgm:spPr/>
      <dgm:t>
        <a:bodyPr/>
        <a:lstStyle/>
        <a:p>
          <a:endParaRPr lang="en-US"/>
        </a:p>
      </dgm:t>
    </dgm:pt>
    <dgm:pt modelId="{E5822D00-9CB2-4658-B612-92F856552884}" type="pres">
      <dgm:prSet presAssocID="{53766CA5-16EA-48DE-A8DA-F815060B155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8375EB0-698E-4A71-A43F-24AE680F33A6}" type="pres">
      <dgm:prSet presAssocID="{53766CA5-16EA-48DE-A8DA-F815060B1559}" presName="rootComposite" presStyleCnt="0"/>
      <dgm:spPr/>
      <dgm:t>
        <a:bodyPr/>
        <a:lstStyle/>
        <a:p>
          <a:endParaRPr lang="en-US"/>
        </a:p>
      </dgm:t>
    </dgm:pt>
    <dgm:pt modelId="{C8430313-35FB-4813-8AFF-EFEF5B1E63B9}" type="pres">
      <dgm:prSet presAssocID="{53766CA5-16EA-48DE-A8DA-F815060B1559}" presName="rootText" presStyleLbl="node2" presStyleIdx="0" presStyleCnt="2" custScaleX="193123" custLinFactNeighborX="-789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26F151-F04A-4D65-99BB-F6E64C4D3CDA}" type="pres">
      <dgm:prSet presAssocID="{53766CA5-16EA-48DE-A8DA-F815060B1559}" presName="rootConnector" presStyleLbl="node2" presStyleIdx="0" presStyleCnt="2"/>
      <dgm:spPr/>
      <dgm:t>
        <a:bodyPr/>
        <a:lstStyle/>
        <a:p>
          <a:endParaRPr lang="en-US"/>
        </a:p>
      </dgm:t>
    </dgm:pt>
    <dgm:pt modelId="{084063D9-268A-454A-B93F-8D6DCED27565}" type="pres">
      <dgm:prSet presAssocID="{53766CA5-16EA-48DE-A8DA-F815060B1559}" presName="hierChild4" presStyleCnt="0"/>
      <dgm:spPr/>
      <dgm:t>
        <a:bodyPr/>
        <a:lstStyle/>
        <a:p>
          <a:endParaRPr lang="en-US"/>
        </a:p>
      </dgm:t>
    </dgm:pt>
    <dgm:pt modelId="{A721FB07-8EB6-4F99-AE00-BA3D150EC5FD}" type="pres">
      <dgm:prSet presAssocID="{83659DC0-8620-424C-89D6-368D1BC83FC2}" presName="Name37" presStyleLbl="parChTrans1D3" presStyleIdx="0" presStyleCnt="7"/>
      <dgm:spPr/>
      <dgm:t>
        <a:bodyPr/>
        <a:lstStyle/>
        <a:p>
          <a:endParaRPr lang="en-US"/>
        </a:p>
      </dgm:t>
    </dgm:pt>
    <dgm:pt modelId="{2E27A148-12FD-4FD7-9D69-B4F2EE70EDE2}" type="pres">
      <dgm:prSet presAssocID="{D3AF3E88-16FD-4D49-A534-E08D39FA77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F1D54EF-3020-41B9-980B-74F946D38561}" type="pres">
      <dgm:prSet presAssocID="{D3AF3E88-16FD-4D49-A534-E08D39FA7772}" presName="rootComposite" presStyleCnt="0"/>
      <dgm:spPr/>
      <dgm:t>
        <a:bodyPr/>
        <a:lstStyle/>
        <a:p>
          <a:endParaRPr lang="en-US"/>
        </a:p>
      </dgm:t>
    </dgm:pt>
    <dgm:pt modelId="{548902E2-C384-4C42-AB2D-8A920068EA1E}" type="pres">
      <dgm:prSet presAssocID="{D3AF3E88-16FD-4D49-A534-E08D39FA7772}" presName="rootText" presStyleLbl="node3" presStyleIdx="0" presStyleCnt="7" custScaleX="185737" custLinFactNeighborX="-77157" custLinFactNeighborY="-131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843981-E400-4B64-B5F3-EB7730893EBC}" type="pres">
      <dgm:prSet presAssocID="{D3AF3E88-16FD-4D49-A534-E08D39FA7772}" presName="rootConnector" presStyleLbl="node3" presStyleIdx="0" presStyleCnt="7"/>
      <dgm:spPr/>
      <dgm:t>
        <a:bodyPr/>
        <a:lstStyle/>
        <a:p>
          <a:endParaRPr lang="en-US"/>
        </a:p>
      </dgm:t>
    </dgm:pt>
    <dgm:pt modelId="{10472719-B5BE-49BE-A067-DBDED1D9D051}" type="pres">
      <dgm:prSet presAssocID="{D3AF3E88-16FD-4D49-A534-E08D39FA7772}" presName="hierChild4" presStyleCnt="0"/>
      <dgm:spPr/>
      <dgm:t>
        <a:bodyPr/>
        <a:lstStyle/>
        <a:p>
          <a:endParaRPr lang="en-US"/>
        </a:p>
      </dgm:t>
    </dgm:pt>
    <dgm:pt modelId="{2BF617C9-6BCF-482A-A8E2-E4F0280BDFC1}" type="pres">
      <dgm:prSet presAssocID="{D3AF3E88-16FD-4D49-A534-E08D39FA7772}" presName="hierChild5" presStyleCnt="0"/>
      <dgm:spPr/>
      <dgm:t>
        <a:bodyPr/>
        <a:lstStyle/>
        <a:p>
          <a:endParaRPr lang="en-US"/>
        </a:p>
      </dgm:t>
    </dgm:pt>
    <dgm:pt modelId="{5F1A26A4-BF9A-4732-9B35-D3D34E4E2E15}" type="pres">
      <dgm:prSet presAssocID="{168E4C4E-C3B8-4AC8-9DAD-771390720CEE}" presName="Name37" presStyleLbl="parChTrans1D3" presStyleIdx="1" presStyleCnt="7"/>
      <dgm:spPr/>
      <dgm:t>
        <a:bodyPr/>
        <a:lstStyle/>
        <a:p>
          <a:endParaRPr lang="en-US"/>
        </a:p>
      </dgm:t>
    </dgm:pt>
    <dgm:pt modelId="{E7565723-1330-47CA-B719-C2B8F9A2CB47}" type="pres">
      <dgm:prSet presAssocID="{13EA4320-A8A7-4010-9A0B-6812561DA27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DA3556-CFDE-47E6-9B3C-5CC049DA3090}" type="pres">
      <dgm:prSet presAssocID="{13EA4320-A8A7-4010-9A0B-6812561DA277}" presName="rootComposite" presStyleCnt="0"/>
      <dgm:spPr/>
      <dgm:t>
        <a:bodyPr/>
        <a:lstStyle/>
        <a:p>
          <a:endParaRPr lang="en-US"/>
        </a:p>
      </dgm:t>
    </dgm:pt>
    <dgm:pt modelId="{2F5EF866-1326-47F2-9B10-54A589CBD842}" type="pres">
      <dgm:prSet presAssocID="{13EA4320-A8A7-4010-9A0B-6812561DA277}" presName="rootText" presStyleLbl="node3" presStyleIdx="1" presStyleCnt="7" custScaleX="185737" custLinFactNeighborX="-77157" custLinFactNeighborY="-223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F714E5-2141-42A5-8C36-231A70D2F446}" type="pres">
      <dgm:prSet presAssocID="{13EA4320-A8A7-4010-9A0B-6812561DA277}" presName="rootConnector" presStyleLbl="node3" presStyleIdx="1" presStyleCnt="7"/>
      <dgm:spPr/>
      <dgm:t>
        <a:bodyPr/>
        <a:lstStyle/>
        <a:p>
          <a:endParaRPr lang="en-US"/>
        </a:p>
      </dgm:t>
    </dgm:pt>
    <dgm:pt modelId="{4D9080FF-D9B4-4992-A4E2-91B4E48B6EC3}" type="pres">
      <dgm:prSet presAssocID="{13EA4320-A8A7-4010-9A0B-6812561DA277}" presName="hierChild4" presStyleCnt="0"/>
      <dgm:spPr/>
      <dgm:t>
        <a:bodyPr/>
        <a:lstStyle/>
        <a:p>
          <a:endParaRPr lang="en-US"/>
        </a:p>
      </dgm:t>
    </dgm:pt>
    <dgm:pt modelId="{0E3F93FD-7964-4064-9716-32EE49A89F14}" type="pres">
      <dgm:prSet presAssocID="{13EA4320-A8A7-4010-9A0B-6812561DA277}" presName="hierChild5" presStyleCnt="0"/>
      <dgm:spPr/>
      <dgm:t>
        <a:bodyPr/>
        <a:lstStyle/>
        <a:p>
          <a:endParaRPr lang="en-US"/>
        </a:p>
      </dgm:t>
    </dgm:pt>
    <dgm:pt modelId="{E8D78ECC-8AED-4CC5-95F6-647AB595B307}" type="pres">
      <dgm:prSet presAssocID="{DA96D0D2-FE32-4ED9-919D-6D32449CD06C}" presName="Name37" presStyleLbl="parChTrans1D3" presStyleIdx="2" presStyleCnt="7"/>
      <dgm:spPr/>
      <dgm:t>
        <a:bodyPr/>
        <a:lstStyle/>
        <a:p>
          <a:endParaRPr lang="en-US"/>
        </a:p>
      </dgm:t>
    </dgm:pt>
    <dgm:pt modelId="{C5AC5853-2C77-4D54-AA57-CE42421AEAAA}" type="pres">
      <dgm:prSet presAssocID="{364ECCDA-4A21-4EE5-8836-B35D47B48E3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E53B14B-AC75-4649-8EB2-9AFEAAD9408C}" type="pres">
      <dgm:prSet presAssocID="{364ECCDA-4A21-4EE5-8836-B35D47B48E3B}" presName="rootComposite" presStyleCnt="0"/>
      <dgm:spPr/>
      <dgm:t>
        <a:bodyPr/>
        <a:lstStyle/>
        <a:p>
          <a:endParaRPr lang="en-US"/>
        </a:p>
      </dgm:t>
    </dgm:pt>
    <dgm:pt modelId="{6DA420D5-A2FE-4D72-B693-CD4C0859195A}" type="pres">
      <dgm:prSet presAssocID="{364ECCDA-4A21-4EE5-8836-B35D47B48E3B}" presName="rootText" presStyleLbl="node3" presStyleIdx="2" presStyleCnt="7" custScaleX="259317" custScaleY="108190" custLinFactNeighborX="-77157" custLinFactNeighborY="-354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7B3826-0143-4D42-8DF5-36F13015D29D}" type="pres">
      <dgm:prSet presAssocID="{364ECCDA-4A21-4EE5-8836-B35D47B48E3B}" presName="rootConnector" presStyleLbl="node3" presStyleIdx="2" presStyleCnt="7"/>
      <dgm:spPr/>
      <dgm:t>
        <a:bodyPr/>
        <a:lstStyle/>
        <a:p>
          <a:endParaRPr lang="en-US"/>
        </a:p>
      </dgm:t>
    </dgm:pt>
    <dgm:pt modelId="{92C6FA17-4D0C-45BB-A7EF-415EAD81E327}" type="pres">
      <dgm:prSet presAssocID="{364ECCDA-4A21-4EE5-8836-B35D47B48E3B}" presName="hierChild4" presStyleCnt="0"/>
      <dgm:spPr/>
      <dgm:t>
        <a:bodyPr/>
        <a:lstStyle/>
        <a:p>
          <a:endParaRPr lang="en-US"/>
        </a:p>
      </dgm:t>
    </dgm:pt>
    <dgm:pt modelId="{86F4791B-53B2-467E-86ED-7FC3EFB7EF34}" type="pres">
      <dgm:prSet presAssocID="{364ECCDA-4A21-4EE5-8836-B35D47B48E3B}" presName="hierChild5" presStyleCnt="0"/>
      <dgm:spPr/>
      <dgm:t>
        <a:bodyPr/>
        <a:lstStyle/>
        <a:p>
          <a:endParaRPr lang="en-US"/>
        </a:p>
      </dgm:t>
    </dgm:pt>
    <dgm:pt modelId="{89C5DE85-CCBB-4918-8D85-D50E0396329B}" type="pres">
      <dgm:prSet presAssocID="{EE591F47-EE12-4154-811D-5FA57530DAFA}" presName="Name37" presStyleLbl="parChTrans1D3" presStyleIdx="3" presStyleCnt="7"/>
      <dgm:spPr/>
      <dgm:t>
        <a:bodyPr/>
        <a:lstStyle/>
        <a:p>
          <a:endParaRPr lang="en-US"/>
        </a:p>
      </dgm:t>
    </dgm:pt>
    <dgm:pt modelId="{52895980-DC73-4455-BA55-51B8CBD33057}" type="pres">
      <dgm:prSet presAssocID="{BB6E7D17-FFCA-4626-AD98-D916B50B3B5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BBDC802-ECFD-4A37-8736-F158D8AD3E00}" type="pres">
      <dgm:prSet presAssocID="{BB6E7D17-FFCA-4626-AD98-D916B50B3B5C}" presName="rootComposite" presStyleCnt="0"/>
      <dgm:spPr/>
      <dgm:t>
        <a:bodyPr/>
        <a:lstStyle/>
        <a:p>
          <a:endParaRPr lang="en-US"/>
        </a:p>
      </dgm:t>
    </dgm:pt>
    <dgm:pt modelId="{878F2C4D-78E5-4B39-86C2-59DB14A64394}" type="pres">
      <dgm:prSet presAssocID="{BB6E7D17-FFCA-4626-AD98-D916B50B3B5C}" presName="rootText" presStyleLbl="node3" presStyleIdx="3" presStyleCnt="7" custScaleX="185737" custScaleY="110068" custLinFactNeighborX="-77157" custLinFactNeighborY="-489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67D122-5F07-417E-86F2-70C396D6CF66}" type="pres">
      <dgm:prSet presAssocID="{BB6E7D17-FFCA-4626-AD98-D916B50B3B5C}" presName="rootConnector" presStyleLbl="node3" presStyleIdx="3" presStyleCnt="7"/>
      <dgm:spPr/>
      <dgm:t>
        <a:bodyPr/>
        <a:lstStyle/>
        <a:p>
          <a:endParaRPr lang="en-US"/>
        </a:p>
      </dgm:t>
    </dgm:pt>
    <dgm:pt modelId="{89C0C311-F577-4F6F-BC76-6A62A8E885B9}" type="pres">
      <dgm:prSet presAssocID="{BB6E7D17-FFCA-4626-AD98-D916B50B3B5C}" presName="hierChild4" presStyleCnt="0"/>
      <dgm:spPr/>
      <dgm:t>
        <a:bodyPr/>
        <a:lstStyle/>
        <a:p>
          <a:endParaRPr lang="en-US"/>
        </a:p>
      </dgm:t>
    </dgm:pt>
    <dgm:pt modelId="{7F70503C-2DC5-404F-9027-2E9F9C169946}" type="pres">
      <dgm:prSet presAssocID="{BB6E7D17-FFCA-4626-AD98-D916B50B3B5C}" presName="hierChild5" presStyleCnt="0"/>
      <dgm:spPr/>
      <dgm:t>
        <a:bodyPr/>
        <a:lstStyle/>
        <a:p>
          <a:endParaRPr lang="en-US"/>
        </a:p>
      </dgm:t>
    </dgm:pt>
    <dgm:pt modelId="{5BDFC78C-3A1B-4106-A51A-369C6BAB0A4A}" type="pres">
      <dgm:prSet presAssocID="{53766CA5-16EA-48DE-A8DA-F815060B1559}" presName="hierChild5" presStyleCnt="0"/>
      <dgm:spPr/>
      <dgm:t>
        <a:bodyPr/>
        <a:lstStyle/>
        <a:p>
          <a:endParaRPr lang="en-US"/>
        </a:p>
      </dgm:t>
    </dgm:pt>
    <dgm:pt modelId="{8C56B98B-C0E0-4B33-B45B-50D4652887B1}" type="pres">
      <dgm:prSet presAssocID="{CFC8DBFF-1388-49AC-BAEA-4C2233D78EA6}" presName="Name37" presStyleLbl="parChTrans1D2" presStyleIdx="1" presStyleCnt="2"/>
      <dgm:spPr/>
      <dgm:t>
        <a:bodyPr/>
        <a:lstStyle/>
        <a:p>
          <a:endParaRPr lang="en-US"/>
        </a:p>
      </dgm:t>
    </dgm:pt>
    <dgm:pt modelId="{E85D355B-BF67-4A9C-9E03-B541419B1B09}" type="pres">
      <dgm:prSet presAssocID="{2083E29C-EE77-4FBF-A6A8-E8EC9AAEB77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EFCCA1B-DC32-408B-BEE8-D30A8710CB42}" type="pres">
      <dgm:prSet presAssocID="{2083E29C-EE77-4FBF-A6A8-E8EC9AAEB771}" presName="rootComposite" presStyleCnt="0"/>
      <dgm:spPr/>
      <dgm:t>
        <a:bodyPr/>
        <a:lstStyle/>
        <a:p>
          <a:endParaRPr lang="en-US"/>
        </a:p>
      </dgm:t>
    </dgm:pt>
    <dgm:pt modelId="{1370B748-D55D-4A2C-B795-40EB69340F47}" type="pres">
      <dgm:prSet presAssocID="{2083E29C-EE77-4FBF-A6A8-E8EC9AAEB771}" presName="rootText" presStyleLbl="node2" presStyleIdx="1" presStyleCnt="2" custScaleX="201533" custLinFactNeighborX="492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C6E6D9-468F-48E5-8B19-7947C7FD5275}" type="pres">
      <dgm:prSet presAssocID="{2083E29C-EE77-4FBF-A6A8-E8EC9AAEB771}" presName="rootConnector" presStyleLbl="node2" presStyleIdx="1" presStyleCnt="2"/>
      <dgm:spPr/>
      <dgm:t>
        <a:bodyPr/>
        <a:lstStyle/>
        <a:p>
          <a:endParaRPr lang="en-US"/>
        </a:p>
      </dgm:t>
    </dgm:pt>
    <dgm:pt modelId="{F7B981F4-1B00-4BBC-AC08-9C55350E4055}" type="pres">
      <dgm:prSet presAssocID="{2083E29C-EE77-4FBF-A6A8-E8EC9AAEB771}" presName="hierChild4" presStyleCnt="0"/>
      <dgm:spPr/>
      <dgm:t>
        <a:bodyPr/>
        <a:lstStyle/>
        <a:p>
          <a:endParaRPr lang="en-US"/>
        </a:p>
      </dgm:t>
    </dgm:pt>
    <dgm:pt modelId="{DB1284BB-1854-4DEC-95CD-C2F52090BD82}" type="pres">
      <dgm:prSet presAssocID="{4B121704-0757-4223-B214-D8DA064F8931}" presName="Name37" presStyleLbl="parChTrans1D3" presStyleIdx="4" presStyleCnt="7"/>
      <dgm:spPr/>
      <dgm:t>
        <a:bodyPr/>
        <a:lstStyle/>
        <a:p>
          <a:endParaRPr lang="en-US"/>
        </a:p>
      </dgm:t>
    </dgm:pt>
    <dgm:pt modelId="{39A67E3C-8A51-4553-A7DF-BF856F610A31}" type="pres">
      <dgm:prSet presAssocID="{630DF757-6900-4229-BCD9-C895C08D4BA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0992498-62FA-48B3-A01A-CA604FD60E0F}" type="pres">
      <dgm:prSet presAssocID="{630DF757-6900-4229-BCD9-C895C08D4BA3}" presName="rootComposite" presStyleCnt="0"/>
      <dgm:spPr/>
      <dgm:t>
        <a:bodyPr/>
        <a:lstStyle/>
        <a:p>
          <a:endParaRPr lang="en-US"/>
        </a:p>
      </dgm:t>
    </dgm:pt>
    <dgm:pt modelId="{C7598BE4-F236-43A6-816B-233480B8DEAF}" type="pres">
      <dgm:prSet presAssocID="{630DF757-6900-4229-BCD9-C895C08D4BA3}" presName="rootText" presStyleLbl="node3" presStyleIdx="4" presStyleCnt="7" custScaleX="161157" custLinFactNeighborX="50859" custLinFactNeighborY="-133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363556-9AB1-467A-9694-15BF82C0073D}" type="pres">
      <dgm:prSet presAssocID="{630DF757-6900-4229-BCD9-C895C08D4BA3}" presName="rootConnector" presStyleLbl="node3" presStyleIdx="4" presStyleCnt="7"/>
      <dgm:spPr/>
      <dgm:t>
        <a:bodyPr/>
        <a:lstStyle/>
        <a:p>
          <a:endParaRPr lang="en-US"/>
        </a:p>
      </dgm:t>
    </dgm:pt>
    <dgm:pt modelId="{76D97C7D-281C-4229-BA79-A65F2D6712E7}" type="pres">
      <dgm:prSet presAssocID="{630DF757-6900-4229-BCD9-C895C08D4BA3}" presName="hierChild4" presStyleCnt="0"/>
      <dgm:spPr/>
      <dgm:t>
        <a:bodyPr/>
        <a:lstStyle/>
        <a:p>
          <a:endParaRPr lang="en-US"/>
        </a:p>
      </dgm:t>
    </dgm:pt>
    <dgm:pt modelId="{921E2ECF-542B-42AE-ABD3-B1A97554BC23}" type="pres">
      <dgm:prSet presAssocID="{630DF757-6900-4229-BCD9-C895C08D4BA3}" presName="hierChild5" presStyleCnt="0"/>
      <dgm:spPr/>
      <dgm:t>
        <a:bodyPr/>
        <a:lstStyle/>
        <a:p>
          <a:endParaRPr lang="en-US"/>
        </a:p>
      </dgm:t>
    </dgm:pt>
    <dgm:pt modelId="{F28B8DD7-7E32-4C4D-976E-66C2566B02ED}" type="pres">
      <dgm:prSet presAssocID="{C7E81975-76A7-44C4-9552-EB5EBD061F1D}" presName="Name37" presStyleLbl="parChTrans1D3" presStyleIdx="5" presStyleCnt="7"/>
      <dgm:spPr/>
      <dgm:t>
        <a:bodyPr/>
        <a:lstStyle/>
        <a:p>
          <a:endParaRPr lang="en-US"/>
        </a:p>
      </dgm:t>
    </dgm:pt>
    <dgm:pt modelId="{736D7A7C-F3C9-431E-8707-3F95D82F45C5}" type="pres">
      <dgm:prSet presAssocID="{C9EBB4A2-738E-4EFC-BE4E-DFC2BED4DF7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E9F1759-17FD-4D6A-9053-4DA8F91F6245}" type="pres">
      <dgm:prSet presAssocID="{C9EBB4A2-738E-4EFC-BE4E-DFC2BED4DF77}" presName="rootComposite" presStyleCnt="0"/>
      <dgm:spPr/>
      <dgm:t>
        <a:bodyPr/>
        <a:lstStyle/>
        <a:p>
          <a:endParaRPr lang="en-US"/>
        </a:p>
      </dgm:t>
    </dgm:pt>
    <dgm:pt modelId="{7B8CC022-D122-401C-8128-D3813C191B18}" type="pres">
      <dgm:prSet presAssocID="{C9EBB4A2-738E-4EFC-BE4E-DFC2BED4DF77}" presName="rootText" presStyleLbl="node3" presStyleIdx="5" presStyleCnt="7" custScaleX="161157" custLinFactNeighborX="50859" custLinFactNeighborY="-222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381C7F-C347-4EA1-86CD-B2D7EE9CFBCD}" type="pres">
      <dgm:prSet presAssocID="{C9EBB4A2-738E-4EFC-BE4E-DFC2BED4DF77}" presName="rootConnector" presStyleLbl="node3" presStyleIdx="5" presStyleCnt="7"/>
      <dgm:spPr/>
      <dgm:t>
        <a:bodyPr/>
        <a:lstStyle/>
        <a:p>
          <a:endParaRPr lang="en-US"/>
        </a:p>
      </dgm:t>
    </dgm:pt>
    <dgm:pt modelId="{36D12FB8-51ED-4C81-8CAB-106A7E0F71ED}" type="pres">
      <dgm:prSet presAssocID="{C9EBB4A2-738E-4EFC-BE4E-DFC2BED4DF77}" presName="hierChild4" presStyleCnt="0"/>
      <dgm:spPr/>
      <dgm:t>
        <a:bodyPr/>
        <a:lstStyle/>
        <a:p>
          <a:endParaRPr lang="en-US"/>
        </a:p>
      </dgm:t>
    </dgm:pt>
    <dgm:pt modelId="{25E8DCCB-EBE0-44F1-AECC-C086D424D83A}" type="pres">
      <dgm:prSet presAssocID="{C9EBB4A2-738E-4EFC-BE4E-DFC2BED4DF77}" presName="hierChild5" presStyleCnt="0"/>
      <dgm:spPr/>
      <dgm:t>
        <a:bodyPr/>
        <a:lstStyle/>
        <a:p>
          <a:endParaRPr lang="en-US"/>
        </a:p>
      </dgm:t>
    </dgm:pt>
    <dgm:pt modelId="{B5FB18DC-822A-4961-99BE-12CD10ECF1FF}" type="pres">
      <dgm:prSet presAssocID="{A07BD5CB-7399-4C60-930C-A350B0B9E1E8}" presName="Name37" presStyleLbl="parChTrans1D3" presStyleIdx="6" presStyleCnt="7"/>
      <dgm:spPr/>
      <dgm:t>
        <a:bodyPr/>
        <a:lstStyle/>
        <a:p>
          <a:endParaRPr lang="en-US"/>
        </a:p>
      </dgm:t>
    </dgm:pt>
    <dgm:pt modelId="{BEC572FB-943B-4E66-AE0A-744B76E3258E}" type="pres">
      <dgm:prSet presAssocID="{969043A0-F7BA-430B-89AC-F9D56203C47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77C26C1-8DD1-4783-9DFA-CC000FCDEAED}" type="pres">
      <dgm:prSet presAssocID="{969043A0-F7BA-430B-89AC-F9D56203C471}" presName="rootComposite" presStyleCnt="0"/>
      <dgm:spPr/>
      <dgm:t>
        <a:bodyPr/>
        <a:lstStyle/>
        <a:p>
          <a:endParaRPr lang="en-US"/>
        </a:p>
      </dgm:t>
    </dgm:pt>
    <dgm:pt modelId="{3F0542F5-EE8C-4FD1-A000-935230EF0284}" type="pres">
      <dgm:prSet presAssocID="{969043A0-F7BA-430B-89AC-F9D56203C471}" presName="rootText" presStyleLbl="node3" presStyleIdx="6" presStyleCnt="7" custScaleX="161157" custLinFactNeighborX="50779" custLinFactNeighborY="-329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2931DF-E73C-47EA-8CEF-A5B80CCFCC59}" type="pres">
      <dgm:prSet presAssocID="{969043A0-F7BA-430B-89AC-F9D56203C471}" presName="rootConnector" presStyleLbl="node3" presStyleIdx="6" presStyleCnt="7"/>
      <dgm:spPr/>
      <dgm:t>
        <a:bodyPr/>
        <a:lstStyle/>
        <a:p>
          <a:endParaRPr lang="en-US"/>
        </a:p>
      </dgm:t>
    </dgm:pt>
    <dgm:pt modelId="{6EC2126F-8FCD-4296-AC6F-D67A83D4EFD7}" type="pres">
      <dgm:prSet presAssocID="{969043A0-F7BA-430B-89AC-F9D56203C471}" presName="hierChild4" presStyleCnt="0"/>
      <dgm:spPr/>
      <dgm:t>
        <a:bodyPr/>
        <a:lstStyle/>
        <a:p>
          <a:endParaRPr lang="en-US"/>
        </a:p>
      </dgm:t>
    </dgm:pt>
    <dgm:pt modelId="{DC1E671E-AC10-4FF0-969B-C12D85690A97}" type="pres">
      <dgm:prSet presAssocID="{969043A0-F7BA-430B-89AC-F9D56203C471}" presName="hierChild5" presStyleCnt="0"/>
      <dgm:spPr/>
      <dgm:t>
        <a:bodyPr/>
        <a:lstStyle/>
        <a:p>
          <a:endParaRPr lang="en-US"/>
        </a:p>
      </dgm:t>
    </dgm:pt>
    <dgm:pt modelId="{62348481-0E4B-4847-8F57-81C5FA3E1B9D}" type="pres">
      <dgm:prSet presAssocID="{2083E29C-EE77-4FBF-A6A8-E8EC9AAEB771}" presName="hierChild5" presStyleCnt="0"/>
      <dgm:spPr/>
      <dgm:t>
        <a:bodyPr/>
        <a:lstStyle/>
        <a:p>
          <a:endParaRPr lang="en-US"/>
        </a:p>
      </dgm:t>
    </dgm:pt>
    <dgm:pt modelId="{DE990665-BFF1-4750-B66F-FE162FE32BCD}" type="pres">
      <dgm:prSet presAssocID="{F9595A2C-13FD-48DE-A514-589757880C87}" presName="hierChild3" presStyleCnt="0"/>
      <dgm:spPr/>
      <dgm:t>
        <a:bodyPr/>
        <a:lstStyle/>
        <a:p>
          <a:endParaRPr lang="en-US"/>
        </a:p>
      </dgm:t>
    </dgm:pt>
  </dgm:ptLst>
  <dgm:cxnLst>
    <dgm:cxn modelId="{E1AAA07E-69B1-4CE5-B99B-B20AE49C5DE3}" srcId="{53766CA5-16EA-48DE-A8DA-F815060B1559}" destId="{13EA4320-A8A7-4010-9A0B-6812561DA277}" srcOrd="1" destOrd="0" parTransId="{168E4C4E-C3B8-4AC8-9DAD-771390720CEE}" sibTransId="{ADC68F70-3B8B-4A50-820D-3C65A81B51A5}"/>
    <dgm:cxn modelId="{49E22859-D351-476D-A420-D214FE90142B}" type="presOf" srcId="{630DF757-6900-4229-BCD9-C895C08D4BA3}" destId="{6F363556-9AB1-467A-9694-15BF82C0073D}" srcOrd="1" destOrd="0" presId="urn:microsoft.com/office/officeart/2005/8/layout/orgChart1"/>
    <dgm:cxn modelId="{EBF1BC5A-20C1-439F-8FF0-14ADF5C35BCA}" type="presOf" srcId="{E9413E94-5924-455F-9CEA-6B68082FA53D}" destId="{2690FB77-7DD2-4FD3-9E3D-55178E5362A5}" srcOrd="0" destOrd="0" presId="urn:microsoft.com/office/officeart/2005/8/layout/orgChart1"/>
    <dgm:cxn modelId="{0B94CCC0-F66B-4DF6-B058-BF32E17B5444}" type="presOf" srcId="{969043A0-F7BA-430B-89AC-F9D56203C471}" destId="{C02931DF-E73C-47EA-8CEF-A5B80CCFCC59}" srcOrd="1" destOrd="0" presId="urn:microsoft.com/office/officeart/2005/8/layout/orgChart1"/>
    <dgm:cxn modelId="{B137B6A9-05B3-4354-9B08-9FBE9033039B}" type="presOf" srcId="{2083E29C-EE77-4FBF-A6A8-E8EC9AAEB771}" destId="{1370B748-D55D-4A2C-B795-40EB69340F47}" srcOrd="0" destOrd="0" presId="urn:microsoft.com/office/officeart/2005/8/layout/orgChart1"/>
    <dgm:cxn modelId="{9DCC93BA-C216-4F3C-B682-3F55BBABEC15}" type="presOf" srcId="{969043A0-F7BA-430B-89AC-F9D56203C471}" destId="{3F0542F5-EE8C-4FD1-A000-935230EF0284}" srcOrd="0" destOrd="0" presId="urn:microsoft.com/office/officeart/2005/8/layout/orgChart1"/>
    <dgm:cxn modelId="{314216CB-CBD8-4A22-A218-348E1B9809C7}" type="presOf" srcId="{83659DC0-8620-424C-89D6-368D1BC83FC2}" destId="{A721FB07-8EB6-4F99-AE00-BA3D150EC5FD}" srcOrd="0" destOrd="0" presId="urn:microsoft.com/office/officeart/2005/8/layout/orgChart1"/>
    <dgm:cxn modelId="{53C2B3FD-11D2-4303-AA87-C358BD8FEBD3}" srcId="{E9413E94-5924-455F-9CEA-6B68082FA53D}" destId="{F9595A2C-13FD-48DE-A514-589757880C87}" srcOrd="0" destOrd="0" parTransId="{C0EE3E98-9A0D-43F1-9459-C2478CB10A62}" sibTransId="{1310881D-B99A-4584-985E-08CF42CACA60}"/>
    <dgm:cxn modelId="{88DD912E-B43D-4518-8948-273C198D735F}" type="presOf" srcId="{EE591F47-EE12-4154-811D-5FA57530DAFA}" destId="{89C5DE85-CCBB-4918-8D85-D50E0396329B}" srcOrd="0" destOrd="0" presId="urn:microsoft.com/office/officeart/2005/8/layout/orgChart1"/>
    <dgm:cxn modelId="{33738B13-3DF1-47B8-A42D-02AB2C4BAF4C}" srcId="{53766CA5-16EA-48DE-A8DA-F815060B1559}" destId="{364ECCDA-4A21-4EE5-8836-B35D47B48E3B}" srcOrd="2" destOrd="0" parTransId="{DA96D0D2-FE32-4ED9-919D-6D32449CD06C}" sibTransId="{85D449C8-5F08-4050-AC9F-0BED7BAD9676}"/>
    <dgm:cxn modelId="{36F868B0-4392-4974-9A7A-0AE465A75781}" type="presOf" srcId="{13EA4320-A8A7-4010-9A0B-6812561DA277}" destId="{2F5EF866-1326-47F2-9B10-54A589CBD842}" srcOrd="0" destOrd="0" presId="urn:microsoft.com/office/officeart/2005/8/layout/orgChart1"/>
    <dgm:cxn modelId="{A500183C-B1B6-4767-8C82-2B97EB0EFDC5}" type="presOf" srcId="{53766CA5-16EA-48DE-A8DA-F815060B1559}" destId="{C8430313-35FB-4813-8AFF-EFEF5B1E63B9}" srcOrd="0" destOrd="0" presId="urn:microsoft.com/office/officeart/2005/8/layout/orgChart1"/>
    <dgm:cxn modelId="{A1EC74EA-9B67-467F-BE6A-7D48C8E80B12}" srcId="{2083E29C-EE77-4FBF-A6A8-E8EC9AAEB771}" destId="{969043A0-F7BA-430B-89AC-F9D56203C471}" srcOrd="2" destOrd="0" parTransId="{A07BD5CB-7399-4C60-930C-A350B0B9E1E8}" sibTransId="{2BE0B0A3-9F82-4669-9252-9EB3013120A5}"/>
    <dgm:cxn modelId="{1C923900-5B95-4A7E-AC71-F5415EF211DE}" type="presOf" srcId="{D3AF3E88-16FD-4D49-A534-E08D39FA7772}" destId="{548902E2-C384-4C42-AB2D-8A920068EA1E}" srcOrd="0" destOrd="0" presId="urn:microsoft.com/office/officeart/2005/8/layout/orgChart1"/>
    <dgm:cxn modelId="{1FDF4A8E-FE71-4DC7-8382-9500626B95CA}" srcId="{53766CA5-16EA-48DE-A8DA-F815060B1559}" destId="{BB6E7D17-FFCA-4626-AD98-D916B50B3B5C}" srcOrd="3" destOrd="0" parTransId="{EE591F47-EE12-4154-811D-5FA57530DAFA}" sibTransId="{13199339-E6AD-47D7-A366-976E251AC1C9}"/>
    <dgm:cxn modelId="{A4BDF590-481F-40EC-8830-3EDFBB8744AA}" type="presOf" srcId="{C7E81975-76A7-44C4-9552-EB5EBD061F1D}" destId="{F28B8DD7-7E32-4C4D-976E-66C2566B02ED}" srcOrd="0" destOrd="0" presId="urn:microsoft.com/office/officeart/2005/8/layout/orgChart1"/>
    <dgm:cxn modelId="{17C60449-FFEC-46C2-81A2-9FE05EE3608C}" type="presOf" srcId="{364ECCDA-4A21-4EE5-8836-B35D47B48E3B}" destId="{6DA420D5-A2FE-4D72-B693-CD4C0859195A}" srcOrd="0" destOrd="0" presId="urn:microsoft.com/office/officeart/2005/8/layout/orgChart1"/>
    <dgm:cxn modelId="{EE76DA19-3A39-4011-95E5-316C54E22BA3}" type="presOf" srcId="{F9595A2C-13FD-48DE-A514-589757880C87}" destId="{AF1261FA-6A07-4654-BBB0-D3978C56AF78}" srcOrd="1" destOrd="0" presId="urn:microsoft.com/office/officeart/2005/8/layout/orgChart1"/>
    <dgm:cxn modelId="{82AF4B3B-BD76-46C6-A870-2D396F88F405}" type="presOf" srcId="{364ECCDA-4A21-4EE5-8836-B35D47B48E3B}" destId="{7B7B3826-0143-4D42-8DF5-36F13015D29D}" srcOrd="1" destOrd="0" presId="urn:microsoft.com/office/officeart/2005/8/layout/orgChart1"/>
    <dgm:cxn modelId="{8E5F940F-4F9A-4ACB-9D35-21B607CCBFDE}" type="presOf" srcId="{630DF757-6900-4229-BCD9-C895C08D4BA3}" destId="{C7598BE4-F236-43A6-816B-233480B8DEAF}" srcOrd="0" destOrd="0" presId="urn:microsoft.com/office/officeart/2005/8/layout/orgChart1"/>
    <dgm:cxn modelId="{E6F7EB35-47A6-463B-A9B0-0381E976BAC9}" type="presOf" srcId="{168E4C4E-C3B8-4AC8-9DAD-771390720CEE}" destId="{5F1A26A4-BF9A-4732-9B35-D3D34E4E2E15}" srcOrd="0" destOrd="0" presId="urn:microsoft.com/office/officeart/2005/8/layout/orgChart1"/>
    <dgm:cxn modelId="{BFB79129-CD21-4D2E-AF92-FD50B3CD997A}" srcId="{F9595A2C-13FD-48DE-A514-589757880C87}" destId="{53766CA5-16EA-48DE-A8DA-F815060B1559}" srcOrd="0" destOrd="0" parTransId="{65D0E955-7F6E-4F2F-A24B-4229D2018DA9}" sibTransId="{E724E87E-5FF3-40F8-A7AD-0F059BF2E76A}"/>
    <dgm:cxn modelId="{AD57DA2E-4564-48FE-A771-12055AB2FAF6}" srcId="{F9595A2C-13FD-48DE-A514-589757880C87}" destId="{2083E29C-EE77-4FBF-A6A8-E8EC9AAEB771}" srcOrd="1" destOrd="0" parTransId="{CFC8DBFF-1388-49AC-BAEA-4C2233D78EA6}" sibTransId="{D0538E48-6031-42CE-BC25-806086F2D6AF}"/>
    <dgm:cxn modelId="{E8E79E87-A2F4-486E-9C59-C20F87810A14}" type="presOf" srcId="{BB6E7D17-FFCA-4626-AD98-D916B50B3B5C}" destId="{7367D122-5F07-417E-86F2-70C396D6CF66}" srcOrd="1" destOrd="0" presId="urn:microsoft.com/office/officeart/2005/8/layout/orgChart1"/>
    <dgm:cxn modelId="{9CEAA264-F8B8-4DD8-B6C2-250141C5809F}" type="presOf" srcId="{BB6E7D17-FFCA-4626-AD98-D916B50B3B5C}" destId="{878F2C4D-78E5-4B39-86C2-59DB14A64394}" srcOrd="0" destOrd="0" presId="urn:microsoft.com/office/officeart/2005/8/layout/orgChart1"/>
    <dgm:cxn modelId="{F42CAB0B-B048-44A9-9DAD-43B2B9C76F4B}" type="presOf" srcId="{D3AF3E88-16FD-4D49-A534-E08D39FA7772}" destId="{12843981-E400-4B64-B5F3-EB7730893EBC}" srcOrd="1" destOrd="0" presId="urn:microsoft.com/office/officeart/2005/8/layout/orgChart1"/>
    <dgm:cxn modelId="{A827B6ED-6F9E-44BE-8978-D5F0ED040827}" type="presOf" srcId="{F9595A2C-13FD-48DE-A514-589757880C87}" destId="{3A6BD268-7D7E-41D8-A06E-F1637D02B705}" srcOrd="0" destOrd="0" presId="urn:microsoft.com/office/officeart/2005/8/layout/orgChart1"/>
    <dgm:cxn modelId="{9F3AB2FD-380A-45F9-95AB-BFEC1D6B443A}" type="presOf" srcId="{C9EBB4A2-738E-4EFC-BE4E-DFC2BED4DF77}" destId="{7B8CC022-D122-401C-8128-D3813C191B18}" srcOrd="0" destOrd="0" presId="urn:microsoft.com/office/officeart/2005/8/layout/orgChart1"/>
    <dgm:cxn modelId="{783B1B67-1586-4E4B-A9B0-0ADAE0C4159F}" type="presOf" srcId="{4B121704-0757-4223-B214-D8DA064F8931}" destId="{DB1284BB-1854-4DEC-95CD-C2F52090BD82}" srcOrd="0" destOrd="0" presId="urn:microsoft.com/office/officeart/2005/8/layout/orgChart1"/>
    <dgm:cxn modelId="{6CC2E591-EDAA-45A2-BD8E-5C23A610C5D3}" srcId="{2083E29C-EE77-4FBF-A6A8-E8EC9AAEB771}" destId="{C9EBB4A2-738E-4EFC-BE4E-DFC2BED4DF77}" srcOrd="1" destOrd="0" parTransId="{C7E81975-76A7-44C4-9552-EB5EBD061F1D}" sibTransId="{E9712AE2-4B3C-4467-ACAB-F6C4AE60DC12}"/>
    <dgm:cxn modelId="{B887944D-E52A-49D8-B4E0-C7D08CB0676B}" type="presOf" srcId="{A07BD5CB-7399-4C60-930C-A350B0B9E1E8}" destId="{B5FB18DC-822A-4961-99BE-12CD10ECF1FF}" srcOrd="0" destOrd="0" presId="urn:microsoft.com/office/officeart/2005/8/layout/orgChart1"/>
    <dgm:cxn modelId="{CFC5BFC6-160B-4CF3-8424-BA6DC6B70922}" type="presOf" srcId="{65D0E955-7F6E-4F2F-A24B-4229D2018DA9}" destId="{204B4B58-23FE-4104-B774-B39456AF8AFD}" srcOrd="0" destOrd="0" presId="urn:microsoft.com/office/officeart/2005/8/layout/orgChart1"/>
    <dgm:cxn modelId="{26767C63-36EA-46D9-9355-882BCBE9C3C6}" srcId="{2083E29C-EE77-4FBF-A6A8-E8EC9AAEB771}" destId="{630DF757-6900-4229-BCD9-C895C08D4BA3}" srcOrd="0" destOrd="0" parTransId="{4B121704-0757-4223-B214-D8DA064F8931}" sibTransId="{DDC17575-3908-4823-814B-FC34D1DACF0D}"/>
    <dgm:cxn modelId="{B870D1B7-0E30-4BA4-92C3-5B81D630F5E5}" type="presOf" srcId="{DA96D0D2-FE32-4ED9-919D-6D32449CD06C}" destId="{E8D78ECC-8AED-4CC5-95F6-647AB595B307}" srcOrd="0" destOrd="0" presId="urn:microsoft.com/office/officeart/2005/8/layout/orgChart1"/>
    <dgm:cxn modelId="{E24536CA-8467-430D-8B10-CEA24FAA8B52}" type="presOf" srcId="{CFC8DBFF-1388-49AC-BAEA-4C2233D78EA6}" destId="{8C56B98B-C0E0-4B33-B45B-50D4652887B1}" srcOrd="0" destOrd="0" presId="urn:microsoft.com/office/officeart/2005/8/layout/orgChart1"/>
    <dgm:cxn modelId="{67FD38C1-6F57-4388-B1FA-D9B719D15078}" type="presOf" srcId="{53766CA5-16EA-48DE-A8DA-F815060B1559}" destId="{6426F151-F04A-4D65-99BB-F6E64C4D3CDA}" srcOrd="1" destOrd="0" presId="urn:microsoft.com/office/officeart/2005/8/layout/orgChart1"/>
    <dgm:cxn modelId="{3626645A-407C-462C-8927-852FFD95E9DA}" type="presOf" srcId="{13EA4320-A8A7-4010-9A0B-6812561DA277}" destId="{E9F714E5-2141-42A5-8C36-231A70D2F446}" srcOrd="1" destOrd="0" presId="urn:microsoft.com/office/officeart/2005/8/layout/orgChart1"/>
    <dgm:cxn modelId="{15A4130F-BC85-4670-9FC1-2FD02E1377D9}" srcId="{53766CA5-16EA-48DE-A8DA-F815060B1559}" destId="{D3AF3E88-16FD-4D49-A534-E08D39FA7772}" srcOrd="0" destOrd="0" parTransId="{83659DC0-8620-424C-89D6-368D1BC83FC2}" sibTransId="{3068B989-228D-4B1A-AA2F-45D61129D124}"/>
    <dgm:cxn modelId="{7BBC723D-2BF1-487C-B874-7145AF5D390A}" type="presOf" srcId="{2083E29C-EE77-4FBF-A6A8-E8EC9AAEB771}" destId="{F5C6E6D9-468F-48E5-8B19-7947C7FD5275}" srcOrd="1" destOrd="0" presId="urn:microsoft.com/office/officeart/2005/8/layout/orgChart1"/>
    <dgm:cxn modelId="{981D8F1F-9126-4708-A869-CDF0C695CC4F}" type="presOf" srcId="{C9EBB4A2-738E-4EFC-BE4E-DFC2BED4DF77}" destId="{C0381C7F-C347-4EA1-86CD-B2D7EE9CFBCD}" srcOrd="1" destOrd="0" presId="urn:microsoft.com/office/officeart/2005/8/layout/orgChart1"/>
    <dgm:cxn modelId="{9D7868E1-B5FE-4FA2-884E-C4DC66CE5D70}" type="presParOf" srcId="{2690FB77-7DD2-4FD3-9E3D-55178E5362A5}" destId="{5C729B13-64AD-45F2-A61D-E9AAC6EDC161}" srcOrd="0" destOrd="0" presId="urn:microsoft.com/office/officeart/2005/8/layout/orgChart1"/>
    <dgm:cxn modelId="{8785467C-E438-4688-9BFB-2A633FAA5F7A}" type="presParOf" srcId="{5C729B13-64AD-45F2-A61D-E9AAC6EDC161}" destId="{5BD3F2B1-F444-4842-B283-438DF2AB66A3}" srcOrd="0" destOrd="0" presId="urn:microsoft.com/office/officeart/2005/8/layout/orgChart1"/>
    <dgm:cxn modelId="{73563128-6EB6-4753-B779-462154CAD07F}" type="presParOf" srcId="{5BD3F2B1-F444-4842-B283-438DF2AB66A3}" destId="{3A6BD268-7D7E-41D8-A06E-F1637D02B705}" srcOrd="0" destOrd="0" presId="urn:microsoft.com/office/officeart/2005/8/layout/orgChart1"/>
    <dgm:cxn modelId="{A3D26736-39C2-41AC-9B98-3A385CDC8948}" type="presParOf" srcId="{5BD3F2B1-F444-4842-B283-438DF2AB66A3}" destId="{AF1261FA-6A07-4654-BBB0-D3978C56AF78}" srcOrd="1" destOrd="0" presId="urn:microsoft.com/office/officeart/2005/8/layout/orgChart1"/>
    <dgm:cxn modelId="{090E122F-7118-4363-AFF4-25D8A8834987}" type="presParOf" srcId="{5C729B13-64AD-45F2-A61D-E9AAC6EDC161}" destId="{745DA968-7E73-4851-8658-5573EA60B446}" srcOrd="1" destOrd="0" presId="urn:microsoft.com/office/officeart/2005/8/layout/orgChart1"/>
    <dgm:cxn modelId="{9939F947-E900-4F62-8310-AA3D2D6438E8}" type="presParOf" srcId="{745DA968-7E73-4851-8658-5573EA60B446}" destId="{204B4B58-23FE-4104-B774-B39456AF8AFD}" srcOrd="0" destOrd="0" presId="urn:microsoft.com/office/officeart/2005/8/layout/orgChart1"/>
    <dgm:cxn modelId="{886DF42C-FC95-4AD1-9F04-8B53DBC6A079}" type="presParOf" srcId="{745DA968-7E73-4851-8658-5573EA60B446}" destId="{E5822D00-9CB2-4658-B612-92F856552884}" srcOrd="1" destOrd="0" presId="urn:microsoft.com/office/officeart/2005/8/layout/orgChart1"/>
    <dgm:cxn modelId="{F9D964DB-AB47-413E-A9D2-D40116C1F109}" type="presParOf" srcId="{E5822D00-9CB2-4658-B612-92F856552884}" destId="{68375EB0-698E-4A71-A43F-24AE680F33A6}" srcOrd="0" destOrd="0" presId="urn:microsoft.com/office/officeart/2005/8/layout/orgChart1"/>
    <dgm:cxn modelId="{4D1F4C29-D09B-444B-AADB-9E671EAD395F}" type="presParOf" srcId="{68375EB0-698E-4A71-A43F-24AE680F33A6}" destId="{C8430313-35FB-4813-8AFF-EFEF5B1E63B9}" srcOrd="0" destOrd="0" presId="urn:microsoft.com/office/officeart/2005/8/layout/orgChart1"/>
    <dgm:cxn modelId="{F61A9C17-2128-4EB3-B586-5088F139DB75}" type="presParOf" srcId="{68375EB0-698E-4A71-A43F-24AE680F33A6}" destId="{6426F151-F04A-4D65-99BB-F6E64C4D3CDA}" srcOrd="1" destOrd="0" presId="urn:microsoft.com/office/officeart/2005/8/layout/orgChart1"/>
    <dgm:cxn modelId="{EDB17F29-A8F0-43CF-9CB5-5C4A9DFE8097}" type="presParOf" srcId="{E5822D00-9CB2-4658-B612-92F856552884}" destId="{084063D9-268A-454A-B93F-8D6DCED27565}" srcOrd="1" destOrd="0" presId="urn:microsoft.com/office/officeart/2005/8/layout/orgChart1"/>
    <dgm:cxn modelId="{D788C8E8-F774-4D2F-A3BD-1BBD9E53BBA0}" type="presParOf" srcId="{084063D9-268A-454A-B93F-8D6DCED27565}" destId="{A721FB07-8EB6-4F99-AE00-BA3D150EC5FD}" srcOrd="0" destOrd="0" presId="urn:microsoft.com/office/officeart/2005/8/layout/orgChart1"/>
    <dgm:cxn modelId="{882FD20E-5964-4EA1-A413-707B5ECFF3FF}" type="presParOf" srcId="{084063D9-268A-454A-B93F-8D6DCED27565}" destId="{2E27A148-12FD-4FD7-9D69-B4F2EE70EDE2}" srcOrd="1" destOrd="0" presId="urn:microsoft.com/office/officeart/2005/8/layout/orgChart1"/>
    <dgm:cxn modelId="{3721B0E8-AFE3-440F-8765-20C850FF367D}" type="presParOf" srcId="{2E27A148-12FD-4FD7-9D69-B4F2EE70EDE2}" destId="{DF1D54EF-3020-41B9-980B-74F946D38561}" srcOrd="0" destOrd="0" presId="urn:microsoft.com/office/officeart/2005/8/layout/orgChart1"/>
    <dgm:cxn modelId="{B1D6A3A5-C196-4D1A-AFD7-57898BA49D9F}" type="presParOf" srcId="{DF1D54EF-3020-41B9-980B-74F946D38561}" destId="{548902E2-C384-4C42-AB2D-8A920068EA1E}" srcOrd="0" destOrd="0" presId="urn:microsoft.com/office/officeart/2005/8/layout/orgChart1"/>
    <dgm:cxn modelId="{E9F2978F-8C6B-4D36-9EC7-FE1A0B928AF5}" type="presParOf" srcId="{DF1D54EF-3020-41B9-980B-74F946D38561}" destId="{12843981-E400-4B64-B5F3-EB7730893EBC}" srcOrd="1" destOrd="0" presId="urn:microsoft.com/office/officeart/2005/8/layout/orgChart1"/>
    <dgm:cxn modelId="{5AC31865-EDAF-4377-928D-3AFA54A4EDE6}" type="presParOf" srcId="{2E27A148-12FD-4FD7-9D69-B4F2EE70EDE2}" destId="{10472719-B5BE-49BE-A067-DBDED1D9D051}" srcOrd="1" destOrd="0" presId="urn:microsoft.com/office/officeart/2005/8/layout/orgChart1"/>
    <dgm:cxn modelId="{C383965F-4F46-4FFD-84B7-5FE39E95BA88}" type="presParOf" srcId="{2E27A148-12FD-4FD7-9D69-B4F2EE70EDE2}" destId="{2BF617C9-6BCF-482A-A8E2-E4F0280BDFC1}" srcOrd="2" destOrd="0" presId="urn:microsoft.com/office/officeart/2005/8/layout/orgChart1"/>
    <dgm:cxn modelId="{89EF0CDB-E180-4072-8C2A-A2881A059B74}" type="presParOf" srcId="{084063D9-268A-454A-B93F-8D6DCED27565}" destId="{5F1A26A4-BF9A-4732-9B35-D3D34E4E2E15}" srcOrd="2" destOrd="0" presId="urn:microsoft.com/office/officeart/2005/8/layout/orgChart1"/>
    <dgm:cxn modelId="{B3581BFE-080E-4C18-A7DF-8FEA320E2BC1}" type="presParOf" srcId="{084063D9-268A-454A-B93F-8D6DCED27565}" destId="{E7565723-1330-47CA-B719-C2B8F9A2CB47}" srcOrd="3" destOrd="0" presId="urn:microsoft.com/office/officeart/2005/8/layout/orgChart1"/>
    <dgm:cxn modelId="{297ACB98-494E-443B-9662-F55550BBC05C}" type="presParOf" srcId="{E7565723-1330-47CA-B719-C2B8F9A2CB47}" destId="{CBDA3556-CFDE-47E6-9B3C-5CC049DA3090}" srcOrd="0" destOrd="0" presId="urn:microsoft.com/office/officeart/2005/8/layout/orgChart1"/>
    <dgm:cxn modelId="{E26B3272-44A3-479B-96BA-8D59E7710B76}" type="presParOf" srcId="{CBDA3556-CFDE-47E6-9B3C-5CC049DA3090}" destId="{2F5EF866-1326-47F2-9B10-54A589CBD842}" srcOrd="0" destOrd="0" presId="urn:microsoft.com/office/officeart/2005/8/layout/orgChart1"/>
    <dgm:cxn modelId="{7F49F52B-0BF1-4BAA-8600-444ABDA464CF}" type="presParOf" srcId="{CBDA3556-CFDE-47E6-9B3C-5CC049DA3090}" destId="{E9F714E5-2141-42A5-8C36-231A70D2F446}" srcOrd="1" destOrd="0" presId="urn:microsoft.com/office/officeart/2005/8/layout/orgChart1"/>
    <dgm:cxn modelId="{0DEE9B75-41F1-4405-BA85-86606A2CE43F}" type="presParOf" srcId="{E7565723-1330-47CA-B719-C2B8F9A2CB47}" destId="{4D9080FF-D9B4-4992-A4E2-91B4E48B6EC3}" srcOrd="1" destOrd="0" presId="urn:microsoft.com/office/officeart/2005/8/layout/orgChart1"/>
    <dgm:cxn modelId="{40CF597C-CCA2-49B2-9BCC-D05D1434BCAB}" type="presParOf" srcId="{E7565723-1330-47CA-B719-C2B8F9A2CB47}" destId="{0E3F93FD-7964-4064-9716-32EE49A89F14}" srcOrd="2" destOrd="0" presId="urn:microsoft.com/office/officeart/2005/8/layout/orgChart1"/>
    <dgm:cxn modelId="{140DAAF8-753F-4375-838E-325C312EE096}" type="presParOf" srcId="{084063D9-268A-454A-B93F-8D6DCED27565}" destId="{E8D78ECC-8AED-4CC5-95F6-647AB595B307}" srcOrd="4" destOrd="0" presId="urn:microsoft.com/office/officeart/2005/8/layout/orgChart1"/>
    <dgm:cxn modelId="{FDEDB4C7-EC38-47E4-A2C4-0E13DEFBECE1}" type="presParOf" srcId="{084063D9-268A-454A-B93F-8D6DCED27565}" destId="{C5AC5853-2C77-4D54-AA57-CE42421AEAAA}" srcOrd="5" destOrd="0" presId="urn:microsoft.com/office/officeart/2005/8/layout/orgChart1"/>
    <dgm:cxn modelId="{54DEA0B7-8387-4D13-B7B0-43F30AAA41FA}" type="presParOf" srcId="{C5AC5853-2C77-4D54-AA57-CE42421AEAAA}" destId="{DE53B14B-AC75-4649-8EB2-9AFEAAD9408C}" srcOrd="0" destOrd="0" presId="urn:microsoft.com/office/officeart/2005/8/layout/orgChart1"/>
    <dgm:cxn modelId="{44FBE766-921B-4C21-A044-D7F8067EB061}" type="presParOf" srcId="{DE53B14B-AC75-4649-8EB2-9AFEAAD9408C}" destId="{6DA420D5-A2FE-4D72-B693-CD4C0859195A}" srcOrd="0" destOrd="0" presId="urn:microsoft.com/office/officeart/2005/8/layout/orgChart1"/>
    <dgm:cxn modelId="{766868DF-BEE2-4AAB-BDE0-95326AA365BD}" type="presParOf" srcId="{DE53B14B-AC75-4649-8EB2-9AFEAAD9408C}" destId="{7B7B3826-0143-4D42-8DF5-36F13015D29D}" srcOrd="1" destOrd="0" presId="urn:microsoft.com/office/officeart/2005/8/layout/orgChart1"/>
    <dgm:cxn modelId="{22D0B5A8-6FCA-40C2-A952-48392E02D37A}" type="presParOf" srcId="{C5AC5853-2C77-4D54-AA57-CE42421AEAAA}" destId="{92C6FA17-4D0C-45BB-A7EF-415EAD81E327}" srcOrd="1" destOrd="0" presId="urn:microsoft.com/office/officeart/2005/8/layout/orgChart1"/>
    <dgm:cxn modelId="{ED088117-FE3B-4EE3-9F7E-BB73BDB35DC4}" type="presParOf" srcId="{C5AC5853-2C77-4D54-AA57-CE42421AEAAA}" destId="{86F4791B-53B2-467E-86ED-7FC3EFB7EF34}" srcOrd="2" destOrd="0" presId="urn:microsoft.com/office/officeart/2005/8/layout/orgChart1"/>
    <dgm:cxn modelId="{E73BECB3-8AD3-47E8-A935-9CBB1201D36D}" type="presParOf" srcId="{084063D9-268A-454A-B93F-8D6DCED27565}" destId="{89C5DE85-CCBB-4918-8D85-D50E0396329B}" srcOrd="6" destOrd="0" presId="urn:microsoft.com/office/officeart/2005/8/layout/orgChart1"/>
    <dgm:cxn modelId="{ED84308D-8624-4017-97C3-D26650CBACB2}" type="presParOf" srcId="{084063D9-268A-454A-B93F-8D6DCED27565}" destId="{52895980-DC73-4455-BA55-51B8CBD33057}" srcOrd="7" destOrd="0" presId="urn:microsoft.com/office/officeart/2005/8/layout/orgChart1"/>
    <dgm:cxn modelId="{F7D6341D-5DA7-421F-A3E1-07B1FD0F4D7C}" type="presParOf" srcId="{52895980-DC73-4455-BA55-51B8CBD33057}" destId="{9BBDC802-ECFD-4A37-8736-F158D8AD3E00}" srcOrd="0" destOrd="0" presId="urn:microsoft.com/office/officeart/2005/8/layout/orgChart1"/>
    <dgm:cxn modelId="{1472D55C-B8C1-48B1-83EA-B25BFAEEF17C}" type="presParOf" srcId="{9BBDC802-ECFD-4A37-8736-F158D8AD3E00}" destId="{878F2C4D-78E5-4B39-86C2-59DB14A64394}" srcOrd="0" destOrd="0" presId="urn:microsoft.com/office/officeart/2005/8/layout/orgChart1"/>
    <dgm:cxn modelId="{41519E64-D27E-453B-95D6-52F44A6CB05F}" type="presParOf" srcId="{9BBDC802-ECFD-4A37-8736-F158D8AD3E00}" destId="{7367D122-5F07-417E-86F2-70C396D6CF66}" srcOrd="1" destOrd="0" presId="urn:microsoft.com/office/officeart/2005/8/layout/orgChart1"/>
    <dgm:cxn modelId="{F2AAB725-BAE4-466C-A5A4-AD76C3E53D6A}" type="presParOf" srcId="{52895980-DC73-4455-BA55-51B8CBD33057}" destId="{89C0C311-F577-4F6F-BC76-6A62A8E885B9}" srcOrd="1" destOrd="0" presId="urn:microsoft.com/office/officeart/2005/8/layout/orgChart1"/>
    <dgm:cxn modelId="{BA55D6BB-DA19-4ED7-BB8B-2A6CF440863D}" type="presParOf" srcId="{52895980-DC73-4455-BA55-51B8CBD33057}" destId="{7F70503C-2DC5-404F-9027-2E9F9C169946}" srcOrd="2" destOrd="0" presId="urn:microsoft.com/office/officeart/2005/8/layout/orgChart1"/>
    <dgm:cxn modelId="{9988AB52-2E3C-4BD8-B783-B632E1E7CA85}" type="presParOf" srcId="{E5822D00-9CB2-4658-B612-92F856552884}" destId="{5BDFC78C-3A1B-4106-A51A-369C6BAB0A4A}" srcOrd="2" destOrd="0" presId="urn:microsoft.com/office/officeart/2005/8/layout/orgChart1"/>
    <dgm:cxn modelId="{85541FAC-987A-482B-AE70-E5E151F36AAE}" type="presParOf" srcId="{745DA968-7E73-4851-8658-5573EA60B446}" destId="{8C56B98B-C0E0-4B33-B45B-50D4652887B1}" srcOrd="2" destOrd="0" presId="urn:microsoft.com/office/officeart/2005/8/layout/orgChart1"/>
    <dgm:cxn modelId="{0328EBB7-B24A-4A8C-9307-86A0B6D65288}" type="presParOf" srcId="{745DA968-7E73-4851-8658-5573EA60B446}" destId="{E85D355B-BF67-4A9C-9E03-B541419B1B09}" srcOrd="3" destOrd="0" presId="urn:microsoft.com/office/officeart/2005/8/layout/orgChart1"/>
    <dgm:cxn modelId="{2924B2C8-3D40-40C3-84A6-5C365A888526}" type="presParOf" srcId="{E85D355B-BF67-4A9C-9E03-B541419B1B09}" destId="{EEFCCA1B-DC32-408B-BEE8-D30A8710CB42}" srcOrd="0" destOrd="0" presId="urn:microsoft.com/office/officeart/2005/8/layout/orgChart1"/>
    <dgm:cxn modelId="{DF41A8EA-A404-4D71-8B89-93E7F5658A81}" type="presParOf" srcId="{EEFCCA1B-DC32-408B-BEE8-D30A8710CB42}" destId="{1370B748-D55D-4A2C-B795-40EB69340F47}" srcOrd="0" destOrd="0" presId="urn:microsoft.com/office/officeart/2005/8/layout/orgChart1"/>
    <dgm:cxn modelId="{F96F6AD5-5C6D-4BF0-BBAA-28DE97E85526}" type="presParOf" srcId="{EEFCCA1B-DC32-408B-BEE8-D30A8710CB42}" destId="{F5C6E6D9-468F-48E5-8B19-7947C7FD5275}" srcOrd="1" destOrd="0" presId="urn:microsoft.com/office/officeart/2005/8/layout/orgChart1"/>
    <dgm:cxn modelId="{2DC70702-6D75-4A82-975D-C26466C911D0}" type="presParOf" srcId="{E85D355B-BF67-4A9C-9E03-B541419B1B09}" destId="{F7B981F4-1B00-4BBC-AC08-9C55350E4055}" srcOrd="1" destOrd="0" presId="urn:microsoft.com/office/officeart/2005/8/layout/orgChart1"/>
    <dgm:cxn modelId="{B4B563A2-3FAD-4709-AE9F-3F856B99EC1E}" type="presParOf" srcId="{F7B981F4-1B00-4BBC-AC08-9C55350E4055}" destId="{DB1284BB-1854-4DEC-95CD-C2F52090BD82}" srcOrd="0" destOrd="0" presId="urn:microsoft.com/office/officeart/2005/8/layout/orgChart1"/>
    <dgm:cxn modelId="{552D3D6C-9FEF-4EB2-8A28-4A67ED2330A4}" type="presParOf" srcId="{F7B981F4-1B00-4BBC-AC08-9C55350E4055}" destId="{39A67E3C-8A51-4553-A7DF-BF856F610A31}" srcOrd="1" destOrd="0" presId="urn:microsoft.com/office/officeart/2005/8/layout/orgChart1"/>
    <dgm:cxn modelId="{AD7ADE12-5AB5-4BC6-8778-BB1167F54E9F}" type="presParOf" srcId="{39A67E3C-8A51-4553-A7DF-BF856F610A31}" destId="{70992498-62FA-48B3-A01A-CA604FD60E0F}" srcOrd="0" destOrd="0" presId="urn:microsoft.com/office/officeart/2005/8/layout/orgChart1"/>
    <dgm:cxn modelId="{CC6914CE-95FB-459C-9DC4-9A554D434890}" type="presParOf" srcId="{70992498-62FA-48B3-A01A-CA604FD60E0F}" destId="{C7598BE4-F236-43A6-816B-233480B8DEAF}" srcOrd="0" destOrd="0" presId="urn:microsoft.com/office/officeart/2005/8/layout/orgChart1"/>
    <dgm:cxn modelId="{93DE76A5-149D-4001-9AA7-F9E2D09C4C61}" type="presParOf" srcId="{70992498-62FA-48B3-A01A-CA604FD60E0F}" destId="{6F363556-9AB1-467A-9694-15BF82C0073D}" srcOrd="1" destOrd="0" presId="urn:microsoft.com/office/officeart/2005/8/layout/orgChart1"/>
    <dgm:cxn modelId="{E8A17145-96EF-4008-BDA5-2930D8DB0990}" type="presParOf" srcId="{39A67E3C-8A51-4553-A7DF-BF856F610A31}" destId="{76D97C7D-281C-4229-BA79-A65F2D6712E7}" srcOrd="1" destOrd="0" presId="urn:microsoft.com/office/officeart/2005/8/layout/orgChart1"/>
    <dgm:cxn modelId="{295D9A43-5C92-44D1-8C39-9A4C2E43AB0D}" type="presParOf" srcId="{39A67E3C-8A51-4553-A7DF-BF856F610A31}" destId="{921E2ECF-542B-42AE-ABD3-B1A97554BC23}" srcOrd="2" destOrd="0" presId="urn:microsoft.com/office/officeart/2005/8/layout/orgChart1"/>
    <dgm:cxn modelId="{A5875508-459B-4C33-8CF6-1B9E35F6198A}" type="presParOf" srcId="{F7B981F4-1B00-4BBC-AC08-9C55350E4055}" destId="{F28B8DD7-7E32-4C4D-976E-66C2566B02ED}" srcOrd="2" destOrd="0" presId="urn:microsoft.com/office/officeart/2005/8/layout/orgChart1"/>
    <dgm:cxn modelId="{1406EFD8-388B-4074-A973-436D579BC129}" type="presParOf" srcId="{F7B981F4-1B00-4BBC-AC08-9C55350E4055}" destId="{736D7A7C-F3C9-431E-8707-3F95D82F45C5}" srcOrd="3" destOrd="0" presId="urn:microsoft.com/office/officeart/2005/8/layout/orgChart1"/>
    <dgm:cxn modelId="{B4176591-4836-495D-827E-00D1E288D0C0}" type="presParOf" srcId="{736D7A7C-F3C9-431E-8707-3F95D82F45C5}" destId="{2E9F1759-17FD-4D6A-9053-4DA8F91F6245}" srcOrd="0" destOrd="0" presId="urn:microsoft.com/office/officeart/2005/8/layout/orgChart1"/>
    <dgm:cxn modelId="{F858678D-552F-460C-A732-1B92C85DDE77}" type="presParOf" srcId="{2E9F1759-17FD-4D6A-9053-4DA8F91F6245}" destId="{7B8CC022-D122-401C-8128-D3813C191B18}" srcOrd="0" destOrd="0" presId="urn:microsoft.com/office/officeart/2005/8/layout/orgChart1"/>
    <dgm:cxn modelId="{84C5A6D6-DDDE-4FFD-82CC-7E65CA73628D}" type="presParOf" srcId="{2E9F1759-17FD-4D6A-9053-4DA8F91F6245}" destId="{C0381C7F-C347-4EA1-86CD-B2D7EE9CFBCD}" srcOrd="1" destOrd="0" presId="urn:microsoft.com/office/officeart/2005/8/layout/orgChart1"/>
    <dgm:cxn modelId="{9959D4F6-772B-4CCD-937C-3F440385237A}" type="presParOf" srcId="{736D7A7C-F3C9-431E-8707-3F95D82F45C5}" destId="{36D12FB8-51ED-4C81-8CAB-106A7E0F71ED}" srcOrd="1" destOrd="0" presId="urn:microsoft.com/office/officeart/2005/8/layout/orgChart1"/>
    <dgm:cxn modelId="{D2C88359-6BED-41FB-8059-6A0209650B0C}" type="presParOf" srcId="{736D7A7C-F3C9-431E-8707-3F95D82F45C5}" destId="{25E8DCCB-EBE0-44F1-AECC-C086D424D83A}" srcOrd="2" destOrd="0" presId="urn:microsoft.com/office/officeart/2005/8/layout/orgChart1"/>
    <dgm:cxn modelId="{A5FFB33D-95F1-491C-901D-36CBF1C12289}" type="presParOf" srcId="{F7B981F4-1B00-4BBC-AC08-9C55350E4055}" destId="{B5FB18DC-822A-4961-99BE-12CD10ECF1FF}" srcOrd="4" destOrd="0" presId="urn:microsoft.com/office/officeart/2005/8/layout/orgChart1"/>
    <dgm:cxn modelId="{EF1121E7-DB50-424F-907C-70202BF85C49}" type="presParOf" srcId="{F7B981F4-1B00-4BBC-AC08-9C55350E4055}" destId="{BEC572FB-943B-4E66-AE0A-744B76E3258E}" srcOrd="5" destOrd="0" presId="urn:microsoft.com/office/officeart/2005/8/layout/orgChart1"/>
    <dgm:cxn modelId="{C1C2DBB1-2A65-44D6-9889-A209E63F620C}" type="presParOf" srcId="{BEC572FB-943B-4E66-AE0A-744B76E3258E}" destId="{977C26C1-8DD1-4783-9DFA-CC000FCDEAED}" srcOrd="0" destOrd="0" presId="urn:microsoft.com/office/officeart/2005/8/layout/orgChart1"/>
    <dgm:cxn modelId="{FF349C6F-45F3-4695-8F94-7B2D41518703}" type="presParOf" srcId="{977C26C1-8DD1-4783-9DFA-CC000FCDEAED}" destId="{3F0542F5-EE8C-4FD1-A000-935230EF0284}" srcOrd="0" destOrd="0" presId="urn:microsoft.com/office/officeart/2005/8/layout/orgChart1"/>
    <dgm:cxn modelId="{16290284-F256-4E6D-9813-664C76A3651B}" type="presParOf" srcId="{977C26C1-8DD1-4783-9DFA-CC000FCDEAED}" destId="{C02931DF-E73C-47EA-8CEF-A5B80CCFCC59}" srcOrd="1" destOrd="0" presId="urn:microsoft.com/office/officeart/2005/8/layout/orgChart1"/>
    <dgm:cxn modelId="{CCF6A931-6E2E-4B9C-8B16-508C8E0AA064}" type="presParOf" srcId="{BEC572FB-943B-4E66-AE0A-744B76E3258E}" destId="{6EC2126F-8FCD-4296-AC6F-D67A83D4EFD7}" srcOrd="1" destOrd="0" presId="urn:microsoft.com/office/officeart/2005/8/layout/orgChart1"/>
    <dgm:cxn modelId="{A7C691E4-56D8-4424-BD7C-79857153EC08}" type="presParOf" srcId="{BEC572FB-943B-4E66-AE0A-744B76E3258E}" destId="{DC1E671E-AC10-4FF0-969B-C12D85690A97}" srcOrd="2" destOrd="0" presId="urn:microsoft.com/office/officeart/2005/8/layout/orgChart1"/>
    <dgm:cxn modelId="{08A4FEB0-1603-405D-A219-73AFCD486FF9}" type="presParOf" srcId="{E85D355B-BF67-4A9C-9E03-B541419B1B09}" destId="{62348481-0E4B-4847-8F57-81C5FA3E1B9D}" srcOrd="2" destOrd="0" presId="urn:microsoft.com/office/officeart/2005/8/layout/orgChart1"/>
    <dgm:cxn modelId="{37AB9F12-9354-43E3-9BB1-236DB97516FE}" type="presParOf" srcId="{5C729B13-64AD-45F2-A61D-E9AAC6EDC161}" destId="{DE990665-BFF1-4750-B66F-FE162FE32B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413E94-5924-455F-9CEA-6B68082FA53D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595A2C-13FD-48DE-A514-589757880C87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400" b="0" dirty="0" err="1" smtClean="0">
              <a:ln w="1905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সংখ্যা</a:t>
          </a:r>
          <a:r>
            <a:rPr lang="en-US" sz="4400" b="0" dirty="0" smtClean="0">
              <a:ln w="1905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4400" b="0" dirty="0" err="1" smtClean="0">
              <a:ln w="1905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পদ্ধতি</a:t>
          </a:r>
          <a:r>
            <a:rPr lang="en-US" sz="4400" b="0" dirty="0" smtClean="0">
              <a:ln w="1905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4400" b="0" dirty="0">
            <a:solidFill>
              <a:schemeClr val="tx1"/>
            </a:solidFill>
            <a:effectLst/>
          </a:endParaRPr>
        </a:p>
      </dgm:t>
    </dgm:pt>
    <dgm:pt modelId="{C0EE3E98-9A0D-43F1-9459-C2478CB10A62}" type="parTrans" cxnId="{53C2B3FD-11D2-4303-AA87-C358BD8FEBD3}">
      <dgm:prSet/>
      <dgm:spPr/>
      <dgm:t>
        <a:bodyPr/>
        <a:lstStyle/>
        <a:p>
          <a:endParaRPr lang="en-US" sz="2800" b="0"/>
        </a:p>
      </dgm:t>
    </dgm:pt>
    <dgm:pt modelId="{1310881D-B99A-4584-985E-08CF42CACA60}" type="sibTrans" cxnId="{53C2B3FD-11D2-4303-AA87-C358BD8FEBD3}">
      <dgm:prSet/>
      <dgm:spPr/>
      <dgm:t>
        <a:bodyPr/>
        <a:lstStyle/>
        <a:p>
          <a:endParaRPr lang="en-US" sz="2800" b="0"/>
        </a:p>
      </dgm:t>
    </dgm:pt>
    <dgm:pt modelId="{6A5C1B6E-F1CF-4A8D-A69D-5EA0DF650CA7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বাইনারী</a:t>
          </a:r>
          <a:r>
            <a:rPr lang="en-US" sz="28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সংখ্যা</a:t>
          </a:r>
          <a:endParaRPr lang="en-US" sz="2800" b="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A3AA29A-1C48-454F-A23D-EA8DC33565B9}" type="parTrans" cxnId="{4C000A86-998F-4488-8835-6DD483B6B8AA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800" b="0"/>
        </a:p>
      </dgm:t>
    </dgm:pt>
    <dgm:pt modelId="{6DA02057-DC1F-42A4-840B-0FF0B19F669C}" type="sibTrans" cxnId="{4C000A86-998F-4488-8835-6DD483B6B8AA}">
      <dgm:prSet/>
      <dgm:spPr/>
      <dgm:t>
        <a:bodyPr/>
        <a:lstStyle/>
        <a:p>
          <a:endParaRPr lang="en-US" sz="2800" b="0"/>
        </a:p>
      </dgm:t>
    </dgm:pt>
    <dgm:pt modelId="{67F0635A-9B71-48E7-94DC-E0780B989D7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দশমিক</a:t>
          </a:r>
          <a:r>
            <a:rPr lang="bn-BD" sz="28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সংখ্যা</a:t>
          </a:r>
          <a:endParaRPr lang="en-US" sz="2800" b="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6C99A59-7535-45C7-A338-3A108C647DA1}" type="parTrans" cxnId="{49E15C70-36E0-4109-A49A-B041D0296ED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800" b="0"/>
        </a:p>
      </dgm:t>
    </dgm:pt>
    <dgm:pt modelId="{B1A9AE4E-6F75-4F67-A858-AC7E8B97110B}" type="sibTrans" cxnId="{49E15C70-36E0-4109-A49A-B041D0296ED3}">
      <dgm:prSet/>
      <dgm:spPr/>
      <dgm:t>
        <a:bodyPr/>
        <a:lstStyle/>
        <a:p>
          <a:endParaRPr lang="en-US" sz="2800" b="0"/>
        </a:p>
      </dgm:t>
    </dgm:pt>
    <dgm:pt modelId="{606BBE5F-4F3B-4625-9B3D-1D1AD38AAF82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হেক্সাডেসিম্যাল</a:t>
          </a:r>
          <a:r>
            <a:rPr lang="en-US" sz="28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সংখ্যা</a:t>
          </a:r>
          <a:endParaRPr lang="en-US" sz="2800" b="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0A6D85C-0A15-4B13-8530-0F23D63FE659}" type="parTrans" cxnId="{71A37108-695C-4F85-9D6C-2D9DDC134ECD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800" b="0"/>
        </a:p>
      </dgm:t>
    </dgm:pt>
    <dgm:pt modelId="{3405755B-2F27-4FB1-A6A3-8139969E125A}" type="sibTrans" cxnId="{71A37108-695C-4F85-9D6C-2D9DDC134ECD}">
      <dgm:prSet/>
      <dgm:spPr/>
      <dgm:t>
        <a:bodyPr/>
        <a:lstStyle/>
        <a:p>
          <a:endParaRPr lang="en-US" sz="2800" b="0"/>
        </a:p>
      </dgm:t>
    </dgm:pt>
    <dgm:pt modelId="{82B08D17-268A-4E39-9410-479B3DB234E5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অকটাল</a:t>
          </a:r>
          <a:r>
            <a:rPr lang="en-US" sz="28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সংখ্যা</a:t>
          </a:r>
          <a:endParaRPr lang="en-US" sz="2800" b="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0E779E6-FB88-4357-B4C7-04E80E34AC43}" type="parTrans" cxnId="{8CD7AB38-D9B1-43DB-B361-6CDB14CBBA4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800" b="0"/>
        </a:p>
      </dgm:t>
    </dgm:pt>
    <dgm:pt modelId="{3288EB43-A155-4EB1-A769-ED0F5FAFE39F}" type="sibTrans" cxnId="{8CD7AB38-D9B1-43DB-B361-6CDB14CBBA44}">
      <dgm:prSet/>
      <dgm:spPr/>
      <dgm:t>
        <a:bodyPr/>
        <a:lstStyle/>
        <a:p>
          <a:endParaRPr lang="en-US" sz="2800" b="0"/>
        </a:p>
      </dgm:t>
    </dgm:pt>
    <dgm:pt modelId="{E6DB3509-76D3-456B-BE50-C21B19C1B120}" type="pres">
      <dgm:prSet presAssocID="{E9413E94-5924-455F-9CEA-6B68082FA53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26B404-ADAA-4E32-84BA-30479EFC351B}" type="pres">
      <dgm:prSet presAssocID="{F9595A2C-13FD-48DE-A514-589757880C87}" presName="root1" presStyleCnt="0"/>
      <dgm:spPr/>
    </dgm:pt>
    <dgm:pt modelId="{E1F87CE9-8C8B-4DDB-871A-8A77B48A1ECB}" type="pres">
      <dgm:prSet presAssocID="{F9595A2C-13FD-48DE-A514-589757880C87}" presName="LevelOneTextNode" presStyleLbl="node0" presStyleIdx="0" presStyleCnt="1" custLinFactX="-200000" custLinFactNeighborX="-2688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3803BD-491C-4050-81C6-3AFC40282A21}" type="pres">
      <dgm:prSet presAssocID="{F9595A2C-13FD-48DE-A514-589757880C87}" presName="level2hierChild" presStyleCnt="0"/>
      <dgm:spPr/>
    </dgm:pt>
    <dgm:pt modelId="{E8A85FDB-2DDE-4BED-B01E-543EA4481733}" type="pres">
      <dgm:prSet presAssocID="{3A3AA29A-1C48-454F-A23D-EA8DC33565B9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F817FE06-CBF9-41D5-BCAD-792ABA3F66F8}" type="pres">
      <dgm:prSet presAssocID="{3A3AA29A-1C48-454F-A23D-EA8DC33565B9}" presName="connTx" presStyleLbl="parChTrans1D2" presStyleIdx="0" presStyleCnt="4"/>
      <dgm:spPr/>
      <dgm:t>
        <a:bodyPr/>
        <a:lstStyle/>
        <a:p>
          <a:endParaRPr lang="en-US"/>
        </a:p>
      </dgm:t>
    </dgm:pt>
    <dgm:pt modelId="{DB4337E1-40FD-4D82-8B34-8ABFCDCF3D80}" type="pres">
      <dgm:prSet presAssocID="{6A5C1B6E-F1CF-4A8D-A69D-5EA0DF650CA7}" presName="root2" presStyleCnt="0"/>
      <dgm:spPr/>
    </dgm:pt>
    <dgm:pt modelId="{2408AE8C-17F7-482A-B277-37861A692DC6}" type="pres">
      <dgm:prSet presAssocID="{6A5C1B6E-F1CF-4A8D-A69D-5EA0DF650CA7}" presName="LevelTwoTextNode" presStyleLbl="node2" presStyleIdx="0" presStyleCnt="4" custScaleY="97108" custLinFactNeighborX="-10487" custLinFactNeighborY="-429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2FBEFD-25E2-472D-A92C-6A0B9D3B5840}" type="pres">
      <dgm:prSet presAssocID="{6A5C1B6E-F1CF-4A8D-A69D-5EA0DF650CA7}" presName="level3hierChild" presStyleCnt="0"/>
      <dgm:spPr/>
    </dgm:pt>
    <dgm:pt modelId="{A09B42BD-2661-403C-9ED6-4E93B340D33B}" type="pres">
      <dgm:prSet presAssocID="{D0E779E6-FB88-4357-B4C7-04E80E34AC43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1452CF85-D9BD-480F-A10E-56D83AAD1F16}" type="pres">
      <dgm:prSet presAssocID="{D0E779E6-FB88-4357-B4C7-04E80E34AC43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6AA2B14-2AAF-40A7-8F79-82020496D0FE}" type="pres">
      <dgm:prSet presAssocID="{82B08D17-268A-4E39-9410-479B3DB234E5}" presName="root2" presStyleCnt="0"/>
      <dgm:spPr/>
    </dgm:pt>
    <dgm:pt modelId="{1F1211C8-7D2C-4FA7-A7D7-74090A535846}" type="pres">
      <dgm:prSet presAssocID="{82B08D17-268A-4E39-9410-479B3DB234E5}" presName="LevelTwoTextNode" presStyleLbl="node2" presStyleIdx="1" presStyleCnt="4" custLinFactNeighborX="-10487" custLinFactNeighborY="-7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436D6B-40CF-4C89-9375-C9364DFB48CC}" type="pres">
      <dgm:prSet presAssocID="{82B08D17-268A-4E39-9410-479B3DB234E5}" presName="level3hierChild" presStyleCnt="0"/>
      <dgm:spPr/>
    </dgm:pt>
    <dgm:pt modelId="{122CCBD1-88DF-4AA3-8631-313D37E330B9}" type="pres">
      <dgm:prSet presAssocID="{86C99A59-7535-45C7-A338-3A108C647DA1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D6294B10-7046-4888-83D0-24548C123BAF}" type="pres">
      <dgm:prSet presAssocID="{86C99A59-7535-45C7-A338-3A108C647DA1}" presName="connTx" presStyleLbl="parChTrans1D2" presStyleIdx="2" presStyleCnt="4"/>
      <dgm:spPr/>
      <dgm:t>
        <a:bodyPr/>
        <a:lstStyle/>
        <a:p>
          <a:endParaRPr lang="en-US"/>
        </a:p>
      </dgm:t>
    </dgm:pt>
    <dgm:pt modelId="{693197C9-FDB2-4E41-BDAE-BA4CC8E97A35}" type="pres">
      <dgm:prSet presAssocID="{67F0635A-9B71-48E7-94DC-E0780B989D71}" presName="root2" presStyleCnt="0"/>
      <dgm:spPr/>
    </dgm:pt>
    <dgm:pt modelId="{F5FBCAD4-4501-4257-9EEF-9BC48371E2D2}" type="pres">
      <dgm:prSet presAssocID="{67F0635A-9B71-48E7-94DC-E0780B989D71}" presName="LevelTwoTextNode" presStyleLbl="node2" presStyleIdx="2" presStyleCnt="4" custLinFactNeighborX="-10487" custLinFactNeighborY="111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AC5B22-C2D1-4993-9BBC-E467675154FF}" type="pres">
      <dgm:prSet presAssocID="{67F0635A-9B71-48E7-94DC-E0780B989D71}" presName="level3hierChild" presStyleCnt="0"/>
      <dgm:spPr/>
    </dgm:pt>
    <dgm:pt modelId="{3ABE30AA-FB12-473F-AA76-A6BE208CB6F3}" type="pres">
      <dgm:prSet presAssocID="{50A6D85C-0A15-4B13-8530-0F23D63FE659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DBCBEFA5-4891-4CBD-814D-15BA80C41F26}" type="pres">
      <dgm:prSet presAssocID="{50A6D85C-0A15-4B13-8530-0F23D63FE659}" presName="connTx" presStyleLbl="parChTrans1D2" presStyleIdx="3" presStyleCnt="4"/>
      <dgm:spPr/>
      <dgm:t>
        <a:bodyPr/>
        <a:lstStyle/>
        <a:p>
          <a:endParaRPr lang="en-US"/>
        </a:p>
      </dgm:t>
    </dgm:pt>
    <dgm:pt modelId="{3CC08B64-8E0C-43F8-983A-699668DECD85}" type="pres">
      <dgm:prSet presAssocID="{606BBE5F-4F3B-4625-9B3D-1D1AD38AAF82}" presName="root2" presStyleCnt="0"/>
      <dgm:spPr/>
    </dgm:pt>
    <dgm:pt modelId="{E5227AB5-38C2-4492-8735-63AC5F07C2E4}" type="pres">
      <dgm:prSet presAssocID="{606BBE5F-4F3B-4625-9B3D-1D1AD38AAF82}" presName="LevelTwoTextNode" presStyleLbl="node2" presStyleIdx="3" presStyleCnt="4" custScaleY="144406" custLinFactNeighborX="-10487" custLinFactNeighborY="382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E3E4AF-30E0-4EF5-BF2C-CDD25AB9E9EA}" type="pres">
      <dgm:prSet presAssocID="{606BBE5F-4F3B-4625-9B3D-1D1AD38AAF82}" presName="level3hierChild" presStyleCnt="0"/>
      <dgm:spPr/>
    </dgm:pt>
  </dgm:ptLst>
  <dgm:cxnLst>
    <dgm:cxn modelId="{8CD7AB38-D9B1-43DB-B361-6CDB14CBBA44}" srcId="{F9595A2C-13FD-48DE-A514-589757880C87}" destId="{82B08D17-268A-4E39-9410-479B3DB234E5}" srcOrd="1" destOrd="0" parTransId="{D0E779E6-FB88-4357-B4C7-04E80E34AC43}" sibTransId="{3288EB43-A155-4EB1-A769-ED0F5FAFE39F}"/>
    <dgm:cxn modelId="{CBD5B6F6-49D5-4BEF-8F18-FF0CE8E220E1}" type="presOf" srcId="{606BBE5F-4F3B-4625-9B3D-1D1AD38AAF82}" destId="{E5227AB5-38C2-4492-8735-63AC5F07C2E4}" srcOrd="0" destOrd="0" presId="urn:microsoft.com/office/officeart/2008/layout/HorizontalMultiLevelHierarchy"/>
    <dgm:cxn modelId="{A4323E5A-E9BB-4BB5-A0C7-228EDB956299}" type="presOf" srcId="{67F0635A-9B71-48E7-94DC-E0780B989D71}" destId="{F5FBCAD4-4501-4257-9EEF-9BC48371E2D2}" srcOrd="0" destOrd="0" presId="urn:microsoft.com/office/officeart/2008/layout/HorizontalMultiLevelHierarchy"/>
    <dgm:cxn modelId="{66A907BC-B93E-47F8-A9E9-78CD6996EAAF}" type="presOf" srcId="{86C99A59-7535-45C7-A338-3A108C647DA1}" destId="{D6294B10-7046-4888-83D0-24548C123BAF}" srcOrd="1" destOrd="0" presId="urn:microsoft.com/office/officeart/2008/layout/HorizontalMultiLevelHierarchy"/>
    <dgm:cxn modelId="{5D675DA8-73A5-4854-9EA8-1AA856309EB0}" type="presOf" srcId="{86C99A59-7535-45C7-A338-3A108C647DA1}" destId="{122CCBD1-88DF-4AA3-8631-313D37E330B9}" srcOrd="0" destOrd="0" presId="urn:microsoft.com/office/officeart/2008/layout/HorizontalMultiLevelHierarchy"/>
    <dgm:cxn modelId="{4C000A86-998F-4488-8835-6DD483B6B8AA}" srcId="{F9595A2C-13FD-48DE-A514-589757880C87}" destId="{6A5C1B6E-F1CF-4A8D-A69D-5EA0DF650CA7}" srcOrd="0" destOrd="0" parTransId="{3A3AA29A-1C48-454F-A23D-EA8DC33565B9}" sibTransId="{6DA02057-DC1F-42A4-840B-0FF0B19F669C}"/>
    <dgm:cxn modelId="{53C2B3FD-11D2-4303-AA87-C358BD8FEBD3}" srcId="{E9413E94-5924-455F-9CEA-6B68082FA53D}" destId="{F9595A2C-13FD-48DE-A514-589757880C87}" srcOrd="0" destOrd="0" parTransId="{C0EE3E98-9A0D-43F1-9459-C2478CB10A62}" sibTransId="{1310881D-B99A-4584-985E-08CF42CACA60}"/>
    <dgm:cxn modelId="{71A37108-695C-4F85-9D6C-2D9DDC134ECD}" srcId="{F9595A2C-13FD-48DE-A514-589757880C87}" destId="{606BBE5F-4F3B-4625-9B3D-1D1AD38AAF82}" srcOrd="3" destOrd="0" parTransId="{50A6D85C-0A15-4B13-8530-0F23D63FE659}" sibTransId="{3405755B-2F27-4FB1-A6A3-8139969E125A}"/>
    <dgm:cxn modelId="{49E15C70-36E0-4109-A49A-B041D0296ED3}" srcId="{F9595A2C-13FD-48DE-A514-589757880C87}" destId="{67F0635A-9B71-48E7-94DC-E0780B989D71}" srcOrd="2" destOrd="0" parTransId="{86C99A59-7535-45C7-A338-3A108C647DA1}" sibTransId="{B1A9AE4E-6F75-4F67-A858-AC7E8B97110B}"/>
    <dgm:cxn modelId="{A0F3DD3C-6DF6-4851-9C4F-DB9B6FF505D3}" type="presOf" srcId="{50A6D85C-0A15-4B13-8530-0F23D63FE659}" destId="{DBCBEFA5-4891-4CBD-814D-15BA80C41F26}" srcOrd="1" destOrd="0" presId="urn:microsoft.com/office/officeart/2008/layout/HorizontalMultiLevelHierarchy"/>
    <dgm:cxn modelId="{A3F707EF-1674-4385-A8C9-B451EAEF33CC}" type="presOf" srcId="{3A3AA29A-1C48-454F-A23D-EA8DC33565B9}" destId="{E8A85FDB-2DDE-4BED-B01E-543EA4481733}" srcOrd="0" destOrd="0" presId="urn:microsoft.com/office/officeart/2008/layout/HorizontalMultiLevelHierarchy"/>
    <dgm:cxn modelId="{1576E973-04CE-4623-95F3-083527BD918D}" type="presOf" srcId="{F9595A2C-13FD-48DE-A514-589757880C87}" destId="{E1F87CE9-8C8B-4DDB-871A-8A77B48A1ECB}" srcOrd="0" destOrd="0" presId="urn:microsoft.com/office/officeart/2008/layout/HorizontalMultiLevelHierarchy"/>
    <dgm:cxn modelId="{CACA6BA9-2D1B-4400-BF38-D2C87D1A298A}" type="presOf" srcId="{E9413E94-5924-455F-9CEA-6B68082FA53D}" destId="{E6DB3509-76D3-456B-BE50-C21B19C1B120}" srcOrd="0" destOrd="0" presId="urn:microsoft.com/office/officeart/2008/layout/HorizontalMultiLevelHierarchy"/>
    <dgm:cxn modelId="{9734DE4C-B702-4F56-8EEF-A78A2E96CB24}" type="presOf" srcId="{82B08D17-268A-4E39-9410-479B3DB234E5}" destId="{1F1211C8-7D2C-4FA7-A7D7-74090A535846}" srcOrd="0" destOrd="0" presId="urn:microsoft.com/office/officeart/2008/layout/HorizontalMultiLevelHierarchy"/>
    <dgm:cxn modelId="{0962C226-5921-4E0F-833B-FFA7C7C53F1B}" type="presOf" srcId="{D0E779E6-FB88-4357-B4C7-04E80E34AC43}" destId="{A09B42BD-2661-403C-9ED6-4E93B340D33B}" srcOrd="0" destOrd="0" presId="urn:microsoft.com/office/officeart/2008/layout/HorizontalMultiLevelHierarchy"/>
    <dgm:cxn modelId="{45BDDA70-8072-45C1-B38D-226E84FE6705}" type="presOf" srcId="{6A5C1B6E-F1CF-4A8D-A69D-5EA0DF650CA7}" destId="{2408AE8C-17F7-482A-B277-37861A692DC6}" srcOrd="0" destOrd="0" presId="urn:microsoft.com/office/officeart/2008/layout/HorizontalMultiLevelHierarchy"/>
    <dgm:cxn modelId="{D9CCAE2F-57D8-49F5-8546-F1DD0E5A8F7A}" type="presOf" srcId="{3A3AA29A-1C48-454F-A23D-EA8DC33565B9}" destId="{F817FE06-CBF9-41D5-BCAD-792ABA3F66F8}" srcOrd="1" destOrd="0" presId="urn:microsoft.com/office/officeart/2008/layout/HorizontalMultiLevelHierarchy"/>
    <dgm:cxn modelId="{9D33A38F-146D-491B-93CE-9669F6D4D36C}" type="presOf" srcId="{50A6D85C-0A15-4B13-8530-0F23D63FE659}" destId="{3ABE30AA-FB12-473F-AA76-A6BE208CB6F3}" srcOrd="0" destOrd="0" presId="urn:microsoft.com/office/officeart/2008/layout/HorizontalMultiLevelHierarchy"/>
    <dgm:cxn modelId="{A6F0A754-48C1-49C7-B55F-F861B0D80427}" type="presOf" srcId="{D0E779E6-FB88-4357-B4C7-04E80E34AC43}" destId="{1452CF85-D9BD-480F-A10E-56D83AAD1F16}" srcOrd="1" destOrd="0" presId="urn:microsoft.com/office/officeart/2008/layout/HorizontalMultiLevelHierarchy"/>
    <dgm:cxn modelId="{DEC0C578-BE52-4474-816A-6F3FE398EFFF}" type="presParOf" srcId="{E6DB3509-76D3-456B-BE50-C21B19C1B120}" destId="{6026B404-ADAA-4E32-84BA-30479EFC351B}" srcOrd="0" destOrd="0" presId="urn:microsoft.com/office/officeart/2008/layout/HorizontalMultiLevelHierarchy"/>
    <dgm:cxn modelId="{0D5DBA2A-93AA-470A-A801-0B8D61AADA0A}" type="presParOf" srcId="{6026B404-ADAA-4E32-84BA-30479EFC351B}" destId="{E1F87CE9-8C8B-4DDB-871A-8A77B48A1ECB}" srcOrd="0" destOrd="0" presId="urn:microsoft.com/office/officeart/2008/layout/HorizontalMultiLevelHierarchy"/>
    <dgm:cxn modelId="{2206F5C2-27AA-49D3-944C-60F0E3FB0EB3}" type="presParOf" srcId="{6026B404-ADAA-4E32-84BA-30479EFC351B}" destId="{E13803BD-491C-4050-81C6-3AFC40282A21}" srcOrd="1" destOrd="0" presId="urn:microsoft.com/office/officeart/2008/layout/HorizontalMultiLevelHierarchy"/>
    <dgm:cxn modelId="{FE69B8EB-0185-4985-9581-A7E56B24A3C6}" type="presParOf" srcId="{E13803BD-491C-4050-81C6-3AFC40282A21}" destId="{E8A85FDB-2DDE-4BED-B01E-543EA4481733}" srcOrd="0" destOrd="0" presId="urn:microsoft.com/office/officeart/2008/layout/HorizontalMultiLevelHierarchy"/>
    <dgm:cxn modelId="{D209B1F0-4219-4873-8A68-2FDB6329ED38}" type="presParOf" srcId="{E8A85FDB-2DDE-4BED-B01E-543EA4481733}" destId="{F817FE06-CBF9-41D5-BCAD-792ABA3F66F8}" srcOrd="0" destOrd="0" presId="urn:microsoft.com/office/officeart/2008/layout/HorizontalMultiLevelHierarchy"/>
    <dgm:cxn modelId="{1CCF4441-1B6E-46B4-A8D1-A202F5475BAD}" type="presParOf" srcId="{E13803BD-491C-4050-81C6-3AFC40282A21}" destId="{DB4337E1-40FD-4D82-8B34-8ABFCDCF3D80}" srcOrd="1" destOrd="0" presId="urn:microsoft.com/office/officeart/2008/layout/HorizontalMultiLevelHierarchy"/>
    <dgm:cxn modelId="{EC4FF300-F085-486B-808D-76FF57FF2CB6}" type="presParOf" srcId="{DB4337E1-40FD-4D82-8B34-8ABFCDCF3D80}" destId="{2408AE8C-17F7-482A-B277-37861A692DC6}" srcOrd="0" destOrd="0" presId="urn:microsoft.com/office/officeart/2008/layout/HorizontalMultiLevelHierarchy"/>
    <dgm:cxn modelId="{4E2A297D-4C8F-445D-A527-88EFAADDCEBD}" type="presParOf" srcId="{DB4337E1-40FD-4D82-8B34-8ABFCDCF3D80}" destId="{992FBEFD-25E2-472D-A92C-6A0B9D3B5840}" srcOrd="1" destOrd="0" presId="urn:microsoft.com/office/officeart/2008/layout/HorizontalMultiLevelHierarchy"/>
    <dgm:cxn modelId="{E20576C9-2CD4-43A0-BF87-E56B0C06641C}" type="presParOf" srcId="{E13803BD-491C-4050-81C6-3AFC40282A21}" destId="{A09B42BD-2661-403C-9ED6-4E93B340D33B}" srcOrd="2" destOrd="0" presId="urn:microsoft.com/office/officeart/2008/layout/HorizontalMultiLevelHierarchy"/>
    <dgm:cxn modelId="{49DFED69-EE03-40FB-9F14-DE6B344A5CAF}" type="presParOf" srcId="{A09B42BD-2661-403C-9ED6-4E93B340D33B}" destId="{1452CF85-D9BD-480F-A10E-56D83AAD1F16}" srcOrd="0" destOrd="0" presId="urn:microsoft.com/office/officeart/2008/layout/HorizontalMultiLevelHierarchy"/>
    <dgm:cxn modelId="{1654F386-241E-48D3-848A-2D63BA4B7AEE}" type="presParOf" srcId="{E13803BD-491C-4050-81C6-3AFC40282A21}" destId="{76AA2B14-2AAF-40A7-8F79-82020496D0FE}" srcOrd="3" destOrd="0" presId="urn:microsoft.com/office/officeart/2008/layout/HorizontalMultiLevelHierarchy"/>
    <dgm:cxn modelId="{A13B4B16-E5E0-4488-966D-61E879DC6F4C}" type="presParOf" srcId="{76AA2B14-2AAF-40A7-8F79-82020496D0FE}" destId="{1F1211C8-7D2C-4FA7-A7D7-74090A535846}" srcOrd="0" destOrd="0" presId="urn:microsoft.com/office/officeart/2008/layout/HorizontalMultiLevelHierarchy"/>
    <dgm:cxn modelId="{76091C38-B21E-4CF4-A07D-BCFD94D4BA86}" type="presParOf" srcId="{76AA2B14-2AAF-40A7-8F79-82020496D0FE}" destId="{12436D6B-40CF-4C89-9375-C9364DFB48CC}" srcOrd="1" destOrd="0" presId="urn:microsoft.com/office/officeart/2008/layout/HorizontalMultiLevelHierarchy"/>
    <dgm:cxn modelId="{DE279EC2-CE28-4A3D-90EE-F26F0800561E}" type="presParOf" srcId="{E13803BD-491C-4050-81C6-3AFC40282A21}" destId="{122CCBD1-88DF-4AA3-8631-313D37E330B9}" srcOrd="4" destOrd="0" presId="urn:microsoft.com/office/officeart/2008/layout/HorizontalMultiLevelHierarchy"/>
    <dgm:cxn modelId="{69BB8935-2859-4932-B4D2-4E78665D5003}" type="presParOf" srcId="{122CCBD1-88DF-4AA3-8631-313D37E330B9}" destId="{D6294B10-7046-4888-83D0-24548C123BAF}" srcOrd="0" destOrd="0" presId="urn:microsoft.com/office/officeart/2008/layout/HorizontalMultiLevelHierarchy"/>
    <dgm:cxn modelId="{7519547D-521D-43FC-BD55-275BFB88C236}" type="presParOf" srcId="{E13803BD-491C-4050-81C6-3AFC40282A21}" destId="{693197C9-FDB2-4E41-BDAE-BA4CC8E97A35}" srcOrd="5" destOrd="0" presId="urn:microsoft.com/office/officeart/2008/layout/HorizontalMultiLevelHierarchy"/>
    <dgm:cxn modelId="{47A079F1-CEA7-4C18-96A2-797B35F0C443}" type="presParOf" srcId="{693197C9-FDB2-4E41-BDAE-BA4CC8E97A35}" destId="{F5FBCAD4-4501-4257-9EEF-9BC48371E2D2}" srcOrd="0" destOrd="0" presId="urn:microsoft.com/office/officeart/2008/layout/HorizontalMultiLevelHierarchy"/>
    <dgm:cxn modelId="{9AEBB671-1CB7-4586-9335-DBDA9A38CCA5}" type="presParOf" srcId="{693197C9-FDB2-4E41-BDAE-BA4CC8E97A35}" destId="{6CAC5B22-C2D1-4993-9BBC-E467675154FF}" srcOrd="1" destOrd="0" presId="urn:microsoft.com/office/officeart/2008/layout/HorizontalMultiLevelHierarchy"/>
    <dgm:cxn modelId="{E43287B6-FD58-4884-A9FF-C63353FD68D9}" type="presParOf" srcId="{E13803BD-491C-4050-81C6-3AFC40282A21}" destId="{3ABE30AA-FB12-473F-AA76-A6BE208CB6F3}" srcOrd="6" destOrd="0" presId="urn:microsoft.com/office/officeart/2008/layout/HorizontalMultiLevelHierarchy"/>
    <dgm:cxn modelId="{C3D4C64D-A46A-4CC6-90D1-A66945E8D690}" type="presParOf" srcId="{3ABE30AA-FB12-473F-AA76-A6BE208CB6F3}" destId="{DBCBEFA5-4891-4CBD-814D-15BA80C41F26}" srcOrd="0" destOrd="0" presId="urn:microsoft.com/office/officeart/2008/layout/HorizontalMultiLevelHierarchy"/>
    <dgm:cxn modelId="{8EBDEAC6-CA6F-41D5-ABFE-4630DB990B88}" type="presParOf" srcId="{E13803BD-491C-4050-81C6-3AFC40282A21}" destId="{3CC08B64-8E0C-43F8-983A-699668DECD85}" srcOrd="7" destOrd="0" presId="urn:microsoft.com/office/officeart/2008/layout/HorizontalMultiLevelHierarchy"/>
    <dgm:cxn modelId="{61677D60-A1D1-4364-9C36-96764E92047B}" type="presParOf" srcId="{3CC08B64-8E0C-43F8-983A-699668DECD85}" destId="{E5227AB5-38C2-4492-8735-63AC5F07C2E4}" srcOrd="0" destOrd="0" presId="urn:microsoft.com/office/officeart/2008/layout/HorizontalMultiLevelHierarchy"/>
    <dgm:cxn modelId="{DB2E9EBB-6491-4D38-BB50-90BCA8B81D48}" type="presParOf" srcId="{3CC08B64-8E0C-43F8-983A-699668DECD85}" destId="{45E3E4AF-30E0-4EF5-BF2C-CDD25AB9E9EA}" srcOrd="1" destOrd="0" presId="urn:microsoft.com/office/officeart/2008/layout/HorizontalMultiLevelHierarchy"/>
  </dgm:cxnLst>
  <dgm:bg>
    <a:noFill/>
    <a:effectLst>
      <a:glow rad="139700">
        <a:schemeClr val="accent4">
          <a:satMod val="175000"/>
          <a:alpha val="40000"/>
        </a:schemeClr>
      </a:glo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97502F-5E2E-4577-A68C-EE10ABD5027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5D7976-384A-425F-8B1F-A4A87B3CE769}">
      <dgm:prSet phldrT="[Text]"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ভিত্তি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F62688-1F33-44BF-9C64-3E92BBFBA002}" type="parTrans" cxnId="{8437CC9D-A587-443B-8A43-629B0531E79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04EEEC-1F55-490E-927C-0474B44B23E1}" type="sibTrans" cxnId="{8437CC9D-A587-443B-8A43-629B0531E79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E3F0D7-12C3-4B1B-9E29-F75AF057A4A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28661D-F017-454B-9BF7-61731179DA3B}" type="parTrans" cxnId="{DD9A62CE-EB88-432E-899A-4B97E3D9960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3A1DA7-6B8D-4EB2-9597-2DCD11F77B5A}" type="sibTrans" cxnId="{DD9A62CE-EB88-432E-899A-4B97E3D9960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AF4D7F-E37E-4434-BBE8-AD48F8406C0A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মৌলিক চিহ্ন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3B8B19-3907-4895-8A5A-A935653DDA0B}" type="parTrans" cxnId="{3728622D-E6A9-4475-A2BB-E784B753427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427E7B-D5CF-4843-9231-82524CB78693}" type="sibTrans" cxnId="{3728622D-E6A9-4475-A2BB-E784B753427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83B45A-1373-4630-A247-F3969507440B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০, ১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B4AFAE-9355-4FD4-A586-EE950F2BC7FB}" type="parTrans" cxnId="{8480135D-0DC9-4795-8EC2-4F13B2D2F5E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4618F6-CA70-4FD0-B7F3-0D34E253999B}" type="sibTrans" cxnId="{8480135D-0DC9-4795-8EC2-4F13B2D2F5E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FB980B-FD16-485F-A23C-1C80C7ABEF2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33845B-AD5D-473E-B78C-73536A9C95E9}" type="parTrans" cxnId="{E4712850-E1D4-4153-91D8-2D9C01489570}">
      <dgm:prSet/>
      <dgm:spPr/>
      <dgm:t>
        <a:bodyPr/>
        <a:lstStyle/>
        <a:p>
          <a:endParaRPr lang="en-US"/>
        </a:p>
      </dgm:t>
    </dgm:pt>
    <dgm:pt modelId="{E17B4C73-22A7-4F57-919C-3D274253FE95}" type="sibTrans" cxnId="{E4712850-E1D4-4153-91D8-2D9C01489570}">
      <dgm:prSet/>
      <dgm:spPr/>
      <dgm:t>
        <a:bodyPr/>
        <a:lstStyle/>
        <a:p>
          <a:endParaRPr lang="en-US"/>
        </a:p>
      </dgm:t>
    </dgm:pt>
    <dgm:pt modelId="{DC459CC4-B982-4F89-8BC8-82DFBBEEDB4F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১০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24C514-DEB9-4109-AF05-0CE206FCAB90}" type="parTrans" cxnId="{775FFB27-3E5E-4AD6-83A8-75A4B13B62EE}">
      <dgm:prSet/>
      <dgm:spPr/>
      <dgm:t>
        <a:bodyPr/>
        <a:lstStyle/>
        <a:p>
          <a:endParaRPr lang="en-US"/>
        </a:p>
      </dgm:t>
    </dgm:pt>
    <dgm:pt modelId="{2E747364-243D-4965-BBE1-E33094CD3297}" type="sibTrans" cxnId="{775FFB27-3E5E-4AD6-83A8-75A4B13B62EE}">
      <dgm:prSet/>
      <dgm:spPr/>
      <dgm:t>
        <a:bodyPr/>
        <a:lstStyle/>
        <a:p>
          <a:endParaRPr lang="en-US"/>
        </a:p>
      </dgm:t>
    </dgm:pt>
    <dgm:pt modelId="{0B2A105E-8A1A-41FF-9F1C-E338B5B260CD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১৬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C93D05-B05E-46AC-8B98-0384E31F6EA6}" type="parTrans" cxnId="{65C09352-F465-4724-8CE6-12CB2A498080}">
      <dgm:prSet/>
      <dgm:spPr/>
      <dgm:t>
        <a:bodyPr/>
        <a:lstStyle/>
        <a:p>
          <a:endParaRPr lang="en-US"/>
        </a:p>
      </dgm:t>
    </dgm:pt>
    <dgm:pt modelId="{8FEE79EC-AC78-4729-ABFD-1E33B11A5577}" type="sibTrans" cxnId="{65C09352-F465-4724-8CE6-12CB2A498080}">
      <dgm:prSet/>
      <dgm:spPr/>
      <dgm:t>
        <a:bodyPr/>
        <a:lstStyle/>
        <a:p>
          <a:endParaRPr lang="en-US"/>
        </a:p>
      </dgm:t>
    </dgm:pt>
    <dgm:pt modelId="{A5D71788-6F96-4614-9DCF-50CEFC6442A0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০, ১, ২, ৩, ৪, ৫, ৬, ৭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E73E00-6873-49B2-8957-F0A2875557C1}" type="parTrans" cxnId="{0E09FD72-0A42-4D36-AB90-C5DE1A5D1E1A}">
      <dgm:prSet/>
      <dgm:spPr/>
      <dgm:t>
        <a:bodyPr/>
        <a:lstStyle/>
        <a:p>
          <a:endParaRPr lang="en-US"/>
        </a:p>
      </dgm:t>
    </dgm:pt>
    <dgm:pt modelId="{471B10CB-379F-4836-8C7D-80D71E2E555C}" type="sibTrans" cxnId="{0E09FD72-0A42-4D36-AB90-C5DE1A5D1E1A}">
      <dgm:prSet/>
      <dgm:spPr/>
      <dgm:t>
        <a:bodyPr/>
        <a:lstStyle/>
        <a:p>
          <a:endParaRPr lang="en-US"/>
        </a:p>
      </dgm:t>
    </dgm:pt>
    <dgm:pt modelId="{A09A4A07-517D-43C9-B7FD-19E0C0EB658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b="1" spc="-20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০, ১, ২, ৩, ৪, ৫, ৬, ৭, ৮, ৯</a:t>
          </a:r>
          <a:endParaRPr lang="en-US" sz="3600" b="1" spc="-200" baseline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50F891-BB8D-4FA9-A582-5F923EBDD8A3}" type="parTrans" cxnId="{9BF46421-0437-4E28-8D96-E05C6063E97B}">
      <dgm:prSet/>
      <dgm:spPr/>
      <dgm:t>
        <a:bodyPr/>
        <a:lstStyle/>
        <a:p>
          <a:endParaRPr lang="en-US"/>
        </a:p>
      </dgm:t>
    </dgm:pt>
    <dgm:pt modelId="{76CE36D8-0A6D-4791-9E22-BED092E3062F}" type="sibTrans" cxnId="{9BF46421-0437-4E28-8D96-E05C6063E97B}">
      <dgm:prSet/>
      <dgm:spPr/>
      <dgm:t>
        <a:bodyPr/>
        <a:lstStyle/>
        <a:p>
          <a:endParaRPr lang="en-US"/>
        </a:p>
      </dgm:t>
    </dgm:pt>
    <dgm:pt modelId="{DF5860CE-6649-4160-BCBB-D6F6E11E3BA2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০, ১, ২, ৩, ৪, ৫, ৬, ৭, ৮, ৯, </a:t>
          </a:r>
          <a:r>
            <a:rPr lang="en-US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A, B, C, D, E, F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E20C9C-EC00-41A3-83C3-866E69D63D39}" type="parTrans" cxnId="{9FF8BFFE-A506-49EF-8FEF-0AC10336C4B3}">
      <dgm:prSet/>
      <dgm:spPr/>
      <dgm:t>
        <a:bodyPr/>
        <a:lstStyle/>
        <a:p>
          <a:endParaRPr lang="en-US"/>
        </a:p>
      </dgm:t>
    </dgm:pt>
    <dgm:pt modelId="{9705B124-174E-464B-99D9-2C7F1B991FA3}" type="sibTrans" cxnId="{9FF8BFFE-A506-49EF-8FEF-0AC10336C4B3}">
      <dgm:prSet/>
      <dgm:spPr/>
      <dgm:t>
        <a:bodyPr/>
        <a:lstStyle/>
        <a:p>
          <a:endParaRPr lang="en-US"/>
        </a:p>
      </dgm:t>
    </dgm:pt>
    <dgm:pt modelId="{8F386710-4982-4C6A-AF84-B466AE96F8D0}" type="pres">
      <dgm:prSet presAssocID="{3097502F-5E2E-4577-A68C-EE10ABD5027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8D56524-C6E0-4399-BBBC-7774E302FE67}" type="pres">
      <dgm:prSet presAssocID="{1C5D7976-384A-425F-8B1F-A4A87B3CE769}" presName="root" presStyleCnt="0"/>
      <dgm:spPr/>
    </dgm:pt>
    <dgm:pt modelId="{D28A1078-E9A0-4BC2-9E2D-BDE39226EE8F}" type="pres">
      <dgm:prSet presAssocID="{1C5D7976-384A-425F-8B1F-A4A87B3CE769}" presName="rootComposite" presStyleCnt="0"/>
      <dgm:spPr/>
    </dgm:pt>
    <dgm:pt modelId="{05C2593A-2A78-4AF6-86F8-600D2514AE51}" type="pres">
      <dgm:prSet presAssocID="{1C5D7976-384A-425F-8B1F-A4A87B3CE769}" presName="rootText" presStyleLbl="node1" presStyleIdx="0" presStyleCnt="2" custScaleX="60317" custScaleY="100000" custLinFactNeighborX="-4729" custLinFactNeighborY="-28781"/>
      <dgm:spPr/>
      <dgm:t>
        <a:bodyPr/>
        <a:lstStyle/>
        <a:p>
          <a:endParaRPr lang="en-US"/>
        </a:p>
      </dgm:t>
    </dgm:pt>
    <dgm:pt modelId="{175E39F2-B2AE-44E4-B721-ABB3547F6FC7}" type="pres">
      <dgm:prSet presAssocID="{1C5D7976-384A-425F-8B1F-A4A87B3CE769}" presName="rootConnector" presStyleLbl="node1" presStyleIdx="0" presStyleCnt="2"/>
      <dgm:spPr/>
      <dgm:t>
        <a:bodyPr/>
        <a:lstStyle/>
        <a:p>
          <a:endParaRPr lang="en-US"/>
        </a:p>
      </dgm:t>
    </dgm:pt>
    <dgm:pt modelId="{26A16FD9-35A4-4A73-B522-4717F66302FC}" type="pres">
      <dgm:prSet presAssocID="{1C5D7976-384A-425F-8B1F-A4A87B3CE769}" presName="childShape" presStyleCnt="0"/>
      <dgm:spPr/>
    </dgm:pt>
    <dgm:pt modelId="{DA0DEF03-B568-4FD2-9F64-E239D3D3E99A}" type="pres">
      <dgm:prSet presAssocID="{9E28661D-F017-454B-9BF7-61731179DA3B}" presName="Name13" presStyleLbl="parChTrans1D2" presStyleIdx="0" presStyleCnt="8"/>
      <dgm:spPr/>
      <dgm:t>
        <a:bodyPr/>
        <a:lstStyle/>
        <a:p>
          <a:endParaRPr lang="en-US"/>
        </a:p>
      </dgm:t>
    </dgm:pt>
    <dgm:pt modelId="{AAB3EFE8-501B-4763-891A-7DEA9A94DD24}" type="pres">
      <dgm:prSet presAssocID="{08E3F0D7-12C3-4B1B-9E29-F75AF057A4A0}" presName="childText" presStyleLbl="bgAcc1" presStyleIdx="0" presStyleCnt="8" custScaleX="51883" custScaleY="80158" custLinFactNeighborX="-6463" custLinFactNeighborY="-34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59E69-1DF1-497D-B3CE-64F5DE1C8B52}" type="pres">
      <dgm:prSet presAssocID="{2E33845B-AD5D-473E-B78C-73536A9C95E9}" presName="Name13" presStyleLbl="parChTrans1D2" presStyleIdx="1" presStyleCnt="8"/>
      <dgm:spPr/>
      <dgm:t>
        <a:bodyPr/>
        <a:lstStyle/>
        <a:p>
          <a:endParaRPr lang="en-US"/>
        </a:p>
      </dgm:t>
    </dgm:pt>
    <dgm:pt modelId="{08F0A430-FF7F-4A51-923A-48CF0ECD408E}" type="pres">
      <dgm:prSet presAssocID="{2AFB980B-FD16-485F-A23C-1C80C7ABEF26}" presName="childText" presStyleLbl="bgAcc1" presStyleIdx="1" presStyleCnt="8" custScaleX="48727" custScaleY="80158" custLinFactNeighborX="-6463" custLinFactNeighborY="-17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7BB5F-8EDF-4EF5-AA89-A6AB34093BEB}" type="pres">
      <dgm:prSet presAssocID="{7D24C514-DEB9-4109-AF05-0CE206FCAB90}" presName="Name13" presStyleLbl="parChTrans1D2" presStyleIdx="2" presStyleCnt="8"/>
      <dgm:spPr/>
      <dgm:t>
        <a:bodyPr/>
        <a:lstStyle/>
        <a:p>
          <a:endParaRPr lang="en-US"/>
        </a:p>
      </dgm:t>
    </dgm:pt>
    <dgm:pt modelId="{902EC039-CA50-4FFE-AE32-33C3409E6E30}" type="pres">
      <dgm:prSet presAssocID="{DC459CC4-B982-4F89-8BC8-82DFBBEEDB4F}" presName="childText" presStyleLbl="bgAcc1" presStyleIdx="2" presStyleCnt="8" custScaleX="51883" custScaleY="80158" custLinFactNeighborX="-6463" custLinFactNeighborY="-62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5352F-C973-4073-840B-8E9BD66C8B0B}" type="pres">
      <dgm:prSet presAssocID="{4FC93D05-B05E-46AC-8B98-0384E31F6EA6}" presName="Name13" presStyleLbl="parChTrans1D2" presStyleIdx="3" presStyleCnt="8"/>
      <dgm:spPr/>
      <dgm:t>
        <a:bodyPr/>
        <a:lstStyle/>
        <a:p>
          <a:endParaRPr lang="en-US"/>
        </a:p>
      </dgm:t>
    </dgm:pt>
    <dgm:pt modelId="{EBE7547F-804A-448E-9892-1169D11CD93B}" type="pres">
      <dgm:prSet presAssocID="{0B2A105E-8A1A-41FF-9F1C-E338B5B260CD}" presName="childText" presStyleLbl="bgAcc1" presStyleIdx="3" presStyleCnt="8" custScaleX="51883" custScaleY="120717" custLinFactNeighborX="-6463" custLinFactNeighborY="-2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4704EF-C8C1-40B0-B4BB-60A9401F3688}" type="pres">
      <dgm:prSet presAssocID="{DDAF4D7F-E37E-4434-BBE8-AD48F8406C0A}" presName="root" presStyleCnt="0"/>
      <dgm:spPr/>
    </dgm:pt>
    <dgm:pt modelId="{8413B6B0-6AF9-44C2-8F66-3DD318329C06}" type="pres">
      <dgm:prSet presAssocID="{DDAF4D7F-E37E-4434-BBE8-AD48F8406C0A}" presName="rootComposite" presStyleCnt="0"/>
      <dgm:spPr/>
    </dgm:pt>
    <dgm:pt modelId="{464AD7B8-8694-49AB-81CA-1CF290680D73}" type="pres">
      <dgm:prSet presAssocID="{DDAF4D7F-E37E-4434-BBE8-AD48F8406C0A}" presName="rootText" presStyleLbl="node1" presStyleIdx="1" presStyleCnt="2" custScaleX="217117" custLinFactNeighborX="-24258" custLinFactNeighborY="-28781"/>
      <dgm:spPr/>
      <dgm:t>
        <a:bodyPr/>
        <a:lstStyle/>
        <a:p>
          <a:endParaRPr lang="en-US"/>
        </a:p>
      </dgm:t>
    </dgm:pt>
    <dgm:pt modelId="{AAA5DADD-F4AA-48E9-BC04-7DF2A84D484F}" type="pres">
      <dgm:prSet presAssocID="{DDAF4D7F-E37E-4434-BBE8-AD48F8406C0A}" presName="rootConnector" presStyleLbl="node1" presStyleIdx="1" presStyleCnt="2"/>
      <dgm:spPr/>
      <dgm:t>
        <a:bodyPr/>
        <a:lstStyle/>
        <a:p>
          <a:endParaRPr lang="en-US"/>
        </a:p>
      </dgm:t>
    </dgm:pt>
    <dgm:pt modelId="{FE29F79E-915D-4050-9973-30E970458B85}" type="pres">
      <dgm:prSet presAssocID="{DDAF4D7F-E37E-4434-BBE8-AD48F8406C0A}" presName="childShape" presStyleCnt="0"/>
      <dgm:spPr/>
    </dgm:pt>
    <dgm:pt modelId="{D6A5F9AA-6134-426A-8129-DF49348B3EC3}" type="pres">
      <dgm:prSet presAssocID="{B0B4AFAE-9355-4FD4-A586-EE950F2BC7FB}" presName="Name13" presStyleLbl="parChTrans1D2" presStyleIdx="4" presStyleCnt="8"/>
      <dgm:spPr/>
      <dgm:t>
        <a:bodyPr/>
        <a:lstStyle/>
        <a:p>
          <a:endParaRPr lang="en-US"/>
        </a:p>
      </dgm:t>
    </dgm:pt>
    <dgm:pt modelId="{79A6555E-2FEF-4B9B-B2C9-8EB363210531}" type="pres">
      <dgm:prSet presAssocID="{B683B45A-1373-4630-A247-F3969507440B}" presName="childText" presStyleLbl="bgAcc1" presStyleIdx="4" presStyleCnt="8" custScaleY="76406" custLinFactNeighborX="-57042" custLinFactNeighborY="-33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C9918-DB4F-4D01-98E9-63D5322BBA55}" type="pres">
      <dgm:prSet presAssocID="{53E73E00-6873-49B2-8957-F0A2875557C1}" presName="Name13" presStyleLbl="parChTrans1D2" presStyleIdx="5" presStyleCnt="8"/>
      <dgm:spPr/>
      <dgm:t>
        <a:bodyPr/>
        <a:lstStyle/>
        <a:p>
          <a:endParaRPr lang="en-US"/>
        </a:p>
      </dgm:t>
    </dgm:pt>
    <dgm:pt modelId="{80C5EFB4-FB2C-41FA-9570-AD46665E9E7A}" type="pres">
      <dgm:prSet presAssocID="{A5D71788-6F96-4614-9DCF-50CEFC6442A0}" presName="childText" presStyleLbl="bgAcc1" presStyleIdx="5" presStyleCnt="8" custScaleX="305317" custScaleY="81221" custLinFactNeighborX="-58501" custLinFactNeighborY="-137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CF9ED-D9D4-43B8-9EDC-379B76A4CB1E}" type="pres">
      <dgm:prSet presAssocID="{5250F891-BB8D-4FA9-A582-5F923EBDD8A3}" presName="Name13" presStyleLbl="parChTrans1D2" presStyleIdx="6" presStyleCnt="8"/>
      <dgm:spPr/>
      <dgm:t>
        <a:bodyPr/>
        <a:lstStyle/>
        <a:p>
          <a:endParaRPr lang="en-US"/>
        </a:p>
      </dgm:t>
    </dgm:pt>
    <dgm:pt modelId="{A1582580-94B4-4C2E-8782-E42B3CEA3286}" type="pres">
      <dgm:prSet presAssocID="{A09A4A07-517D-43C9-B7FD-19E0C0EB6585}" presName="childText" presStyleLbl="bgAcc1" presStyleIdx="6" presStyleCnt="8" custScaleX="316766" custScaleY="80439" custLinFactNeighborX="-58333" custLinFactNeighborY="-68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B0661-E441-45D6-A246-967D9865A5DB}" type="pres">
      <dgm:prSet presAssocID="{E3E20C9C-EC00-41A3-83C3-866E69D63D39}" presName="Name13" presStyleLbl="parChTrans1D2" presStyleIdx="7" presStyleCnt="8"/>
      <dgm:spPr/>
      <dgm:t>
        <a:bodyPr/>
        <a:lstStyle/>
        <a:p>
          <a:endParaRPr lang="en-US"/>
        </a:p>
      </dgm:t>
    </dgm:pt>
    <dgm:pt modelId="{58493DFC-FB46-41E4-81D5-5D54C30FA602}" type="pres">
      <dgm:prSet presAssocID="{DF5860CE-6649-4160-BCBB-D6F6E11E3BA2}" presName="childText" presStyleLbl="bgAcc1" presStyleIdx="7" presStyleCnt="8" custScaleX="340018" custScaleY="128702" custLinFactNeighborX="-57042" custLinFactNeighborY="-5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37CC9D-A587-443B-8A43-629B0531E79B}" srcId="{3097502F-5E2E-4577-A68C-EE10ABD50277}" destId="{1C5D7976-384A-425F-8B1F-A4A87B3CE769}" srcOrd="0" destOrd="0" parTransId="{D7F62688-1F33-44BF-9C64-3E92BBFBA002}" sibTransId="{3C04EEEC-1F55-490E-927C-0474B44B23E1}"/>
    <dgm:cxn modelId="{0E09FD72-0A42-4D36-AB90-C5DE1A5D1E1A}" srcId="{DDAF4D7F-E37E-4434-BBE8-AD48F8406C0A}" destId="{A5D71788-6F96-4614-9DCF-50CEFC6442A0}" srcOrd="1" destOrd="0" parTransId="{53E73E00-6873-49B2-8957-F0A2875557C1}" sibTransId="{471B10CB-379F-4836-8C7D-80D71E2E555C}"/>
    <dgm:cxn modelId="{8DF3FD0B-A9F3-42E2-9A71-5AF44EA2C33B}" type="presOf" srcId="{1C5D7976-384A-425F-8B1F-A4A87B3CE769}" destId="{05C2593A-2A78-4AF6-86F8-600D2514AE51}" srcOrd="0" destOrd="0" presId="urn:microsoft.com/office/officeart/2005/8/layout/hierarchy3"/>
    <dgm:cxn modelId="{43055173-5364-4177-B4BA-05BE2BF4AE91}" type="presOf" srcId="{9E28661D-F017-454B-9BF7-61731179DA3B}" destId="{DA0DEF03-B568-4FD2-9F64-E239D3D3E99A}" srcOrd="0" destOrd="0" presId="urn:microsoft.com/office/officeart/2005/8/layout/hierarchy3"/>
    <dgm:cxn modelId="{8480135D-0DC9-4795-8EC2-4F13B2D2F5EC}" srcId="{DDAF4D7F-E37E-4434-BBE8-AD48F8406C0A}" destId="{B683B45A-1373-4630-A247-F3969507440B}" srcOrd="0" destOrd="0" parTransId="{B0B4AFAE-9355-4FD4-A586-EE950F2BC7FB}" sibTransId="{EA4618F6-CA70-4FD0-B7F3-0D34E253999B}"/>
    <dgm:cxn modelId="{D6C7D7F7-76D8-489E-8E10-B5EA10DCA467}" type="presOf" srcId="{DF5860CE-6649-4160-BCBB-D6F6E11E3BA2}" destId="{58493DFC-FB46-41E4-81D5-5D54C30FA602}" srcOrd="0" destOrd="0" presId="urn:microsoft.com/office/officeart/2005/8/layout/hierarchy3"/>
    <dgm:cxn modelId="{8DD7A150-AE1F-4486-A866-9416779CB64E}" type="presOf" srcId="{3097502F-5E2E-4577-A68C-EE10ABD50277}" destId="{8F386710-4982-4C6A-AF84-B466AE96F8D0}" srcOrd="0" destOrd="0" presId="urn:microsoft.com/office/officeart/2005/8/layout/hierarchy3"/>
    <dgm:cxn modelId="{7C13C6A1-E6EE-4DD4-BCDC-8B53647438A1}" type="presOf" srcId="{0B2A105E-8A1A-41FF-9F1C-E338B5B260CD}" destId="{EBE7547F-804A-448E-9892-1169D11CD93B}" srcOrd="0" destOrd="0" presId="urn:microsoft.com/office/officeart/2005/8/layout/hierarchy3"/>
    <dgm:cxn modelId="{E4712850-E1D4-4153-91D8-2D9C01489570}" srcId="{1C5D7976-384A-425F-8B1F-A4A87B3CE769}" destId="{2AFB980B-FD16-485F-A23C-1C80C7ABEF26}" srcOrd="1" destOrd="0" parTransId="{2E33845B-AD5D-473E-B78C-73536A9C95E9}" sibTransId="{E17B4C73-22A7-4F57-919C-3D274253FE95}"/>
    <dgm:cxn modelId="{81032EE6-C518-4EE4-8B3B-E243821128CF}" type="presOf" srcId="{1C5D7976-384A-425F-8B1F-A4A87B3CE769}" destId="{175E39F2-B2AE-44E4-B721-ABB3547F6FC7}" srcOrd="1" destOrd="0" presId="urn:microsoft.com/office/officeart/2005/8/layout/hierarchy3"/>
    <dgm:cxn modelId="{5D91F807-F66D-4FB0-B8BB-1570E6516EFF}" type="presOf" srcId="{DC459CC4-B982-4F89-8BC8-82DFBBEEDB4F}" destId="{902EC039-CA50-4FFE-AE32-33C3409E6E30}" srcOrd="0" destOrd="0" presId="urn:microsoft.com/office/officeart/2005/8/layout/hierarchy3"/>
    <dgm:cxn modelId="{775FFB27-3E5E-4AD6-83A8-75A4B13B62EE}" srcId="{1C5D7976-384A-425F-8B1F-A4A87B3CE769}" destId="{DC459CC4-B982-4F89-8BC8-82DFBBEEDB4F}" srcOrd="2" destOrd="0" parTransId="{7D24C514-DEB9-4109-AF05-0CE206FCAB90}" sibTransId="{2E747364-243D-4965-BBE1-E33094CD3297}"/>
    <dgm:cxn modelId="{EB6B1C43-BC98-4844-8BA1-360DE6132635}" type="presOf" srcId="{B683B45A-1373-4630-A247-F3969507440B}" destId="{79A6555E-2FEF-4B9B-B2C9-8EB363210531}" srcOrd="0" destOrd="0" presId="urn:microsoft.com/office/officeart/2005/8/layout/hierarchy3"/>
    <dgm:cxn modelId="{1CAA60A5-9AAC-4D9A-A91A-8AC1720341A5}" type="presOf" srcId="{08E3F0D7-12C3-4B1B-9E29-F75AF057A4A0}" destId="{AAB3EFE8-501B-4763-891A-7DEA9A94DD24}" srcOrd="0" destOrd="0" presId="urn:microsoft.com/office/officeart/2005/8/layout/hierarchy3"/>
    <dgm:cxn modelId="{B6DA6CAE-49FF-4DE1-9A05-5A459615F15C}" type="presOf" srcId="{4FC93D05-B05E-46AC-8B98-0384E31F6EA6}" destId="{2AB5352F-C973-4073-840B-8E9BD66C8B0B}" srcOrd="0" destOrd="0" presId="urn:microsoft.com/office/officeart/2005/8/layout/hierarchy3"/>
    <dgm:cxn modelId="{E5E263B1-EE32-4983-B6C1-5E72A576E072}" type="presOf" srcId="{53E73E00-6873-49B2-8957-F0A2875557C1}" destId="{9A7C9918-DB4F-4D01-98E9-63D5322BBA55}" srcOrd="0" destOrd="0" presId="urn:microsoft.com/office/officeart/2005/8/layout/hierarchy3"/>
    <dgm:cxn modelId="{0A7C8F96-0972-4DF3-B3F2-B3E57A4D26C6}" type="presOf" srcId="{A09A4A07-517D-43C9-B7FD-19E0C0EB6585}" destId="{A1582580-94B4-4C2E-8782-E42B3CEA3286}" srcOrd="0" destOrd="0" presId="urn:microsoft.com/office/officeart/2005/8/layout/hierarchy3"/>
    <dgm:cxn modelId="{9BF46421-0437-4E28-8D96-E05C6063E97B}" srcId="{DDAF4D7F-E37E-4434-BBE8-AD48F8406C0A}" destId="{A09A4A07-517D-43C9-B7FD-19E0C0EB6585}" srcOrd="2" destOrd="0" parTransId="{5250F891-BB8D-4FA9-A582-5F923EBDD8A3}" sibTransId="{76CE36D8-0A6D-4791-9E22-BED092E3062F}"/>
    <dgm:cxn modelId="{54DF5A92-1D87-4A8E-9057-9EDD45BD5887}" type="presOf" srcId="{B0B4AFAE-9355-4FD4-A586-EE950F2BC7FB}" destId="{D6A5F9AA-6134-426A-8129-DF49348B3EC3}" srcOrd="0" destOrd="0" presId="urn:microsoft.com/office/officeart/2005/8/layout/hierarchy3"/>
    <dgm:cxn modelId="{9FF8BFFE-A506-49EF-8FEF-0AC10336C4B3}" srcId="{DDAF4D7F-E37E-4434-BBE8-AD48F8406C0A}" destId="{DF5860CE-6649-4160-BCBB-D6F6E11E3BA2}" srcOrd="3" destOrd="0" parTransId="{E3E20C9C-EC00-41A3-83C3-866E69D63D39}" sibTransId="{9705B124-174E-464B-99D9-2C7F1B991FA3}"/>
    <dgm:cxn modelId="{A8AFAD3B-BD8D-41EB-B65E-E8643EE94BCD}" type="presOf" srcId="{DDAF4D7F-E37E-4434-BBE8-AD48F8406C0A}" destId="{AAA5DADD-F4AA-48E9-BC04-7DF2A84D484F}" srcOrd="1" destOrd="0" presId="urn:microsoft.com/office/officeart/2005/8/layout/hierarchy3"/>
    <dgm:cxn modelId="{10B981C4-5B77-45F2-AA42-56F865CE892F}" type="presOf" srcId="{2AFB980B-FD16-485F-A23C-1C80C7ABEF26}" destId="{08F0A430-FF7F-4A51-923A-48CF0ECD408E}" srcOrd="0" destOrd="0" presId="urn:microsoft.com/office/officeart/2005/8/layout/hierarchy3"/>
    <dgm:cxn modelId="{3728622D-E6A9-4475-A2BB-E784B753427D}" srcId="{3097502F-5E2E-4577-A68C-EE10ABD50277}" destId="{DDAF4D7F-E37E-4434-BBE8-AD48F8406C0A}" srcOrd="1" destOrd="0" parTransId="{8C3B8B19-3907-4895-8A5A-A935653DDA0B}" sibTransId="{CC427E7B-D5CF-4843-9231-82524CB78693}"/>
    <dgm:cxn modelId="{8BBAB5EA-2525-4DB9-831B-B272BDBFAF81}" type="presOf" srcId="{2E33845B-AD5D-473E-B78C-73536A9C95E9}" destId="{45459E69-1DF1-497D-B3CE-64F5DE1C8B52}" srcOrd="0" destOrd="0" presId="urn:microsoft.com/office/officeart/2005/8/layout/hierarchy3"/>
    <dgm:cxn modelId="{65C09352-F465-4724-8CE6-12CB2A498080}" srcId="{1C5D7976-384A-425F-8B1F-A4A87B3CE769}" destId="{0B2A105E-8A1A-41FF-9F1C-E338B5B260CD}" srcOrd="3" destOrd="0" parTransId="{4FC93D05-B05E-46AC-8B98-0384E31F6EA6}" sibTransId="{8FEE79EC-AC78-4729-ABFD-1E33B11A5577}"/>
    <dgm:cxn modelId="{773A6C8F-4706-4A31-A439-6F39267AC6E1}" type="presOf" srcId="{A5D71788-6F96-4614-9DCF-50CEFC6442A0}" destId="{80C5EFB4-FB2C-41FA-9570-AD46665E9E7A}" srcOrd="0" destOrd="0" presId="urn:microsoft.com/office/officeart/2005/8/layout/hierarchy3"/>
    <dgm:cxn modelId="{DD9A62CE-EB88-432E-899A-4B97E3D99601}" srcId="{1C5D7976-384A-425F-8B1F-A4A87B3CE769}" destId="{08E3F0D7-12C3-4B1B-9E29-F75AF057A4A0}" srcOrd="0" destOrd="0" parTransId="{9E28661D-F017-454B-9BF7-61731179DA3B}" sibTransId="{253A1DA7-6B8D-4EB2-9597-2DCD11F77B5A}"/>
    <dgm:cxn modelId="{55C909DB-40EC-43EA-883F-DF130E41A2AF}" type="presOf" srcId="{E3E20C9C-EC00-41A3-83C3-866E69D63D39}" destId="{68DB0661-E441-45D6-A246-967D9865A5DB}" srcOrd="0" destOrd="0" presId="urn:microsoft.com/office/officeart/2005/8/layout/hierarchy3"/>
    <dgm:cxn modelId="{EE4484AF-94E0-4D04-9584-457B2BDAD784}" type="presOf" srcId="{7D24C514-DEB9-4109-AF05-0CE206FCAB90}" destId="{52D7BB5F-8EDF-4EF5-AA89-A6AB34093BEB}" srcOrd="0" destOrd="0" presId="urn:microsoft.com/office/officeart/2005/8/layout/hierarchy3"/>
    <dgm:cxn modelId="{128970CE-6DCC-4E04-A06F-46EB102D75C3}" type="presOf" srcId="{5250F891-BB8D-4FA9-A582-5F923EBDD8A3}" destId="{071CF9ED-D9D4-43B8-9EDC-379B76A4CB1E}" srcOrd="0" destOrd="0" presId="urn:microsoft.com/office/officeart/2005/8/layout/hierarchy3"/>
    <dgm:cxn modelId="{3C3A1066-C371-4172-A766-2EE3E25D4AE8}" type="presOf" srcId="{DDAF4D7F-E37E-4434-BBE8-AD48F8406C0A}" destId="{464AD7B8-8694-49AB-81CA-1CF290680D73}" srcOrd="0" destOrd="0" presId="urn:microsoft.com/office/officeart/2005/8/layout/hierarchy3"/>
    <dgm:cxn modelId="{8264A745-282C-47DA-9AAB-8399B0F3ADF2}" type="presParOf" srcId="{8F386710-4982-4C6A-AF84-B466AE96F8D0}" destId="{38D56524-C6E0-4399-BBBC-7774E302FE67}" srcOrd="0" destOrd="0" presId="urn:microsoft.com/office/officeart/2005/8/layout/hierarchy3"/>
    <dgm:cxn modelId="{0D0F766B-F76C-4BCE-899A-A3BA7E60B8B4}" type="presParOf" srcId="{38D56524-C6E0-4399-BBBC-7774E302FE67}" destId="{D28A1078-E9A0-4BC2-9E2D-BDE39226EE8F}" srcOrd="0" destOrd="0" presId="urn:microsoft.com/office/officeart/2005/8/layout/hierarchy3"/>
    <dgm:cxn modelId="{EC9704BD-CFEF-4E5A-80DA-F528F5F27853}" type="presParOf" srcId="{D28A1078-E9A0-4BC2-9E2D-BDE39226EE8F}" destId="{05C2593A-2A78-4AF6-86F8-600D2514AE51}" srcOrd="0" destOrd="0" presId="urn:microsoft.com/office/officeart/2005/8/layout/hierarchy3"/>
    <dgm:cxn modelId="{2388BA83-299E-4FAA-9A10-845DC8ECA321}" type="presParOf" srcId="{D28A1078-E9A0-4BC2-9E2D-BDE39226EE8F}" destId="{175E39F2-B2AE-44E4-B721-ABB3547F6FC7}" srcOrd="1" destOrd="0" presId="urn:microsoft.com/office/officeart/2005/8/layout/hierarchy3"/>
    <dgm:cxn modelId="{13A9D863-C7BC-4EB7-970A-BCAD0A682669}" type="presParOf" srcId="{38D56524-C6E0-4399-BBBC-7774E302FE67}" destId="{26A16FD9-35A4-4A73-B522-4717F66302FC}" srcOrd="1" destOrd="0" presId="urn:microsoft.com/office/officeart/2005/8/layout/hierarchy3"/>
    <dgm:cxn modelId="{3A05A96B-3748-479A-BC22-F66CDB1ED2EA}" type="presParOf" srcId="{26A16FD9-35A4-4A73-B522-4717F66302FC}" destId="{DA0DEF03-B568-4FD2-9F64-E239D3D3E99A}" srcOrd="0" destOrd="0" presId="urn:microsoft.com/office/officeart/2005/8/layout/hierarchy3"/>
    <dgm:cxn modelId="{3228DD84-D599-4F0E-BD04-C72E26910A6D}" type="presParOf" srcId="{26A16FD9-35A4-4A73-B522-4717F66302FC}" destId="{AAB3EFE8-501B-4763-891A-7DEA9A94DD24}" srcOrd="1" destOrd="0" presId="urn:microsoft.com/office/officeart/2005/8/layout/hierarchy3"/>
    <dgm:cxn modelId="{DEC16A39-0F03-4065-87C2-C5B7CB0A714C}" type="presParOf" srcId="{26A16FD9-35A4-4A73-B522-4717F66302FC}" destId="{45459E69-1DF1-497D-B3CE-64F5DE1C8B52}" srcOrd="2" destOrd="0" presId="urn:microsoft.com/office/officeart/2005/8/layout/hierarchy3"/>
    <dgm:cxn modelId="{7A0659DD-CC4A-4073-9AB0-DC7266900994}" type="presParOf" srcId="{26A16FD9-35A4-4A73-B522-4717F66302FC}" destId="{08F0A430-FF7F-4A51-923A-48CF0ECD408E}" srcOrd="3" destOrd="0" presId="urn:microsoft.com/office/officeart/2005/8/layout/hierarchy3"/>
    <dgm:cxn modelId="{7AE67197-6482-418F-A316-0C2ADD665229}" type="presParOf" srcId="{26A16FD9-35A4-4A73-B522-4717F66302FC}" destId="{52D7BB5F-8EDF-4EF5-AA89-A6AB34093BEB}" srcOrd="4" destOrd="0" presId="urn:microsoft.com/office/officeart/2005/8/layout/hierarchy3"/>
    <dgm:cxn modelId="{BBED4626-E4EE-47C8-8EAF-B67F7A78DA51}" type="presParOf" srcId="{26A16FD9-35A4-4A73-B522-4717F66302FC}" destId="{902EC039-CA50-4FFE-AE32-33C3409E6E30}" srcOrd="5" destOrd="0" presId="urn:microsoft.com/office/officeart/2005/8/layout/hierarchy3"/>
    <dgm:cxn modelId="{90C84A3D-8C27-493F-A6B9-32F976D2E67C}" type="presParOf" srcId="{26A16FD9-35A4-4A73-B522-4717F66302FC}" destId="{2AB5352F-C973-4073-840B-8E9BD66C8B0B}" srcOrd="6" destOrd="0" presId="urn:microsoft.com/office/officeart/2005/8/layout/hierarchy3"/>
    <dgm:cxn modelId="{E3B3CD24-90D8-4D63-B01A-D62C4A612A83}" type="presParOf" srcId="{26A16FD9-35A4-4A73-B522-4717F66302FC}" destId="{EBE7547F-804A-448E-9892-1169D11CD93B}" srcOrd="7" destOrd="0" presId="urn:microsoft.com/office/officeart/2005/8/layout/hierarchy3"/>
    <dgm:cxn modelId="{491C32F8-F8A2-474A-9060-8DBE4E623C53}" type="presParOf" srcId="{8F386710-4982-4C6A-AF84-B466AE96F8D0}" destId="{324704EF-C8C1-40B0-B4BB-60A9401F3688}" srcOrd="1" destOrd="0" presId="urn:microsoft.com/office/officeart/2005/8/layout/hierarchy3"/>
    <dgm:cxn modelId="{9CA134A0-6DDE-478D-9A35-AC70D3D04CFB}" type="presParOf" srcId="{324704EF-C8C1-40B0-B4BB-60A9401F3688}" destId="{8413B6B0-6AF9-44C2-8F66-3DD318329C06}" srcOrd="0" destOrd="0" presId="urn:microsoft.com/office/officeart/2005/8/layout/hierarchy3"/>
    <dgm:cxn modelId="{A28DB42D-5D2C-4414-A37C-488353927ECC}" type="presParOf" srcId="{8413B6B0-6AF9-44C2-8F66-3DD318329C06}" destId="{464AD7B8-8694-49AB-81CA-1CF290680D73}" srcOrd="0" destOrd="0" presId="urn:microsoft.com/office/officeart/2005/8/layout/hierarchy3"/>
    <dgm:cxn modelId="{5FE15E5F-02A1-469B-A919-3F55FEC8E081}" type="presParOf" srcId="{8413B6B0-6AF9-44C2-8F66-3DD318329C06}" destId="{AAA5DADD-F4AA-48E9-BC04-7DF2A84D484F}" srcOrd="1" destOrd="0" presId="urn:microsoft.com/office/officeart/2005/8/layout/hierarchy3"/>
    <dgm:cxn modelId="{39BAF86A-2ADE-4DCE-B8D3-92B25AE9B757}" type="presParOf" srcId="{324704EF-C8C1-40B0-B4BB-60A9401F3688}" destId="{FE29F79E-915D-4050-9973-30E970458B85}" srcOrd="1" destOrd="0" presId="urn:microsoft.com/office/officeart/2005/8/layout/hierarchy3"/>
    <dgm:cxn modelId="{315D0349-870A-4638-A70F-EF606ABB48C4}" type="presParOf" srcId="{FE29F79E-915D-4050-9973-30E970458B85}" destId="{D6A5F9AA-6134-426A-8129-DF49348B3EC3}" srcOrd="0" destOrd="0" presId="urn:microsoft.com/office/officeart/2005/8/layout/hierarchy3"/>
    <dgm:cxn modelId="{FFD95221-24D0-418F-BCE3-9017EC839837}" type="presParOf" srcId="{FE29F79E-915D-4050-9973-30E970458B85}" destId="{79A6555E-2FEF-4B9B-B2C9-8EB363210531}" srcOrd="1" destOrd="0" presId="urn:microsoft.com/office/officeart/2005/8/layout/hierarchy3"/>
    <dgm:cxn modelId="{B1D75198-D606-4514-82DD-CF0F76401229}" type="presParOf" srcId="{FE29F79E-915D-4050-9973-30E970458B85}" destId="{9A7C9918-DB4F-4D01-98E9-63D5322BBA55}" srcOrd="2" destOrd="0" presId="urn:microsoft.com/office/officeart/2005/8/layout/hierarchy3"/>
    <dgm:cxn modelId="{340EB8CF-25C9-4EB7-ACB5-10E0C2622685}" type="presParOf" srcId="{FE29F79E-915D-4050-9973-30E970458B85}" destId="{80C5EFB4-FB2C-41FA-9570-AD46665E9E7A}" srcOrd="3" destOrd="0" presId="urn:microsoft.com/office/officeart/2005/8/layout/hierarchy3"/>
    <dgm:cxn modelId="{B9C14D5E-9646-4AE1-9690-83696F4B1FE1}" type="presParOf" srcId="{FE29F79E-915D-4050-9973-30E970458B85}" destId="{071CF9ED-D9D4-43B8-9EDC-379B76A4CB1E}" srcOrd="4" destOrd="0" presId="urn:microsoft.com/office/officeart/2005/8/layout/hierarchy3"/>
    <dgm:cxn modelId="{0CAF3C12-E45B-42EE-97A9-F6F99255251D}" type="presParOf" srcId="{FE29F79E-915D-4050-9973-30E970458B85}" destId="{A1582580-94B4-4C2E-8782-E42B3CEA3286}" srcOrd="5" destOrd="0" presId="urn:microsoft.com/office/officeart/2005/8/layout/hierarchy3"/>
    <dgm:cxn modelId="{4527BA6B-65AD-47CB-B8C2-5F8222A313C5}" type="presParOf" srcId="{FE29F79E-915D-4050-9973-30E970458B85}" destId="{68DB0661-E441-45D6-A246-967D9865A5DB}" srcOrd="6" destOrd="0" presId="urn:microsoft.com/office/officeart/2005/8/layout/hierarchy3"/>
    <dgm:cxn modelId="{0963178F-EA26-45AB-95F4-968B197A9136}" type="presParOf" srcId="{FE29F79E-915D-4050-9973-30E970458B85}" destId="{58493DFC-FB46-41E4-81D5-5D54C30FA602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3BF13-F2AA-4B07-B327-8AECD9569569}">
      <dsp:nvSpPr>
        <dsp:cNvPr id="0" name=""/>
        <dsp:cNvSpPr/>
      </dsp:nvSpPr>
      <dsp:spPr>
        <a:xfrm>
          <a:off x="293436" y="293436"/>
          <a:ext cx="3299327" cy="3299327"/>
        </a:xfrm>
        <a:prstGeom prst="blockArc">
          <a:avLst>
            <a:gd name="adj1" fmla="val 14040000"/>
            <a:gd name="adj2" fmla="val 16200000"/>
            <a:gd name="adj3" fmla="val 2742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00367-BFBE-4C26-BDED-C53C0CE195B4}">
      <dsp:nvSpPr>
        <dsp:cNvPr id="0" name=""/>
        <dsp:cNvSpPr/>
      </dsp:nvSpPr>
      <dsp:spPr>
        <a:xfrm>
          <a:off x="293436" y="293436"/>
          <a:ext cx="3299327" cy="3299327"/>
        </a:xfrm>
        <a:prstGeom prst="blockArc">
          <a:avLst>
            <a:gd name="adj1" fmla="val 11880000"/>
            <a:gd name="adj2" fmla="val 14040000"/>
            <a:gd name="adj3" fmla="val 2742"/>
          </a:avLst>
        </a:prstGeom>
        <a:solidFill>
          <a:schemeClr val="accent3">
            <a:hueOff val="10000235"/>
            <a:satOff val="-15004"/>
            <a:lumOff val="-24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CA6B4-24C1-42CD-8333-20FE6AF2D193}">
      <dsp:nvSpPr>
        <dsp:cNvPr id="0" name=""/>
        <dsp:cNvSpPr/>
      </dsp:nvSpPr>
      <dsp:spPr>
        <a:xfrm>
          <a:off x="293436" y="293436"/>
          <a:ext cx="3299327" cy="3299327"/>
        </a:xfrm>
        <a:prstGeom prst="blockArc">
          <a:avLst>
            <a:gd name="adj1" fmla="val 9720000"/>
            <a:gd name="adj2" fmla="val 11880000"/>
            <a:gd name="adj3" fmla="val 2742"/>
          </a:avLst>
        </a:prstGeom>
        <a:solidFill>
          <a:schemeClr val="accent3">
            <a:hueOff val="8750205"/>
            <a:satOff val="-13129"/>
            <a:lumOff val="-21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F330E-50DF-4EAA-A003-4D4207139C43}">
      <dsp:nvSpPr>
        <dsp:cNvPr id="0" name=""/>
        <dsp:cNvSpPr/>
      </dsp:nvSpPr>
      <dsp:spPr>
        <a:xfrm>
          <a:off x="293436" y="293436"/>
          <a:ext cx="3299327" cy="3299327"/>
        </a:xfrm>
        <a:prstGeom prst="blockArc">
          <a:avLst>
            <a:gd name="adj1" fmla="val 7560000"/>
            <a:gd name="adj2" fmla="val 9720000"/>
            <a:gd name="adj3" fmla="val 2742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5A634-E8C6-4D72-ABEE-E3BA0B23849F}">
      <dsp:nvSpPr>
        <dsp:cNvPr id="0" name=""/>
        <dsp:cNvSpPr/>
      </dsp:nvSpPr>
      <dsp:spPr>
        <a:xfrm>
          <a:off x="293436" y="293436"/>
          <a:ext cx="3299327" cy="3299327"/>
        </a:xfrm>
        <a:prstGeom prst="blockArc">
          <a:avLst>
            <a:gd name="adj1" fmla="val 5400000"/>
            <a:gd name="adj2" fmla="val 7560000"/>
            <a:gd name="adj3" fmla="val 2742"/>
          </a:avLst>
        </a:prstGeom>
        <a:solidFill>
          <a:schemeClr val="accent3">
            <a:hueOff val="6250147"/>
            <a:satOff val="-9378"/>
            <a:lumOff val="-15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E4090-D115-43DB-BA8B-0136752DA185}">
      <dsp:nvSpPr>
        <dsp:cNvPr id="0" name=""/>
        <dsp:cNvSpPr/>
      </dsp:nvSpPr>
      <dsp:spPr>
        <a:xfrm>
          <a:off x="293436" y="293436"/>
          <a:ext cx="3299327" cy="3299327"/>
        </a:xfrm>
        <a:prstGeom prst="blockArc">
          <a:avLst>
            <a:gd name="adj1" fmla="val 3240000"/>
            <a:gd name="adj2" fmla="val 5400000"/>
            <a:gd name="adj3" fmla="val 2742"/>
          </a:avLst>
        </a:prstGeom>
        <a:solidFill>
          <a:schemeClr val="accent3">
            <a:hueOff val="5000117"/>
            <a:satOff val="-7502"/>
            <a:lumOff val="-12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F9D826-19A5-471A-93C4-2DD372BFA24C}">
      <dsp:nvSpPr>
        <dsp:cNvPr id="0" name=""/>
        <dsp:cNvSpPr/>
      </dsp:nvSpPr>
      <dsp:spPr>
        <a:xfrm>
          <a:off x="293436" y="293436"/>
          <a:ext cx="3299327" cy="3299327"/>
        </a:xfrm>
        <a:prstGeom prst="blockArc">
          <a:avLst>
            <a:gd name="adj1" fmla="val 1080000"/>
            <a:gd name="adj2" fmla="val 3240000"/>
            <a:gd name="adj3" fmla="val 2742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1C11A-99B6-4740-8AD8-1C61FCB50D45}">
      <dsp:nvSpPr>
        <dsp:cNvPr id="0" name=""/>
        <dsp:cNvSpPr/>
      </dsp:nvSpPr>
      <dsp:spPr>
        <a:xfrm>
          <a:off x="293436" y="293436"/>
          <a:ext cx="3299327" cy="3299327"/>
        </a:xfrm>
        <a:prstGeom prst="blockArc">
          <a:avLst>
            <a:gd name="adj1" fmla="val 20520000"/>
            <a:gd name="adj2" fmla="val 1080000"/>
            <a:gd name="adj3" fmla="val 2742"/>
          </a:avLst>
        </a:prstGeom>
        <a:solidFill>
          <a:schemeClr val="accent3">
            <a:hueOff val="2500059"/>
            <a:satOff val="-3751"/>
            <a:lumOff val="-6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55118-0E9F-4708-A335-6CE75552F4BB}">
      <dsp:nvSpPr>
        <dsp:cNvPr id="0" name=""/>
        <dsp:cNvSpPr/>
      </dsp:nvSpPr>
      <dsp:spPr>
        <a:xfrm>
          <a:off x="293436" y="293436"/>
          <a:ext cx="3299327" cy="3299327"/>
        </a:xfrm>
        <a:prstGeom prst="blockArc">
          <a:avLst>
            <a:gd name="adj1" fmla="val 18360000"/>
            <a:gd name="adj2" fmla="val 20520000"/>
            <a:gd name="adj3" fmla="val 2742"/>
          </a:avLst>
        </a:prstGeom>
        <a:solidFill>
          <a:schemeClr val="accent3">
            <a:hueOff val="1250029"/>
            <a:satOff val="-1876"/>
            <a:lumOff val="-3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03C23-1FE4-457B-A335-C4D7C61259C0}">
      <dsp:nvSpPr>
        <dsp:cNvPr id="0" name=""/>
        <dsp:cNvSpPr/>
      </dsp:nvSpPr>
      <dsp:spPr>
        <a:xfrm>
          <a:off x="293436" y="293436"/>
          <a:ext cx="3299327" cy="3299327"/>
        </a:xfrm>
        <a:prstGeom prst="blockArc">
          <a:avLst>
            <a:gd name="adj1" fmla="val 16200000"/>
            <a:gd name="adj2" fmla="val 18360000"/>
            <a:gd name="adj3" fmla="val 27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9B603-74C0-4574-9D5E-9BAE01474A61}">
      <dsp:nvSpPr>
        <dsp:cNvPr id="0" name=""/>
        <dsp:cNvSpPr/>
      </dsp:nvSpPr>
      <dsp:spPr>
        <a:xfrm>
          <a:off x="1611468" y="1676401"/>
          <a:ext cx="750733" cy="7263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721410" y="1782775"/>
        <a:ext cx="530849" cy="513617"/>
      </dsp:txXfrm>
    </dsp:sp>
    <dsp:sp modelId="{E9877678-CEC4-4290-84D2-FD4BBFE816E9}">
      <dsp:nvSpPr>
        <dsp:cNvPr id="0" name=""/>
        <dsp:cNvSpPr/>
      </dsp:nvSpPr>
      <dsp:spPr>
        <a:xfrm>
          <a:off x="1628959" y="1913"/>
          <a:ext cx="628281" cy="6282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NikoshBAN" pitchFamily="2" charset="0"/>
              <a:cs typeface="NikoshBAN" pitchFamily="2" charset="0"/>
            </a:rPr>
            <a:t>০ 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1720969" y="93923"/>
        <a:ext cx="444261" cy="444261"/>
      </dsp:txXfrm>
    </dsp:sp>
    <dsp:sp modelId="{27DD5135-A9EE-43DA-ABFD-68D89B7432EA}">
      <dsp:nvSpPr>
        <dsp:cNvPr id="0" name=""/>
        <dsp:cNvSpPr/>
      </dsp:nvSpPr>
      <dsp:spPr>
        <a:xfrm>
          <a:off x="2585312" y="312651"/>
          <a:ext cx="628281" cy="628281"/>
        </a:xfrm>
        <a:prstGeom prst="ellipse">
          <a:avLst/>
        </a:prstGeom>
        <a:solidFill>
          <a:schemeClr val="accent3">
            <a:hueOff val="1250029"/>
            <a:satOff val="-1876"/>
            <a:lumOff val="-3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NikoshBAN" pitchFamily="2" charset="0"/>
              <a:cs typeface="NikoshBAN" pitchFamily="2" charset="0"/>
            </a:rPr>
            <a:t>১ 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2677322" y="404661"/>
        <a:ext cx="444261" cy="444261"/>
      </dsp:txXfrm>
    </dsp:sp>
    <dsp:sp modelId="{739C2AD2-CC06-45AB-A067-928EAB5B01D1}">
      <dsp:nvSpPr>
        <dsp:cNvPr id="0" name=""/>
        <dsp:cNvSpPr/>
      </dsp:nvSpPr>
      <dsp:spPr>
        <a:xfrm>
          <a:off x="3176371" y="1126174"/>
          <a:ext cx="628281" cy="628281"/>
        </a:xfrm>
        <a:prstGeom prst="ellipse">
          <a:avLst/>
        </a:prstGeom>
        <a:solidFill>
          <a:schemeClr val="accent3">
            <a:hueOff val="2500059"/>
            <a:satOff val="-3751"/>
            <a:lumOff val="-6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NikoshBAN" pitchFamily="2" charset="0"/>
              <a:cs typeface="NikoshBAN" pitchFamily="2" charset="0"/>
            </a:rPr>
            <a:t>২ 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3268381" y="1218184"/>
        <a:ext cx="444261" cy="444261"/>
      </dsp:txXfrm>
    </dsp:sp>
    <dsp:sp modelId="{CCC3044F-8226-48A6-8DDF-A634DF94D6EE}">
      <dsp:nvSpPr>
        <dsp:cNvPr id="0" name=""/>
        <dsp:cNvSpPr/>
      </dsp:nvSpPr>
      <dsp:spPr>
        <a:xfrm>
          <a:off x="3176371" y="2131743"/>
          <a:ext cx="628281" cy="628281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NikoshBAN" pitchFamily="2" charset="0"/>
              <a:cs typeface="NikoshBAN" pitchFamily="2" charset="0"/>
            </a:rPr>
            <a:t>৩ 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3268381" y="2223753"/>
        <a:ext cx="444261" cy="444261"/>
      </dsp:txXfrm>
    </dsp:sp>
    <dsp:sp modelId="{0EC63D80-7A55-49A9-98A8-A445810E52E2}">
      <dsp:nvSpPr>
        <dsp:cNvPr id="0" name=""/>
        <dsp:cNvSpPr/>
      </dsp:nvSpPr>
      <dsp:spPr>
        <a:xfrm>
          <a:off x="2585312" y="2945266"/>
          <a:ext cx="628281" cy="628281"/>
        </a:xfrm>
        <a:prstGeom prst="ellipse">
          <a:avLst/>
        </a:prstGeom>
        <a:solidFill>
          <a:schemeClr val="accent3">
            <a:hueOff val="5000117"/>
            <a:satOff val="-7502"/>
            <a:lumOff val="-12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NikoshBAN" pitchFamily="2" charset="0"/>
              <a:cs typeface="NikoshBAN" pitchFamily="2" charset="0"/>
            </a:rPr>
            <a:t>৪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2677322" y="3037276"/>
        <a:ext cx="444261" cy="444261"/>
      </dsp:txXfrm>
    </dsp:sp>
    <dsp:sp modelId="{27B9D73E-F921-4251-993B-13899B304569}">
      <dsp:nvSpPr>
        <dsp:cNvPr id="0" name=""/>
        <dsp:cNvSpPr/>
      </dsp:nvSpPr>
      <dsp:spPr>
        <a:xfrm>
          <a:off x="1628959" y="3256004"/>
          <a:ext cx="628281" cy="628281"/>
        </a:xfrm>
        <a:prstGeom prst="ellipse">
          <a:avLst/>
        </a:prstGeom>
        <a:solidFill>
          <a:schemeClr val="accent3">
            <a:hueOff val="6250147"/>
            <a:satOff val="-9378"/>
            <a:lumOff val="-15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NikoshBAN" pitchFamily="2" charset="0"/>
              <a:cs typeface="NikoshBAN" pitchFamily="2" charset="0"/>
            </a:rPr>
            <a:t>৫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1720969" y="3348014"/>
        <a:ext cx="444261" cy="444261"/>
      </dsp:txXfrm>
    </dsp:sp>
    <dsp:sp modelId="{2AE3BA52-75E8-4ACE-9B83-92F602E57DB1}">
      <dsp:nvSpPr>
        <dsp:cNvPr id="0" name=""/>
        <dsp:cNvSpPr/>
      </dsp:nvSpPr>
      <dsp:spPr>
        <a:xfrm>
          <a:off x="672605" y="2945266"/>
          <a:ext cx="628281" cy="628281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NikoshBAN" pitchFamily="2" charset="0"/>
              <a:cs typeface="NikoshBAN" pitchFamily="2" charset="0"/>
            </a:rPr>
            <a:t>৬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764615" y="3037276"/>
        <a:ext cx="444261" cy="444261"/>
      </dsp:txXfrm>
    </dsp:sp>
    <dsp:sp modelId="{A827B4DC-9700-40FA-841A-1FF3B9CFD9CD}">
      <dsp:nvSpPr>
        <dsp:cNvPr id="0" name=""/>
        <dsp:cNvSpPr/>
      </dsp:nvSpPr>
      <dsp:spPr>
        <a:xfrm>
          <a:off x="81546" y="2131743"/>
          <a:ext cx="628281" cy="628281"/>
        </a:xfrm>
        <a:prstGeom prst="ellipse">
          <a:avLst/>
        </a:prstGeom>
        <a:solidFill>
          <a:schemeClr val="accent3">
            <a:hueOff val="8750205"/>
            <a:satOff val="-13129"/>
            <a:lumOff val="-21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NikoshBAN" pitchFamily="2" charset="0"/>
              <a:cs typeface="NikoshBAN" pitchFamily="2" charset="0"/>
            </a:rPr>
            <a:t>৭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173556" y="2223753"/>
        <a:ext cx="444261" cy="444261"/>
      </dsp:txXfrm>
    </dsp:sp>
    <dsp:sp modelId="{60B06AC0-6953-4494-ADED-9276F45BC6C5}">
      <dsp:nvSpPr>
        <dsp:cNvPr id="0" name=""/>
        <dsp:cNvSpPr/>
      </dsp:nvSpPr>
      <dsp:spPr>
        <a:xfrm>
          <a:off x="81546" y="1126174"/>
          <a:ext cx="628281" cy="628281"/>
        </a:xfrm>
        <a:prstGeom prst="ellipse">
          <a:avLst/>
        </a:prstGeom>
        <a:solidFill>
          <a:schemeClr val="accent3">
            <a:hueOff val="10000235"/>
            <a:satOff val="-15004"/>
            <a:lumOff val="-24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NikoshBAN" pitchFamily="2" charset="0"/>
              <a:cs typeface="NikoshBAN" pitchFamily="2" charset="0"/>
            </a:rPr>
            <a:t>৮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173556" y="1218184"/>
        <a:ext cx="444261" cy="444261"/>
      </dsp:txXfrm>
    </dsp:sp>
    <dsp:sp modelId="{3706C5E4-C82C-42F9-91EB-17B9E95ECD54}">
      <dsp:nvSpPr>
        <dsp:cNvPr id="0" name=""/>
        <dsp:cNvSpPr/>
      </dsp:nvSpPr>
      <dsp:spPr>
        <a:xfrm>
          <a:off x="672605" y="312651"/>
          <a:ext cx="628281" cy="628281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NikoshBAN" pitchFamily="2" charset="0"/>
              <a:cs typeface="NikoshBAN" pitchFamily="2" charset="0"/>
            </a:rPr>
            <a:t>৯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764615" y="404661"/>
        <a:ext cx="444261" cy="4442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3BF13-F2AA-4B07-B327-8AECD9569569}">
      <dsp:nvSpPr>
        <dsp:cNvPr id="0" name=""/>
        <dsp:cNvSpPr/>
      </dsp:nvSpPr>
      <dsp:spPr>
        <a:xfrm>
          <a:off x="552370" y="438070"/>
          <a:ext cx="3010058" cy="3010058"/>
        </a:xfrm>
        <a:prstGeom prst="blockArc">
          <a:avLst>
            <a:gd name="adj1" fmla="val 12600000"/>
            <a:gd name="adj2" fmla="val 16200000"/>
            <a:gd name="adj3" fmla="val 450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00367-BFBE-4C26-BDED-C53C0CE195B4}">
      <dsp:nvSpPr>
        <dsp:cNvPr id="0" name=""/>
        <dsp:cNvSpPr/>
      </dsp:nvSpPr>
      <dsp:spPr>
        <a:xfrm>
          <a:off x="552370" y="438070"/>
          <a:ext cx="3010058" cy="3010058"/>
        </a:xfrm>
        <a:prstGeom prst="blockArc">
          <a:avLst>
            <a:gd name="adj1" fmla="val 9000000"/>
            <a:gd name="adj2" fmla="val 12600000"/>
            <a:gd name="adj3" fmla="val 4501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F330E-50DF-4EAA-A003-4D4207139C43}">
      <dsp:nvSpPr>
        <dsp:cNvPr id="0" name=""/>
        <dsp:cNvSpPr/>
      </dsp:nvSpPr>
      <dsp:spPr>
        <a:xfrm>
          <a:off x="552370" y="438070"/>
          <a:ext cx="3010058" cy="3010058"/>
        </a:xfrm>
        <a:prstGeom prst="blockArc">
          <a:avLst>
            <a:gd name="adj1" fmla="val 5400000"/>
            <a:gd name="adj2" fmla="val 9000000"/>
            <a:gd name="adj3" fmla="val 4501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E4090-D115-43DB-BA8B-0136752DA185}">
      <dsp:nvSpPr>
        <dsp:cNvPr id="0" name=""/>
        <dsp:cNvSpPr/>
      </dsp:nvSpPr>
      <dsp:spPr>
        <a:xfrm>
          <a:off x="552370" y="438070"/>
          <a:ext cx="3010058" cy="3010058"/>
        </a:xfrm>
        <a:prstGeom prst="blockArc">
          <a:avLst>
            <a:gd name="adj1" fmla="val 1800000"/>
            <a:gd name="adj2" fmla="val 5400000"/>
            <a:gd name="adj3" fmla="val 4501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55118-0E9F-4708-A335-6CE75552F4BB}">
      <dsp:nvSpPr>
        <dsp:cNvPr id="0" name=""/>
        <dsp:cNvSpPr/>
      </dsp:nvSpPr>
      <dsp:spPr>
        <a:xfrm>
          <a:off x="552370" y="438070"/>
          <a:ext cx="3010058" cy="3010058"/>
        </a:xfrm>
        <a:prstGeom prst="blockArc">
          <a:avLst>
            <a:gd name="adj1" fmla="val 19800000"/>
            <a:gd name="adj2" fmla="val 1800000"/>
            <a:gd name="adj3" fmla="val 4501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03C23-1FE4-457B-A335-C4D7C61259C0}">
      <dsp:nvSpPr>
        <dsp:cNvPr id="0" name=""/>
        <dsp:cNvSpPr/>
      </dsp:nvSpPr>
      <dsp:spPr>
        <a:xfrm>
          <a:off x="552370" y="438070"/>
          <a:ext cx="3010058" cy="3010058"/>
        </a:xfrm>
        <a:prstGeom prst="blockArc">
          <a:avLst>
            <a:gd name="adj1" fmla="val 16200000"/>
            <a:gd name="adj2" fmla="val 19800000"/>
            <a:gd name="adj3" fmla="val 450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9B603-74C0-4574-9D5E-9BAE01474A61}">
      <dsp:nvSpPr>
        <dsp:cNvPr id="0" name=""/>
        <dsp:cNvSpPr/>
      </dsp:nvSpPr>
      <dsp:spPr>
        <a:xfrm>
          <a:off x="1676403" y="1600202"/>
          <a:ext cx="761993" cy="68579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b="1" kern="1200" dirty="0">
            <a:latin typeface="NikoshBAN" pitchFamily="2" charset="0"/>
            <a:cs typeface="NikoshBAN" pitchFamily="2" charset="0"/>
          </a:endParaRPr>
        </a:p>
      </dsp:txBody>
      <dsp:txXfrm>
        <a:off x="1787994" y="1700634"/>
        <a:ext cx="538811" cy="484930"/>
      </dsp:txXfrm>
    </dsp:sp>
    <dsp:sp modelId="{E9877678-CEC4-4290-84D2-FD4BBFE816E9}">
      <dsp:nvSpPr>
        <dsp:cNvPr id="0" name=""/>
        <dsp:cNvSpPr/>
      </dsp:nvSpPr>
      <dsp:spPr>
        <a:xfrm>
          <a:off x="1586950" y="1493"/>
          <a:ext cx="940898" cy="94089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১২০ </a:t>
          </a:r>
          <a:endParaRPr lang="en-US" sz="2500" b="1" kern="1200" dirty="0">
            <a:latin typeface="NikoshBAN" pitchFamily="2" charset="0"/>
            <a:cs typeface="NikoshBAN" pitchFamily="2" charset="0"/>
          </a:endParaRPr>
        </a:p>
      </dsp:txBody>
      <dsp:txXfrm>
        <a:off x="1724741" y="139284"/>
        <a:ext cx="665316" cy="665316"/>
      </dsp:txXfrm>
    </dsp:sp>
    <dsp:sp modelId="{27DD5135-A9EE-43DA-ABFD-68D89B7432EA}">
      <dsp:nvSpPr>
        <dsp:cNvPr id="0" name=""/>
        <dsp:cNvSpPr/>
      </dsp:nvSpPr>
      <dsp:spPr>
        <a:xfrm>
          <a:off x="2861009" y="737072"/>
          <a:ext cx="940898" cy="940898"/>
        </a:xfrm>
        <a:prstGeom prst="ellips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৯৭০  </a:t>
          </a:r>
          <a:endParaRPr lang="en-US" sz="2500" b="1" kern="1200" dirty="0">
            <a:latin typeface="NikoshBAN" pitchFamily="2" charset="0"/>
            <a:cs typeface="NikoshBAN" pitchFamily="2" charset="0"/>
          </a:endParaRPr>
        </a:p>
      </dsp:txBody>
      <dsp:txXfrm>
        <a:off x="2998800" y="874863"/>
        <a:ext cx="665316" cy="665316"/>
      </dsp:txXfrm>
    </dsp:sp>
    <dsp:sp modelId="{0EC63D80-7A55-49A9-98A8-A445810E52E2}">
      <dsp:nvSpPr>
        <dsp:cNvPr id="0" name=""/>
        <dsp:cNvSpPr/>
      </dsp:nvSpPr>
      <dsp:spPr>
        <a:xfrm>
          <a:off x="2861009" y="2208229"/>
          <a:ext cx="940898" cy="940898"/>
        </a:xfrm>
        <a:prstGeom prst="ellips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১০০০  </a:t>
          </a:r>
          <a:endParaRPr lang="en-US" sz="2500" b="1" kern="1200" dirty="0">
            <a:latin typeface="NikoshBAN" pitchFamily="2" charset="0"/>
            <a:cs typeface="NikoshBAN" pitchFamily="2" charset="0"/>
          </a:endParaRPr>
        </a:p>
      </dsp:txBody>
      <dsp:txXfrm>
        <a:off x="2998800" y="2346020"/>
        <a:ext cx="665316" cy="665316"/>
      </dsp:txXfrm>
    </dsp:sp>
    <dsp:sp modelId="{2AE3BA52-75E8-4ACE-9B83-92F602E57DB1}">
      <dsp:nvSpPr>
        <dsp:cNvPr id="0" name=""/>
        <dsp:cNvSpPr/>
      </dsp:nvSpPr>
      <dsp:spPr>
        <a:xfrm>
          <a:off x="1586950" y="2943807"/>
          <a:ext cx="940898" cy="940898"/>
        </a:xfrm>
        <a:prstGeom prst="ellips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৯৯৯৯</a:t>
          </a:r>
          <a:endParaRPr lang="en-US" sz="2500" b="1" kern="1200" dirty="0">
            <a:latin typeface="NikoshBAN" pitchFamily="2" charset="0"/>
            <a:cs typeface="NikoshBAN" pitchFamily="2" charset="0"/>
          </a:endParaRPr>
        </a:p>
      </dsp:txBody>
      <dsp:txXfrm>
        <a:off x="1724741" y="3081598"/>
        <a:ext cx="665316" cy="665316"/>
      </dsp:txXfrm>
    </dsp:sp>
    <dsp:sp modelId="{60B06AC0-6953-4494-ADED-9276F45BC6C5}">
      <dsp:nvSpPr>
        <dsp:cNvPr id="0" name=""/>
        <dsp:cNvSpPr/>
      </dsp:nvSpPr>
      <dsp:spPr>
        <a:xfrm>
          <a:off x="312891" y="2208229"/>
          <a:ext cx="940898" cy="940898"/>
        </a:xfrm>
        <a:prstGeom prst="ellips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৮০৩</a:t>
          </a:r>
          <a:endParaRPr lang="en-US" sz="2500" b="1" kern="1200" dirty="0">
            <a:latin typeface="NikoshBAN" pitchFamily="2" charset="0"/>
            <a:cs typeface="NikoshBAN" pitchFamily="2" charset="0"/>
          </a:endParaRPr>
        </a:p>
      </dsp:txBody>
      <dsp:txXfrm>
        <a:off x="450682" y="2346020"/>
        <a:ext cx="665316" cy="665316"/>
      </dsp:txXfrm>
    </dsp:sp>
    <dsp:sp modelId="{3706C5E4-C82C-42F9-91EB-17B9E95ECD54}">
      <dsp:nvSpPr>
        <dsp:cNvPr id="0" name=""/>
        <dsp:cNvSpPr/>
      </dsp:nvSpPr>
      <dsp:spPr>
        <a:xfrm>
          <a:off x="312891" y="737072"/>
          <a:ext cx="940898" cy="940898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৯০০ </a:t>
          </a:r>
          <a:endParaRPr lang="en-US" sz="2500" b="1" kern="1200" dirty="0">
            <a:latin typeface="NikoshBAN" pitchFamily="2" charset="0"/>
            <a:cs typeface="NikoshBAN" pitchFamily="2" charset="0"/>
          </a:endParaRPr>
        </a:p>
      </dsp:txBody>
      <dsp:txXfrm>
        <a:off x="450682" y="874863"/>
        <a:ext cx="665316" cy="6653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B18DC-822A-4961-99BE-12CD10ECF1FF}">
      <dsp:nvSpPr>
        <dsp:cNvPr id="0" name=""/>
        <dsp:cNvSpPr/>
      </dsp:nvSpPr>
      <dsp:spPr>
        <a:xfrm>
          <a:off x="5262952" y="1457462"/>
          <a:ext cx="378625" cy="2044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4301"/>
              </a:lnTo>
              <a:lnTo>
                <a:pt x="378625" y="204430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B8DD7-7E32-4C4D-976E-66C2566B02ED}">
      <dsp:nvSpPr>
        <dsp:cNvPr id="0" name=""/>
        <dsp:cNvSpPr/>
      </dsp:nvSpPr>
      <dsp:spPr>
        <a:xfrm>
          <a:off x="5262952" y="1457462"/>
          <a:ext cx="379579" cy="1262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2050"/>
              </a:lnTo>
              <a:lnTo>
                <a:pt x="379579" y="126205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284BB-1854-4DEC-95CD-C2F52090BD82}">
      <dsp:nvSpPr>
        <dsp:cNvPr id="0" name=""/>
        <dsp:cNvSpPr/>
      </dsp:nvSpPr>
      <dsp:spPr>
        <a:xfrm>
          <a:off x="5262952" y="1457462"/>
          <a:ext cx="379579" cy="468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775"/>
              </a:lnTo>
              <a:lnTo>
                <a:pt x="379579" y="46877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6B98B-C0E0-4B33-B45B-50D4652887B1}">
      <dsp:nvSpPr>
        <dsp:cNvPr id="0" name=""/>
        <dsp:cNvSpPr/>
      </dsp:nvSpPr>
      <dsp:spPr>
        <a:xfrm>
          <a:off x="3839178" y="611140"/>
          <a:ext cx="2384530" cy="25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77"/>
              </a:lnTo>
              <a:lnTo>
                <a:pt x="2384530" y="125277"/>
              </a:lnTo>
              <a:lnTo>
                <a:pt x="2384530" y="25041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C5DE85-CCBB-4918-8D85-D50E0396329B}">
      <dsp:nvSpPr>
        <dsp:cNvPr id="0" name=""/>
        <dsp:cNvSpPr/>
      </dsp:nvSpPr>
      <dsp:spPr>
        <a:xfrm>
          <a:off x="409618" y="1457462"/>
          <a:ext cx="366356" cy="2873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3778"/>
              </a:lnTo>
              <a:lnTo>
                <a:pt x="366356" y="287377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78ECC-8AED-4CC5-95F6-647AB595B307}">
      <dsp:nvSpPr>
        <dsp:cNvPr id="0" name=""/>
        <dsp:cNvSpPr/>
      </dsp:nvSpPr>
      <dsp:spPr>
        <a:xfrm>
          <a:off x="409618" y="1457462"/>
          <a:ext cx="366356" cy="2053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895"/>
              </a:lnTo>
              <a:lnTo>
                <a:pt x="366356" y="205389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1A26A4-BF9A-4732-9B35-D3D34E4E2E15}">
      <dsp:nvSpPr>
        <dsp:cNvPr id="0" name=""/>
        <dsp:cNvSpPr/>
      </dsp:nvSpPr>
      <dsp:spPr>
        <a:xfrm>
          <a:off x="409618" y="1457462"/>
          <a:ext cx="366356" cy="1260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0983"/>
              </a:lnTo>
              <a:lnTo>
                <a:pt x="366356" y="126098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21FB07-8EB6-4F99-AE00-BA3D150EC5FD}">
      <dsp:nvSpPr>
        <dsp:cNvPr id="0" name=""/>
        <dsp:cNvSpPr/>
      </dsp:nvSpPr>
      <dsp:spPr>
        <a:xfrm>
          <a:off x="409618" y="1457462"/>
          <a:ext cx="366356" cy="470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163"/>
              </a:lnTo>
              <a:lnTo>
                <a:pt x="366356" y="47016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4B4B58-23FE-4104-B774-B39456AF8AFD}">
      <dsp:nvSpPr>
        <dsp:cNvPr id="0" name=""/>
        <dsp:cNvSpPr/>
      </dsp:nvSpPr>
      <dsp:spPr>
        <a:xfrm>
          <a:off x="1330282" y="611140"/>
          <a:ext cx="2508896" cy="250417"/>
        </a:xfrm>
        <a:custGeom>
          <a:avLst/>
          <a:gdLst/>
          <a:ahLst/>
          <a:cxnLst/>
          <a:rect l="0" t="0" r="0" b="0"/>
          <a:pathLst>
            <a:path>
              <a:moveTo>
                <a:pt x="2508896" y="0"/>
              </a:moveTo>
              <a:lnTo>
                <a:pt x="2508896" y="125277"/>
              </a:lnTo>
              <a:lnTo>
                <a:pt x="0" y="125277"/>
              </a:lnTo>
              <a:lnTo>
                <a:pt x="0" y="25041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6BD268-7D7E-41D8-A06E-F1637D02B705}">
      <dsp:nvSpPr>
        <dsp:cNvPr id="0" name=""/>
        <dsp:cNvSpPr/>
      </dsp:nvSpPr>
      <dsp:spPr>
        <a:xfrm>
          <a:off x="1876015" y="1856"/>
          <a:ext cx="3926325" cy="60928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kern="1200" smtClean="0">
              <a:ln w="1905"/>
              <a:effectLst/>
              <a:latin typeface="NikoshBAN" pitchFamily="2" charset="0"/>
              <a:cs typeface="NikoshBAN" pitchFamily="2" charset="0"/>
            </a:rPr>
            <a:t>সংখ্যা পদ্ধতি </a:t>
          </a:r>
          <a:endParaRPr lang="en-US" sz="4400" b="0" kern="1200" dirty="0">
            <a:effectLst/>
          </a:endParaRPr>
        </a:p>
      </dsp:txBody>
      <dsp:txXfrm>
        <a:off x="1876015" y="1856"/>
        <a:ext cx="3926325" cy="609283"/>
      </dsp:txXfrm>
    </dsp:sp>
    <dsp:sp modelId="{C8430313-35FB-4813-8AFF-EFEF5B1E63B9}">
      <dsp:nvSpPr>
        <dsp:cNvPr id="0" name=""/>
        <dsp:cNvSpPr/>
      </dsp:nvSpPr>
      <dsp:spPr>
        <a:xfrm>
          <a:off x="179452" y="861557"/>
          <a:ext cx="2301661" cy="59590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পজিশনাল</a:t>
          </a:r>
          <a:endParaRPr lang="en-US" sz="3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9452" y="861557"/>
        <a:ext cx="2301661" cy="595905"/>
      </dsp:txXfrm>
    </dsp:sp>
    <dsp:sp modelId="{548902E2-C384-4C42-AB2D-8A920068EA1E}">
      <dsp:nvSpPr>
        <dsp:cNvPr id="0" name=""/>
        <dsp:cNvSpPr/>
      </dsp:nvSpPr>
      <dsp:spPr>
        <a:xfrm>
          <a:off x="775974" y="1629673"/>
          <a:ext cx="2213633" cy="595905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effectLst/>
              <a:latin typeface="NikoshBAN" pitchFamily="2" charset="0"/>
              <a:cs typeface="NikoshBAN" pitchFamily="2" charset="0"/>
            </a:rPr>
            <a:t>বাইনারী সংখ্যা</a:t>
          </a:r>
          <a:endParaRPr lang="en-US" sz="2400" b="1" kern="120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5974" y="1629673"/>
        <a:ext cx="2213633" cy="595905"/>
      </dsp:txXfrm>
    </dsp:sp>
    <dsp:sp modelId="{2F5EF866-1326-47F2-9B10-54A589CBD842}">
      <dsp:nvSpPr>
        <dsp:cNvPr id="0" name=""/>
        <dsp:cNvSpPr/>
      </dsp:nvSpPr>
      <dsp:spPr>
        <a:xfrm>
          <a:off x="775974" y="2420493"/>
          <a:ext cx="2213633" cy="595905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effectLst/>
              <a:latin typeface="NikoshBAN" pitchFamily="2" charset="0"/>
              <a:cs typeface="NikoshBAN" pitchFamily="2" charset="0"/>
            </a:rPr>
            <a:t>অকটাল সংখ্যা</a:t>
          </a:r>
          <a:endParaRPr lang="en-US" sz="24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775974" y="2420493"/>
        <a:ext cx="2213633" cy="595905"/>
      </dsp:txXfrm>
    </dsp:sp>
    <dsp:sp modelId="{6DA420D5-A2FE-4D72-B693-CD4C0859195A}">
      <dsp:nvSpPr>
        <dsp:cNvPr id="0" name=""/>
        <dsp:cNvSpPr/>
      </dsp:nvSpPr>
      <dsp:spPr>
        <a:xfrm>
          <a:off x="775974" y="3189003"/>
          <a:ext cx="3090568" cy="644710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effectLst/>
              <a:latin typeface="NikoshBAN" pitchFamily="2" charset="0"/>
              <a:cs typeface="NikoshBAN" pitchFamily="2" charset="0"/>
            </a:rPr>
            <a:t>ডেসিম্যাল</a:t>
          </a:r>
          <a:r>
            <a:rPr lang="bn-BD" sz="2400" b="1" kern="1200" smtClean="0">
              <a:effectLst/>
              <a:latin typeface="NikoshBAN" pitchFamily="2" charset="0"/>
              <a:cs typeface="NikoshBAN" pitchFamily="2" charset="0"/>
            </a:rPr>
            <a:t>/</a:t>
          </a:r>
          <a:r>
            <a:rPr lang="en-US" sz="2400" b="1" kern="1200" smtClean="0">
              <a:effectLst/>
              <a:latin typeface="NikoshBAN" pitchFamily="2" charset="0"/>
              <a:cs typeface="NikoshBAN" pitchFamily="2" charset="0"/>
            </a:rPr>
            <a:t>দশমিক সংখ্যা</a:t>
          </a:r>
          <a:endParaRPr lang="en-US" sz="24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775974" y="3189003"/>
        <a:ext cx="3090568" cy="644710"/>
      </dsp:txXfrm>
    </dsp:sp>
    <dsp:sp modelId="{878F2C4D-78E5-4B39-86C2-59DB14A64394}">
      <dsp:nvSpPr>
        <dsp:cNvPr id="0" name=""/>
        <dsp:cNvSpPr/>
      </dsp:nvSpPr>
      <dsp:spPr>
        <a:xfrm>
          <a:off x="775974" y="4003290"/>
          <a:ext cx="2213633" cy="655901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effectLst/>
              <a:latin typeface="NikoshBAN" pitchFamily="2" charset="0"/>
              <a:cs typeface="NikoshBAN" pitchFamily="2" charset="0"/>
            </a:rPr>
            <a:t>হেক্সাডেসিম্যাল</a:t>
          </a:r>
          <a:r>
            <a:rPr lang="en-US" sz="2400" b="1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effectLst/>
              <a:latin typeface="NikoshBAN" pitchFamily="2" charset="0"/>
              <a:cs typeface="NikoshBAN" pitchFamily="2" charset="0"/>
            </a:rPr>
            <a:t>সংখ্যা</a:t>
          </a:r>
          <a:endParaRPr lang="en-US" sz="2400" b="1" kern="1200" dirty="0">
            <a:effectLst/>
          </a:endParaRPr>
        </a:p>
      </dsp:txBody>
      <dsp:txXfrm>
        <a:off x="775974" y="4003290"/>
        <a:ext cx="2213633" cy="655901"/>
      </dsp:txXfrm>
    </dsp:sp>
    <dsp:sp modelId="{1370B748-D55D-4A2C-B795-40EB69340F47}">
      <dsp:nvSpPr>
        <dsp:cNvPr id="0" name=""/>
        <dsp:cNvSpPr/>
      </dsp:nvSpPr>
      <dsp:spPr>
        <a:xfrm>
          <a:off x="5022763" y="861557"/>
          <a:ext cx="2401892" cy="59590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নন-পজিশনাল</a:t>
          </a:r>
          <a:endParaRPr lang="en-US" sz="3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22763" y="861557"/>
        <a:ext cx="2401892" cy="595905"/>
      </dsp:txXfrm>
    </dsp:sp>
    <dsp:sp modelId="{C7598BE4-F236-43A6-816B-233480B8DEAF}">
      <dsp:nvSpPr>
        <dsp:cNvPr id="0" name=""/>
        <dsp:cNvSpPr/>
      </dsp:nvSpPr>
      <dsp:spPr>
        <a:xfrm>
          <a:off x="5642531" y="1628285"/>
          <a:ext cx="1920686" cy="595905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রোমান</a:t>
          </a:r>
          <a:endParaRPr lang="en-US" sz="2400" b="1" kern="120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42531" y="1628285"/>
        <a:ext cx="1920686" cy="595905"/>
      </dsp:txXfrm>
    </dsp:sp>
    <dsp:sp modelId="{7B8CC022-D122-401C-8128-D3813C191B18}">
      <dsp:nvSpPr>
        <dsp:cNvPr id="0" name=""/>
        <dsp:cNvSpPr/>
      </dsp:nvSpPr>
      <dsp:spPr>
        <a:xfrm>
          <a:off x="5642531" y="2421560"/>
          <a:ext cx="1920686" cy="595905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মিশরীয়</a:t>
          </a:r>
          <a:endParaRPr lang="en-US" sz="2400" b="1" kern="120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42531" y="2421560"/>
        <a:ext cx="1920686" cy="595905"/>
      </dsp:txXfrm>
    </dsp:sp>
    <dsp:sp modelId="{3F0542F5-EE8C-4FD1-A000-935230EF0284}">
      <dsp:nvSpPr>
        <dsp:cNvPr id="0" name=""/>
        <dsp:cNvSpPr/>
      </dsp:nvSpPr>
      <dsp:spPr>
        <a:xfrm>
          <a:off x="5641578" y="3203811"/>
          <a:ext cx="1920686" cy="595905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ব্যবিলনীয়</a:t>
          </a:r>
          <a:endParaRPr lang="en-US" sz="2400" b="1" kern="120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41578" y="3203811"/>
        <a:ext cx="1920686" cy="5959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8652E-AF66-47B7-87D4-97730B72882A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0EE41-1AFC-4CA9-AE83-B54C470B0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672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152400"/>
            <a:ext cx="38862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সবাইকে স্বাগতম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483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1400" y="0"/>
            <a:ext cx="2362200" cy="439872"/>
          </a:xfrm>
          <a:prstGeom prst="rect">
            <a:avLst/>
          </a:prstGeo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ধন্যবাদ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218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8572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76200"/>
            <a:ext cx="19812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পরিচিতি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1828800"/>
            <a:ext cx="3886200" cy="35394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2800" b="1" u="sng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রাজীব</a:t>
            </a:r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মন্ডল</a:t>
            </a:r>
          </a:p>
          <a:p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 </a:t>
            </a:r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</a:p>
          <a:p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ক্যামব্রিয়ান স্কুল অ্যান্ড কলেজ।</a:t>
            </a:r>
            <a:endParaRPr lang="en-US" sz="28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648200" y="1828799"/>
            <a:ext cx="3962400" cy="35394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u="sng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যোগাযোগ প্রযুক্তি</a:t>
            </a:r>
          </a:p>
          <a:p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কোড</a:t>
            </a:r>
            <a:r>
              <a:rPr lang="en-US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275</a:t>
            </a:r>
            <a:endParaRPr lang="bn-BD" sz="28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একাদশ, অধ্যায়</a:t>
            </a:r>
            <a:r>
              <a:rPr lang="en-US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2438400"/>
            <a:ext cx="1371600" cy="148094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0" name="Picture 9" descr="dddd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0" y="2514600"/>
            <a:ext cx="1883664" cy="2004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61786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esson Dec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381125"/>
            <a:ext cx="4343400" cy="6762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আমাদের আজকের পাঠ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860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419600" y="85725"/>
            <a:ext cx="2286000" cy="676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defRPr>
            </a:lvl1pPr>
          </a:lstStyle>
          <a:p>
            <a:endParaRPr lang="en-US" sz="4400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114800" y="152400"/>
            <a:ext cx="2438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defRPr>
            </a:lvl1pPr>
          </a:lstStyle>
          <a:p>
            <a:r>
              <a:rPr lang="bn-BD" sz="4400" dirty="0" smtClean="0"/>
              <a:t>পাঠ</a:t>
            </a:r>
            <a:r>
              <a:rPr lang="bn-BD" sz="4400" baseline="0" dirty="0" smtClean="0"/>
              <a:t> ঘোষণা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823610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esson out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381125"/>
            <a:ext cx="5715000" cy="6762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1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এই পাঠ শেষে শিক্ষার্থীরা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860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3810000" y="76200"/>
            <a:ext cx="1828800" cy="4476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defRPr>
            </a:lvl1pPr>
          </a:lstStyle>
          <a:p>
            <a:r>
              <a:rPr lang="bn-BD" sz="4400" dirty="0" smtClean="0"/>
              <a:t>শিখনফল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022580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65959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76200"/>
            <a:ext cx="2438400" cy="457200"/>
          </a:xfrm>
          <a:prstGeom prst="rect">
            <a:avLst/>
          </a:prstGeo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দলীয় কাজ</a:t>
            </a:r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1219200" y="1600200"/>
            <a:ext cx="23622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দল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5334000" y="1600200"/>
            <a:ext cx="23622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241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ngle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76600" y="76200"/>
            <a:ext cx="2819400" cy="439872"/>
          </a:xfrm>
          <a:prstGeom prst="rect">
            <a:avLst/>
          </a:prstGeo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একক কাজ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6076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33800" y="0"/>
            <a:ext cx="1905000" cy="439872"/>
          </a:xfrm>
          <a:prstGeom prst="rect">
            <a:avLst/>
          </a:prstGeo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মূল্যায়ন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519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0" y="0"/>
            <a:ext cx="2667000" cy="439872"/>
          </a:xfrm>
          <a:prstGeom prst="rect">
            <a:avLst/>
          </a:prstGeo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বাড়ির কাজ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549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2.xml"/><Relationship Id="rId18" Type="http://schemas.openxmlformats.org/officeDocument/2006/relationships/slide" Target="../slides/slide6.xml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1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5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4.xml"/><Relationship Id="rId20" Type="http://schemas.openxmlformats.org/officeDocument/2006/relationships/slide" Target="../slides/slide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3.xml"/><Relationship Id="rId23" Type="http://schemas.openxmlformats.org/officeDocument/2006/relationships/slide" Target="../slides/slide15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1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Relationship Id="rId22" Type="http://schemas.openxmlformats.org/officeDocument/2006/relationships/slide" Target="../slides/slide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34676" y="752397"/>
            <a:ext cx="9057954" cy="239913"/>
            <a:chOff x="66353" y="769523"/>
            <a:chExt cx="9057954" cy="239913"/>
          </a:xfrm>
        </p:grpSpPr>
        <p:sp>
          <p:nvSpPr>
            <p:cNvPr id="13" name="Rounded Rectangle 12">
              <a:hlinkClick r:id="" action="ppaction://hlinkshowjump?jump=firstslide"/>
            </p:cNvPr>
            <p:cNvSpPr/>
            <p:nvPr userDrawn="1"/>
          </p:nvSpPr>
          <p:spPr>
            <a:xfrm>
              <a:off x="66353" y="780410"/>
              <a:ext cx="685800" cy="209338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ounded Rectangle 13">
              <a:hlinkClick r:id="rId13" action="ppaction://hlinksldjump">
                <a:snd r:embed="rId14" name="type.wav"/>
              </a:hlinkClick>
            </p:cNvPr>
            <p:cNvSpPr/>
            <p:nvPr userDrawn="1"/>
          </p:nvSpPr>
          <p:spPr>
            <a:xfrm>
              <a:off x="762000" y="780410"/>
              <a:ext cx="685800" cy="219612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16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ounded Rectangle 14">
              <a:hlinkClick r:id="rId15" action="ppaction://hlinksldjump"/>
            </p:cNvPr>
            <p:cNvSpPr/>
            <p:nvPr userDrawn="1"/>
          </p:nvSpPr>
          <p:spPr>
            <a:xfrm>
              <a:off x="1447800" y="780410"/>
              <a:ext cx="916971" cy="212333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প্রেষণা</a:t>
              </a:r>
              <a:r>
                <a:rPr lang="bn-BD" sz="1400" b="1" baseline="0" dirty="0" smtClean="0">
                  <a:effectLst/>
                  <a:latin typeface="NikoshBAN" pitchFamily="2" charset="0"/>
                  <a:cs typeface="NikoshBAN" pitchFamily="2" charset="0"/>
                </a:rPr>
                <a:t> দান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ounded Rectangle 15">
              <a:hlinkClick r:id="rId16" action="ppaction://hlinksldjump"/>
            </p:cNvPr>
            <p:cNvSpPr/>
            <p:nvPr userDrawn="1"/>
          </p:nvSpPr>
          <p:spPr>
            <a:xfrm>
              <a:off x="2362200" y="769523"/>
              <a:ext cx="990599" cy="229027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1400" b="1" baseline="0" dirty="0" smtClean="0">
                  <a:effectLst/>
                  <a:latin typeface="NikoshBAN" pitchFamily="2" charset="0"/>
                  <a:cs typeface="NikoshBAN" pitchFamily="2" charset="0"/>
                </a:rPr>
                <a:t> ঘোষ</a:t>
              </a:r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ণা</a:t>
              </a:r>
              <a:endParaRPr lang="en-US" sz="20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ounded Rectangle 16">
              <a:hlinkClick r:id="rId17" action="ppaction://hlinksldjump"/>
            </p:cNvPr>
            <p:cNvSpPr/>
            <p:nvPr userDrawn="1"/>
          </p:nvSpPr>
          <p:spPr>
            <a:xfrm>
              <a:off x="3352799" y="780409"/>
              <a:ext cx="744881" cy="209339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ounded Rectangle 17">
              <a:hlinkClick r:id="rId18" action="ppaction://hlinksldjump"/>
            </p:cNvPr>
            <p:cNvSpPr/>
            <p:nvPr userDrawn="1"/>
          </p:nvSpPr>
          <p:spPr>
            <a:xfrm>
              <a:off x="4097680" y="780409"/>
              <a:ext cx="988027" cy="226032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মূল আলোচনা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>
              <a:hlinkClick r:id="rId19" action="ppaction://hlinksldjump"/>
            </p:cNvPr>
            <p:cNvSpPr/>
            <p:nvPr userDrawn="1"/>
          </p:nvSpPr>
          <p:spPr>
            <a:xfrm>
              <a:off x="6000107" y="780408"/>
              <a:ext cx="916971" cy="218754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ounded Rectangle 19">
              <a:hlinkClick r:id="rId20" action="ppaction://hlinksldjump"/>
            </p:cNvPr>
            <p:cNvSpPr/>
            <p:nvPr userDrawn="1"/>
          </p:nvSpPr>
          <p:spPr>
            <a:xfrm>
              <a:off x="5083136" y="780836"/>
              <a:ext cx="916971" cy="210191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BD" sz="1400" b="1" baseline="0" dirty="0" smtClean="0">
                  <a:effectLst/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ounded Rectangle 20">
              <a:hlinkClick r:id="rId21" action="ppaction://hlinksldjump"/>
            </p:cNvPr>
            <p:cNvSpPr/>
            <p:nvPr userDrawn="1"/>
          </p:nvSpPr>
          <p:spPr>
            <a:xfrm>
              <a:off x="6923314" y="780410"/>
              <a:ext cx="666107" cy="214897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Rounded Rectangle 21">
              <a:hlinkClick r:id="rId22" action="ppaction://hlinksldjump"/>
            </p:cNvPr>
            <p:cNvSpPr/>
            <p:nvPr userDrawn="1"/>
          </p:nvSpPr>
          <p:spPr>
            <a:xfrm>
              <a:off x="7588928" y="780408"/>
              <a:ext cx="860465" cy="225174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bn-BD" sz="1400" b="1" baseline="0" dirty="0" smtClean="0">
                  <a:effectLst/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ounded Rectangle 22">
              <a:hlinkClick r:id="rId23" action="ppaction://hlinksldjump"/>
            </p:cNvPr>
            <p:cNvSpPr/>
            <p:nvPr userDrawn="1"/>
          </p:nvSpPr>
          <p:spPr>
            <a:xfrm>
              <a:off x="8458200" y="780407"/>
              <a:ext cx="666107" cy="229029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2471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4" r:id="rId5"/>
    <p:sldLayoutId id="2147483652" r:id="rId6"/>
    <p:sldLayoutId id="2147483661" r:id="rId7"/>
    <p:sldLayoutId id="2147483662" r:id="rId8"/>
    <p:sldLayoutId id="2147483663" r:id="rId9"/>
    <p:sldLayoutId id="2147483664" r:id="rId10"/>
    <p:sldLayoutId id="2147483655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NikoshBAN" pitchFamily="2" charset="0"/>
          <a:ea typeface="+mj-ea"/>
          <a:cs typeface="NikoshBAN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NikoshBAN" pitchFamily="2" charset="0"/>
          <a:ea typeface="+mn-ea"/>
          <a:cs typeface="NikoshBAN" pitchFamily="2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NikoshBAN" pitchFamily="2" charset="0"/>
          <a:ea typeface="+mn-ea"/>
          <a:cs typeface="NikoshBAN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NikoshBAN" pitchFamily="2" charset="0"/>
          <a:ea typeface="+mn-ea"/>
          <a:cs typeface="NikoshBAN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NikoshBAN" pitchFamily="2" charset="0"/>
          <a:ea typeface="+mn-ea"/>
          <a:cs typeface="NikoshBAN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NikoshBAN" pitchFamily="2" charset="0"/>
          <a:ea typeface="+mn-ea"/>
          <a:cs typeface="NikoshBAN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5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microsoft.com/office/2007/relationships/diagramDrawing" Target="../diagrams/drawing4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n-BD" dirty="0" smtClean="0"/>
              <a:t>সবাইকে স্বাগতম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352550"/>
            <a:ext cx="6324600" cy="47434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475818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24200" y="228600"/>
            <a:ext cx="4876800" cy="43987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bn-BD" sz="3600" dirty="0" smtClean="0"/>
              <a:t>কম্পিউটারে ব্যবহৃত সংখ্যা পদ্ধতি</a:t>
            </a:r>
            <a:endParaRPr lang="en-US" sz="36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3209329668"/>
              </p:ext>
            </p:extLst>
          </p:nvPr>
        </p:nvGraphicFramePr>
        <p:xfrm>
          <a:off x="228600" y="2133600"/>
          <a:ext cx="2971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1080672185"/>
              </p:ext>
            </p:extLst>
          </p:nvPr>
        </p:nvGraphicFramePr>
        <p:xfrm>
          <a:off x="3276600" y="1295400"/>
          <a:ext cx="5715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97463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C2593A-2A78-4AF6-86F8-600D2514A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05C2593A-2A78-4AF6-86F8-600D2514A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05C2593A-2A78-4AF6-86F8-600D2514A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4AD7B8-8694-49AB-81CA-1CF290680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graphicEl>
                                              <a:dgm id="{464AD7B8-8694-49AB-81CA-1CF290680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464AD7B8-8694-49AB-81CA-1CF290680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A0DEF03-B568-4FD2-9F64-E239D3D3E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DA0DEF03-B568-4FD2-9F64-E239D3D3E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DA0DEF03-B568-4FD2-9F64-E239D3D3E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B3EFE8-501B-4763-891A-7DEA9A94D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AAB3EFE8-501B-4763-891A-7DEA9A94D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dgm id="{AAB3EFE8-501B-4763-891A-7DEA9A94D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5459E69-1DF1-497D-B3CE-64F5DE1C8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45459E69-1DF1-497D-B3CE-64F5DE1C8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45459E69-1DF1-497D-B3CE-64F5DE1C8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8F0A430-FF7F-4A51-923A-48CF0ECD4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08F0A430-FF7F-4A51-923A-48CF0ECD4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08F0A430-FF7F-4A51-923A-48CF0ECD4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D7BB5F-8EDF-4EF5-AA89-A6AB34093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52D7BB5F-8EDF-4EF5-AA89-A6AB34093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52D7BB5F-8EDF-4EF5-AA89-A6AB34093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2EC039-CA50-4FFE-AE32-33C3409E6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902EC039-CA50-4FFE-AE32-33C3409E6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902EC039-CA50-4FFE-AE32-33C3409E6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AB5352F-C973-4073-840B-8E9BD66C8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2AB5352F-C973-4073-840B-8E9BD66C8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2AB5352F-C973-4073-840B-8E9BD66C8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BE7547F-804A-448E-9892-1169D11CD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EBE7547F-804A-448E-9892-1169D11CD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EBE7547F-804A-448E-9892-1169D11CD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6A5F9AA-6134-426A-8129-DF49348B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D6A5F9AA-6134-426A-8129-DF49348B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D6A5F9AA-6134-426A-8129-DF49348B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9A6555E-2FEF-4B9B-B2C9-8EB363210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79A6555E-2FEF-4B9B-B2C9-8EB363210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79A6555E-2FEF-4B9B-B2C9-8EB363210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A7C9918-DB4F-4D01-98E9-63D5322BB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9A7C9918-DB4F-4D01-98E9-63D5322BB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9A7C9918-DB4F-4D01-98E9-63D5322BB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0C5EFB4-FB2C-41FA-9570-AD46665E9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80C5EFB4-FB2C-41FA-9570-AD46665E9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80C5EFB4-FB2C-41FA-9570-AD46665E9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1CF9ED-D9D4-43B8-9EDC-379B76A4C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071CF9ED-D9D4-43B8-9EDC-379B76A4C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071CF9ED-D9D4-43B8-9EDC-379B76A4C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1582580-94B4-4C2E-8782-E42B3CEA3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graphicEl>
                                              <a:dgm id="{A1582580-94B4-4C2E-8782-E42B3CEA3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A1582580-94B4-4C2E-8782-E42B3CEA3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8DB0661-E441-45D6-A246-967D9865A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graphicEl>
                                              <a:dgm id="{68DB0661-E441-45D6-A246-967D9865A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68DB0661-E441-45D6-A246-967D9865A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493DFC-FB46-41E4-81D5-5D54C30FA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58493DFC-FB46-41E4-81D5-5D54C30FA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58493DFC-FB46-41E4-81D5-5D54C30FA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F87CE9-8C8B-4DDB-871A-8A77B48A1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E1F87CE9-8C8B-4DDB-871A-8A77B48A1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E1F87CE9-8C8B-4DDB-871A-8A77B48A1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A85FDB-2DDE-4BED-B01E-543EA4481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graphicEl>
                                              <a:dgm id="{E8A85FDB-2DDE-4BED-B01E-543EA4481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>
                                            <p:graphicEl>
                                              <a:dgm id="{E8A85FDB-2DDE-4BED-B01E-543EA4481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08AE8C-17F7-482A-B277-37861A692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graphicEl>
                                              <a:dgm id="{2408AE8C-17F7-482A-B277-37861A692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graphicEl>
                                              <a:dgm id="{2408AE8C-17F7-482A-B277-37861A692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9B42BD-2661-403C-9ED6-4E93B340D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graphicEl>
                                              <a:dgm id="{A09B42BD-2661-403C-9ED6-4E93B340D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graphicEl>
                                              <a:dgm id="{A09B42BD-2661-403C-9ED6-4E93B340D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F1211C8-7D2C-4FA7-A7D7-74090A53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graphicEl>
                                              <a:dgm id="{1F1211C8-7D2C-4FA7-A7D7-74090A53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1F1211C8-7D2C-4FA7-A7D7-74090A53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2CCBD1-88DF-4AA3-8631-313D37E33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>
                                            <p:graphicEl>
                                              <a:dgm id="{122CCBD1-88DF-4AA3-8631-313D37E33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>
                                            <p:graphicEl>
                                              <a:dgm id="{122CCBD1-88DF-4AA3-8631-313D37E33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5FBCAD4-4501-4257-9EEF-9BC48371E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>
                                            <p:graphicEl>
                                              <a:dgm id="{F5FBCAD4-4501-4257-9EEF-9BC48371E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>
                                            <p:graphicEl>
                                              <a:dgm id="{F5FBCAD4-4501-4257-9EEF-9BC48371E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BE30AA-FB12-473F-AA76-A6BE208CB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">
                                            <p:graphicEl>
                                              <a:dgm id="{3ABE30AA-FB12-473F-AA76-A6BE208CB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>
                                            <p:graphicEl>
                                              <a:dgm id="{3ABE30AA-FB12-473F-AA76-A6BE208CB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227AB5-38C2-4492-8735-63AC5F07C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">
                                            <p:graphicEl>
                                              <a:dgm id="{E5227AB5-38C2-4492-8735-63AC5F07C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">
                                            <p:graphicEl>
                                              <a:dgm id="{E5227AB5-38C2-4492-8735-63AC5F07C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Graphic spid="9" grpId="0">
        <p:bldSub>
          <a:bldDgm bld="lvlAtOnc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dirty="0" smtClean="0"/>
              <a:t>দলীয় কাজ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4294967295"/>
          </p:nvPr>
        </p:nvSpPr>
        <p:spPr>
          <a:xfrm>
            <a:off x="457200" y="2286001"/>
            <a:ext cx="4038600" cy="15240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bn-BD" dirty="0" smtClean="0"/>
              <a:t>৫ থেকে ২০ পর্যন্ত সংখ্যাগুলোর বাইনারি লেখ।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4294967295"/>
          </p:nvPr>
        </p:nvSpPr>
        <p:spPr>
          <a:xfrm>
            <a:off x="4648200" y="2286001"/>
            <a:ext cx="4038600" cy="152399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bn-BD" dirty="0" smtClean="0"/>
              <a:t>৬ থেকে সংখ্যাগুলোর সমমানের অকটাল সংখ্যাগুলো লেখ।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469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762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9200" y="1676400"/>
            <a:ext cx="6705600" cy="2590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971550" lvl="1" indent="-5143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কী?</a:t>
            </a:r>
          </a:p>
          <a:p>
            <a:pPr marL="971550" lvl="1" indent="-5143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অংক ও সংখ্যার পার্থক্য কী?</a:t>
            </a:r>
          </a:p>
          <a:p>
            <a:pPr marL="971550" lvl="1" indent="-5143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 টি পজিশনাল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 নাম বল।</a:t>
            </a:r>
          </a:p>
        </p:txBody>
      </p:sp>
    </p:spTree>
    <p:extLst>
      <p:ext uri="{BB962C8B-B14F-4D97-AF65-F5344CB8AC3E}">
        <p14:creationId xmlns:p14="http://schemas.microsoft.com/office/powerpoint/2010/main" xmlns="" val="351247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762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1904999"/>
            <a:ext cx="8382000" cy="4157133"/>
          </a:xfrm>
          <a:prstGeom prst="roundRect">
            <a:avLst>
              <a:gd name="adj" fmla="val 12271"/>
            </a:avLst>
          </a:prstGeom>
          <a:ln w="133350" cmpd="tri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971550" lvl="1" indent="-5143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 টি নন-পজিশনাল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 নাম বল।</a:t>
            </a:r>
          </a:p>
          <a:p>
            <a:pPr marL="971550" lvl="1" indent="-5143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 ধরনের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তে বেশি সংখ্যক প্রতীক ব্যবহারের প্রয়োজন হয়?</a:t>
            </a:r>
          </a:p>
          <a:p>
            <a:pPr marL="971550" lvl="1" indent="-5143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তে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অংক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হিসেবে বর্ণ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া হয়েছে?</a:t>
            </a:r>
          </a:p>
          <a:p>
            <a:pPr marL="971550" lvl="1" indent="-5143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 তুলনামূলকভাবে সহজ?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19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3429000"/>
            <a:ext cx="8229600" cy="2253342"/>
          </a:xfrm>
          <a:prstGeom prst="roundRect">
            <a:avLst>
              <a:gd name="adj" fmla="val 12271"/>
            </a:avLst>
          </a:prstGeom>
          <a:ln w="133350" cmpd="tri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defRPr/>
            </a:pPr>
            <a:endParaRPr lang="bn-BD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তোমার কোন কোন সংখ্যা পদ্ধতির সাথে পরিচয় আছে? এবং এগুলোর ব্যবহার কোথায় বর্ণনা কর।</a:t>
            </a:r>
            <a:endParaRPr lang="bn-BD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371600"/>
            <a:ext cx="3007387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244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1447800"/>
            <a:ext cx="5181600" cy="228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5144869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যেখানে পরিশ্রম নেই সেখানে সাফল্য ও নেই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>
                <a:latin typeface="NikoshBAN" pitchFamily="2" charset="0"/>
                <a:cs typeface="NikoshBAN" pitchFamily="2" charset="0"/>
              </a:rPr>
            </a:b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                                  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উইলিয়াম ল্যাংলয়েড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1371601"/>
            <a:ext cx="1876456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1415143"/>
            <a:ext cx="1792207" cy="25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8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61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0" y="152400"/>
            <a:ext cx="6324600" cy="457200"/>
          </a:xfrm>
        </p:spPr>
        <p:txBody>
          <a:bodyPr/>
          <a:lstStyle/>
          <a:p>
            <a:r>
              <a:rPr lang="bn-BD" dirty="0" smtClean="0"/>
              <a:t>ছবিগুলো </a:t>
            </a:r>
            <a:r>
              <a:rPr lang="bn-BD" dirty="0" smtClean="0"/>
              <a:t>দেখে কী বুঝতে পারছ?</a:t>
            </a:r>
            <a:endParaRPr lang="en-US" dirty="0"/>
          </a:p>
        </p:txBody>
      </p:sp>
      <p:pic>
        <p:nvPicPr>
          <p:cNvPr id="7" name="Picture 2" descr="C:\Users\NIKHIL\Desktop\Pictures for PP\Number System\Child counting mo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740" y="1219200"/>
            <a:ext cx="4028954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9" name="Picture 8" descr="C:\Users\NIKHIL\Desktop\Pictures for PP\Number System\count_numbers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8786" y="3962400"/>
            <a:ext cx="3361814" cy="23326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Picture 9" descr="C:\Users\NIKHIL\Desktop\Pictures for PP\Number System\Old counting Syste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999" y="1371600"/>
            <a:ext cx="2667001" cy="23917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657" y="3962400"/>
            <a:ext cx="408214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4895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dirty="0" smtClean="0"/>
              <a:t>আমাদের আজকের পাঠ-</a:t>
            </a:r>
            <a:endParaRPr lang="en-US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1905000" y="2209800"/>
            <a:ext cx="5029200" cy="12954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ও এর প্রকারভেদ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 descr="Numbe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584246"/>
            <a:ext cx="3810000" cy="2821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441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4000" dirty="0" smtClean="0"/>
              <a:t>এই পাঠ শেষে শিক্ষার্থীরা</a:t>
            </a:r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609600" y="2057400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১. 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সংখ্যা পদ্ধতি 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smtClean="0">
                <a:latin typeface="NikoshBAN" pitchFamily="2" charset="0"/>
                <a:cs typeface="NikoshBAN" pitchFamily="2" charset="0"/>
              </a:rPr>
              <a:t>তা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বলতে পারবে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২. 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পজিশনাল ও নন পজিশনাল সংখ্যা পদ্ধতির পার্থক্য  নির্ণয় করতে পারবে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৩. 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পজিশনাল সংখ্যার বিভিন্ন অংশ ব্যাখ্যা করতে পারবে 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৪. 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বিভিন্ন পজিশনাল সংখ্যা পদ্ধতির বেজ বা ভিত নির্ণয় করতে পারবে।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93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3124200" y="76200"/>
            <a:ext cx="3352800" cy="43987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bn-BD" dirty="0" smtClean="0"/>
              <a:t>অংক ও সংখ্যা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09800" y="5511225"/>
            <a:ext cx="525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ংক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 যায়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4164968803"/>
              </p:ext>
            </p:extLst>
          </p:nvPr>
        </p:nvGraphicFramePr>
        <p:xfrm>
          <a:off x="533400" y="1295400"/>
          <a:ext cx="38862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4158995031"/>
              </p:ext>
            </p:extLst>
          </p:nvPr>
        </p:nvGraphicFramePr>
        <p:xfrm>
          <a:off x="4800600" y="1295400"/>
          <a:ext cx="4114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14203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  <p:bldGraphic spid="1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29000" y="152400"/>
            <a:ext cx="2819400" cy="43987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bn-BD" dirty="0" smtClean="0"/>
              <a:t>সংখ্যা পদ্ধতি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1430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সংখ্যা লেখা বা প্রকাশ করার পদ্ধতিকে সংখ্যা পদ্ধতি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		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667000"/>
            <a:ext cx="373380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u="sng" dirty="0" smtClean="0">
                <a:latin typeface="NikoshBAN" pitchFamily="2" charset="0"/>
                <a:cs typeface="NikoshBAN" pitchFamily="2" charset="0"/>
              </a:rPr>
              <a:t>পজিশনাল সংখ্যা পদ্ধতিঃ- </a:t>
            </a:r>
            <a:endParaRPr lang="en-US" sz="2400" b="1" u="sng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b="1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পদ্ধতিতে ব্যবহৃত অংকগুলোর স্থানীয় মান নিজস্ব মান ও বেজ থাকে।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2667000"/>
            <a:ext cx="4648201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u="sng" dirty="0" smtClean="0">
                <a:latin typeface="NikoshBAN" pitchFamily="2" charset="0"/>
                <a:cs typeface="NikoshBAN" pitchFamily="2" charset="0"/>
              </a:rPr>
              <a:t>নন পজিশনাল সংখ্যা পদ্ধতিঃ- </a:t>
            </a:r>
            <a:endParaRPr lang="en-US" sz="2400" b="1" u="sng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b="1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পদ্ধতিতে ব্যবহৃত অংকগুলোর কোন স্থানীয় মান থাকেনা শুধু নিজস্ব মান থাকে।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xii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81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1371600"/>
            <a:ext cx="2743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পজিশনাল সংখ্যা পদ্ধতি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0" y="4343400"/>
          <a:ext cx="4495800" cy="660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1975"/>
                <a:gridCol w="561975"/>
                <a:gridCol w="561975"/>
                <a:gridCol w="561975"/>
                <a:gridCol w="561975"/>
                <a:gridCol w="561975"/>
                <a:gridCol w="561975"/>
                <a:gridCol w="561975"/>
              </a:tblGrid>
              <a:tr h="66040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3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4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3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.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3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6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10800000">
            <a:off x="1524000" y="4648200"/>
            <a:ext cx="762000" cy="158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81800" y="4648200"/>
            <a:ext cx="533400" cy="158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400" y="4267200"/>
            <a:ext cx="20445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MSB</a:t>
            </a:r>
          </a:p>
          <a:p>
            <a:r>
              <a:rPr lang="en-US" b="1" dirty="0" smtClean="0"/>
              <a:t>Most Significant Bit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629400" y="44196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            </a:t>
            </a:r>
            <a:r>
              <a:rPr lang="en-US" sz="2400" b="1" dirty="0" smtClean="0"/>
              <a:t>LSB</a:t>
            </a:r>
          </a:p>
          <a:p>
            <a:endParaRPr lang="bn-BD" sz="2000" b="1" dirty="0" smtClean="0"/>
          </a:p>
          <a:p>
            <a:r>
              <a:rPr lang="en-US" sz="2000" b="1" dirty="0" smtClean="0"/>
              <a:t>Least Significant Bit</a:t>
            </a:r>
            <a:endParaRPr lang="en-US" sz="2000" b="1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4152900" y="3924300"/>
            <a:ext cx="1219200" cy="762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38600" y="2895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Radix Point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2895600" y="76200"/>
            <a:ext cx="4876800" cy="43987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bn-BD" dirty="0" smtClean="0"/>
              <a:t>সংখ্যা পদ্ধতির প্রকারভেদ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2481849470"/>
              </p:ext>
            </p:extLst>
          </p:nvPr>
        </p:nvGraphicFramePr>
        <p:xfrm>
          <a:off x="762000" y="1066800"/>
          <a:ext cx="8077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7073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A6BD268-7D7E-41D8-A06E-F1637D02B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3A6BD268-7D7E-41D8-A06E-F1637D02B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3A6BD268-7D7E-41D8-A06E-F1637D02B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04B4B58-23FE-4104-B774-B39456AF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dgm id="{204B4B58-23FE-4104-B774-B39456AF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dgm id="{204B4B58-23FE-4104-B774-B39456AF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8430313-35FB-4813-8AFF-EFEF5B1E6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graphicEl>
                                              <a:dgm id="{C8430313-35FB-4813-8AFF-EFEF5B1E6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graphicEl>
                                              <a:dgm id="{C8430313-35FB-4813-8AFF-EFEF5B1E6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21FB07-8EB6-4F99-AE00-BA3D150E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graphicEl>
                                              <a:dgm id="{A721FB07-8EB6-4F99-AE00-BA3D150E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graphicEl>
                                              <a:dgm id="{A721FB07-8EB6-4F99-AE00-BA3D150E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48902E2-C384-4C42-AB2D-8A920068E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graphicEl>
                                              <a:dgm id="{548902E2-C384-4C42-AB2D-8A920068E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graphicEl>
                                              <a:dgm id="{548902E2-C384-4C42-AB2D-8A920068E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F1A26A4-BF9A-4732-9B35-D3D34E4E2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graphicEl>
                                              <a:dgm id="{5F1A26A4-BF9A-4732-9B35-D3D34E4E2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graphicEl>
                                              <a:dgm id="{5F1A26A4-BF9A-4732-9B35-D3D34E4E2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F5EF866-1326-47F2-9B10-54A589CBD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graphicEl>
                                              <a:dgm id="{2F5EF866-1326-47F2-9B10-54A589CBD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graphicEl>
                                              <a:dgm id="{2F5EF866-1326-47F2-9B10-54A589CBD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D78ECC-8AED-4CC5-95F6-647AB595B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graphicEl>
                                              <a:dgm id="{E8D78ECC-8AED-4CC5-95F6-647AB595B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graphicEl>
                                              <a:dgm id="{E8D78ECC-8AED-4CC5-95F6-647AB595B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DA420D5-A2FE-4D72-B693-CD4C08591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graphicEl>
                                              <a:dgm id="{6DA420D5-A2FE-4D72-B693-CD4C08591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graphicEl>
                                              <a:dgm id="{6DA420D5-A2FE-4D72-B693-CD4C08591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9C5DE85-CCBB-4918-8D85-D50E03963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graphicEl>
                                              <a:dgm id="{89C5DE85-CCBB-4918-8D85-D50E03963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graphicEl>
                                              <a:dgm id="{89C5DE85-CCBB-4918-8D85-D50E03963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78F2C4D-78E5-4B39-86C2-59DB14A64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graphicEl>
                                              <a:dgm id="{878F2C4D-78E5-4B39-86C2-59DB14A64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graphicEl>
                                              <a:dgm id="{878F2C4D-78E5-4B39-86C2-59DB14A64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C56B98B-C0E0-4B33-B45B-50D465288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graphicEl>
                                              <a:dgm id="{8C56B98B-C0E0-4B33-B45B-50D465288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>
                                            <p:graphicEl>
                                              <a:dgm id="{8C56B98B-C0E0-4B33-B45B-50D465288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370B748-D55D-4A2C-B795-40EB69340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>
                                            <p:graphicEl>
                                              <a:dgm id="{1370B748-D55D-4A2C-B795-40EB69340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>
                                            <p:graphicEl>
                                              <a:dgm id="{1370B748-D55D-4A2C-B795-40EB69340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B1284BB-1854-4DEC-95CD-C2F52090B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>
                                            <p:graphicEl>
                                              <a:dgm id="{DB1284BB-1854-4DEC-95CD-C2F52090B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>
                                            <p:graphicEl>
                                              <a:dgm id="{DB1284BB-1854-4DEC-95CD-C2F52090B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7598BE4-F236-43A6-816B-233480B8D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>
                                            <p:graphicEl>
                                              <a:dgm id="{C7598BE4-F236-43A6-816B-233480B8D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>
                                            <p:graphicEl>
                                              <a:dgm id="{C7598BE4-F236-43A6-816B-233480B8D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28B8DD7-7E32-4C4D-976E-66C2566B0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>
                                            <p:graphicEl>
                                              <a:dgm id="{F28B8DD7-7E32-4C4D-976E-66C2566B0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>
                                            <p:graphicEl>
                                              <a:dgm id="{F28B8DD7-7E32-4C4D-976E-66C2566B0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B8CC022-D122-401C-8128-D3813C191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>
                                            <p:graphicEl>
                                              <a:dgm id="{7B8CC022-D122-401C-8128-D3813C191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>
                                            <p:graphicEl>
                                              <a:dgm id="{7B8CC022-D122-401C-8128-D3813C191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5FB18DC-822A-4961-99BE-12CD10ECF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>
                                            <p:graphicEl>
                                              <a:dgm id="{B5FB18DC-822A-4961-99BE-12CD10ECF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>
                                            <p:graphicEl>
                                              <a:dgm id="{B5FB18DC-822A-4961-99BE-12CD10ECF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F0542F5-EE8C-4FD1-A000-935230EF0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>
                                            <p:graphicEl>
                                              <a:dgm id="{3F0542F5-EE8C-4FD1-A000-935230EF0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>
                                            <p:graphicEl>
                                              <a:dgm id="{3F0542F5-EE8C-4FD1-A000-935230EF0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338</Words>
  <Application>Microsoft Office PowerPoint</Application>
  <PresentationFormat>On-screen Show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সবাইকে স্বাগতম</vt:lpstr>
      <vt:lpstr>Slide 2</vt:lpstr>
      <vt:lpstr>ছবিগুলো দেখে কী বুঝতে পারছ?</vt:lpstr>
      <vt:lpstr>আমাদের আজকের পাঠ-</vt:lpstr>
      <vt:lpstr>এই পাঠ শেষে শিক্ষার্থীরা…</vt:lpstr>
      <vt:lpstr>অংক ও সংখ্যা</vt:lpstr>
      <vt:lpstr>সংখ্যা পদ্ধতি</vt:lpstr>
      <vt:lpstr>Slide 8</vt:lpstr>
      <vt:lpstr>সংখ্যা পদ্ধতির প্রকারভেদ</vt:lpstr>
      <vt:lpstr>কম্পিউটারে ব্যবহৃত সংখ্যা পদ্ধতি</vt:lpstr>
      <vt:lpstr>দলীয় কাজ</vt:lpstr>
      <vt:lpstr>Slide 12</vt:lpstr>
      <vt:lpstr>Slide 13</vt:lpstr>
      <vt:lpstr>Slide 14</vt:lpstr>
      <vt:lpstr>Slide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Chandrima</cp:lastModifiedBy>
  <cp:revision>79</cp:revision>
  <dcterms:created xsi:type="dcterms:W3CDTF">2016-07-11T16:43:30Z</dcterms:created>
  <dcterms:modified xsi:type="dcterms:W3CDTF">2020-09-28T14:55:04Z</dcterms:modified>
</cp:coreProperties>
</file>