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58" r:id="rId2"/>
    <p:sldMasterId id="2147483870" r:id="rId3"/>
  </p:sldMasterIdLst>
  <p:notesMasterIdLst>
    <p:notesMasterId r:id="rId28"/>
  </p:notesMasterIdLst>
  <p:sldIdLst>
    <p:sldId id="412" r:id="rId4"/>
    <p:sldId id="377" r:id="rId5"/>
    <p:sldId id="386" r:id="rId6"/>
    <p:sldId id="403" r:id="rId7"/>
    <p:sldId id="404" r:id="rId8"/>
    <p:sldId id="401" r:id="rId9"/>
    <p:sldId id="369" r:id="rId10"/>
    <p:sldId id="394" r:id="rId11"/>
    <p:sldId id="416" r:id="rId12"/>
    <p:sldId id="390" r:id="rId13"/>
    <p:sldId id="393" r:id="rId14"/>
    <p:sldId id="406" r:id="rId15"/>
    <p:sldId id="407" r:id="rId16"/>
    <p:sldId id="408" r:id="rId17"/>
    <p:sldId id="396" r:id="rId18"/>
    <p:sldId id="413" r:id="rId19"/>
    <p:sldId id="415" r:id="rId20"/>
    <p:sldId id="417" r:id="rId21"/>
    <p:sldId id="405" r:id="rId22"/>
    <p:sldId id="409" r:id="rId23"/>
    <p:sldId id="410" r:id="rId24"/>
    <p:sldId id="411" r:id="rId25"/>
    <p:sldId id="279" r:id="rId26"/>
    <p:sldId id="3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A1B95"/>
    <a:srgbClr val="2EBB07"/>
    <a:srgbClr val="E0108C"/>
    <a:srgbClr val="898F7D"/>
    <a:srgbClr val="6D556B"/>
    <a:srgbClr val="24E87D"/>
    <a:srgbClr val="25FBD2"/>
    <a:srgbClr val="1B0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8A632-61E5-4B41-B11B-55EAFDB96EE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E4B97A06-DFAE-4603-8381-37627923A824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আইনগত</a:t>
          </a:r>
          <a:r>
            <a: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অধিকার</a:t>
          </a:r>
          <a:endParaRPr lang="en-SG" sz="2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6B4367-531D-41FF-9AB2-76BA03A71A76}" type="parTrans" cxnId="{CA045965-9189-4F02-9F38-E8808C5E8BBE}">
      <dgm:prSet/>
      <dgm:spPr/>
      <dgm:t>
        <a:bodyPr/>
        <a:lstStyle/>
        <a:p>
          <a:endParaRPr lang="en-SG"/>
        </a:p>
      </dgm:t>
    </dgm:pt>
    <dgm:pt modelId="{66CF35EE-32A9-4E75-99AD-75A186B7C8F7}" type="sibTrans" cxnId="{CA045965-9189-4F02-9F38-E8808C5E8BBE}">
      <dgm:prSet/>
      <dgm:spPr/>
      <dgm:t>
        <a:bodyPr/>
        <a:lstStyle/>
        <a:p>
          <a:endParaRPr lang="en-SG"/>
        </a:p>
      </dgm:t>
    </dgm:pt>
    <dgm:pt modelId="{2335AC0B-DAD5-4C7D-AAB4-0136269414B2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endParaRPr lang="en-US" sz="24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</a:p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 </a:t>
          </a:r>
          <a:endParaRPr lang="en-SG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C89C52-CE38-428D-8FB1-F15001757714}" type="parTrans" cxnId="{B5FAE06C-6792-4298-9DC1-5BE12EF59F88}">
      <dgm:prSet/>
      <dgm:spPr/>
      <dgm:t>
        <a:bodyPr/>
        <a:lstStyle/>
        <a:p>
          <a:endParaRPr lang="en-SG"/>
        </a:p>
      </dgm:t>
    </dgm:pt>
    <dgm:pt modelId="{095BD469-33F4-480E-8267-E3530DA11FBC}" type="sibTrans" cxnId="{B5FAE06C-6792-4298-9DC1-5BE12EF59F88}">
      <dgm:prSet/>
      <dgm:spPr/>
      <dgm:t>
        <a:bodyPr/>
        <a:lstStyle/>
        <a:p>
          <a:endParaRPr lang="en-SG"/>
        </a:p>
      </dgm:t>
    </dgm:pt>
    <dgm:pt modelId="{01AC0AC7-0D50-47B8-9791-2EAAE954AB6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ব্যক্তিগত</a:t>
          </a:r>
          <a:endParaRPr lang="en-US" sz="24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SG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5F4457-1C72-40FB-8F65-1D566FC957CD}" type="parTrans" cxnId="{566A850F-6FB9-4AA9-9974-4248AD0FA763}">
      <dgm:prSet/>
      <dgm:spPr/>
      <dgm:t>
        <a:bodyPr/>
        <a:lstStyle/>
        <a:p>
          <a:endParaRPr lang="en-SG"/>
        </a:p>
      </dgm:t>
    </dgm:pt>
    <dgm:pt modelId="{55D9F7F0-0B6E-4B6F-B226-C2741DB353B9}" type="sibTrans" cxnId="{566A850F-6FB9-4AA9-9974-4248AD0FA763}">
      <dgm:prSet/>
      <dgm:spPr/>
      <dgm:t>
        <a:bodyPr/>
        <a:lstStyle/>
        <a:p>
          <a:endParaRPr lang="en-SG"/>
        </a:p>
      </dgm:t>
    </dgm:pt>
    <dgm:pt modelId="{6E46FE65-436B-4DDD-B634-3197D34EB6EC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endParaRPr lang="en-US" sz="20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SG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52A8E2-4E06-475F-905D-92AE5F3C4C14}" type="parTrans" cxnId="{5FAF2275-49F8-419E-AABC-FF4D7560BF58}">
      <dgm:prSet/>
      <dgm:spPr/>
      <dgm:t>
        <a:bodyPr/>
        <a:lstStyle/>
        <a:p>
          <a:endParaRPr lang="en-SG"/>
        </a:p>
      </dgm:t>
    </dgm:pt>
    <dgm:pt modelId="{F9DD29E7-14D7-4C38-B577-2941DC7EB123}" type="sibTrans" cxnId="{5FAF2275-49F8-419E-AABC-FF4D7560BF58}">
      <dgm:prSet/>
      <dgm:spPr/>
      <dgm:t>
        <a:bodyPr/>
        <a:lstStyle/>
        <a:p>
          <a:endParaRPr lang="en-SG"/>
        </a:p>
      </dgm:t>
    </dgm:pt>
    <dgm:pt modelId="{DEBC5635-FFD8-47E9-8022-83693B0B135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সাংস্কৃতিক অধিকার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D43E770-AFE3-4BBF-BEA8-5DAFD2940EA7}" type="parTrans" cxnId="{055F66BA-7F0E-42F5-86E9-1FC504539D95}">
      <dgm:prSet/>
      <dgm:spPr/>
      <dgm:t>
        <a:bodyPr/>
        <a:lstStyle/>
        <a:p>
          <a:endParaRPr lang="en-SG"/>
        </a:p>
      </dgm:t>
    </dgm:pt>
    <dgm:pt modelId="{65E7CC30-A8EE-4C7B-8248-C2FC2C035217}" type="sibTrans" cxnId="{055F66BA-7F0E-42F5-86E9-1FC504539D95}">
      <dgm:prSet/>
      <dgm:spPr/>
      <dgm:t>
        <a:bodyPr/>
        <a:lstStyle/>
        <a:p>
          <a:endParaRPr lang="en-SG"/>
        </a:p>
      </dgm:t>
    </dgm:pt>
    <dgm:pt modelId="{3F04FDB1-2050-4B37-B027-1B7D4210136D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ধর্মীয়</a:t>
          </a:r>
          <a:endParaRPr lang="en-US" sz="24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SG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D339ED-1FBD-42E4-9ADE-4794FBACBE1B}" type="parTrans" cxnId="{4E97E436-7B13-464E-95FD-7DC2F12F0430}">
      <dgm:prSet/>
      <dgm:spPr/>
      <dgm:t>
        <a:bodyPr/>
        <a:lstStyle/>
        <a:p>
          <a:endParaRPr lang="en-SG"/>
        </a:p>
      </dgm:t>
    </dgm:pt>
    <dgm:pt modelId="{612B20E3-F358-4036-AEDF-AA1904D9D7CD}" type="sibTrans" cxnId="{4E97E436-7B13-464E-95FD-7DC2F12F0430}">
      <dgm:prSet/>
      <dgm:spPr/>
      <dgm:t>
        <a:bodyPr/>
        <a:lstStyle/>
        <a:p>
          <a:endParaRPr lang="en-SG"/>
        </a:p>
      </dgm:t>
    </dgm:pt>
    <dgm:pt modelId="{4ECBBA31-4DDF-44AD-A56F-D81C3725C8E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endParaRPr lang="en-US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SG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76BAB3-C470-4365-8236-8522745B3393}" type="parTrans" cxnId="{CDD1BB95-4D4A-4CF3-A84C-FD6ABD0B15D9}">
      <dgm:prSet/>
      <dgm:spPr/>
      <dgm:t>
        <a:bodyPr/>
        <a:lstStyle/>
        <a:p>
          <a:endParaRPr lang="en-SG"/>
        </a:p>
      </dgm:t>
    </dgm:pt>
    <dgm:pt modelId="{29233544-D9C5-4DC4-BE96-A922049791D0}" type="sibTrans" cxnId="{CDD1BB95-4D4A-4CF3-A84C-FD6ABD0B15D9}">
      <dgm:prSet/>
      <dgm:spPr/>
      <dgm:t>
        <a:bodyPr/>
        <a:lstStyle/>
        <a:p>
          <a:endParaRPr lang="en-SG"/>
        </a:p>
      </dgm:t>
    </dgm:pt>
    <dgm:pt modelId="{58E42FDB-580B-4644-A242-A352421676E5}" type="pres">
      <dgm:prSet presAssocID="{07B8A632-61E5-4B41-B11B-55EAFDB96E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A2068852-25CF-4281-80B4-91707636DB4B}" type="pres">
      <dgm:prSet presAssocID="{E4B97A06-DFAE-4603-8381-37627923A824}" presName="centerShape" presStyleLbl="node0" presStyleIdx="0" presStyleCnt="1" custLinFactNeighborX="667" custLinFactNeighborY="667"/>
      <dgm:spPr/>
      <dgm:t>
        <a:bodyPr/>
        <a:lstStyle/>
        <a:p>
          <a:endParaRPr lang="en-SG"/>
        </a:p>
      </dgm:t>
    </dgm:pt>
    <dgm:pt modelId="{E4B56983-F03A-45D0-99B7-AE404E648033}" type="pres">
      <dgm:prSet presAssocID="{87C89C52-CE38-428D-8FB1-F15001757714}" presName="parTrans" presStyleLbl="sibTrans2D1" presStyleIdx="0" presStyleCnt="6"/>
      <dgm:spPr/>
      <dgm:t>
        <a:bodyPr/>
        <a:lstStyle/>
        <a:p>
          <a:endParaRPr lang="en-SG"/>
        </a:p>
      </dgm:t>
    </dgm:pt>
    <dgm:pt modelId="{14711499-B456-4D53-BAF4-5A71C763D218}" type="pres">
      <dgm:prSet presAssocID="{87C89C52-CE38-428D-8FB1-F15001757714}" presName="connectorText" presStyleLbl="sibTrans2D1" presStyleIdx="0" presStyleCnt="6"/>
      <dgm:spPr/>
      <dgm:t>
        <a:bodyPr/>
        <a:lstStyle/>
        <a:p>
          <a:endParaRPr lang="en-SG"/>
        </a:p>
      </dgm:t>
    </dgm:pt>
    <dgm:pt modelId="{D4795EE1-F278-41F8-AF86-2E605D5ED8E6}" type="pres">
      <dgm:prSet presAssocID="{2335AC0B-DAD5-4C7D-AAB4-0136269414B2}" presName="node" presStyleLbl="node1" presStyleIdx="0" presStyleCnt="6" custRadScaleRad="101727" custRadScaleInc="28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69593F4-9A8B-406E-A8E5-01D9EBAA1E7F}" type="pres">
      <dgm:prSet presAssocID="{EF76BAB3-C470-4365-8236-8522745B3393}" presName="parTrans" presStyleLbl="sibTrans2D1" presStyleIdx="1" presStyleCnt="6"/>
      <dgm:spPr/>
      <dgm:t>
        <a:bodyPr/>
        <a:lstStyle/>
        <a:p>
          <a:endParaRPr lang="en-SG"/>
        </a:p>
      </dgm:t>
    </dgm:pt>
    <dgm:pt modelId="{CE7A63B4-619E-45BD-B2F5-A239D58E34CB}" type="pres">
      <dgm:prSet presAssocID="{EF76BAB3-C470-4365-8236-8522745B3393}" presName="connectorText" presStyleLbl="sibTrans2D1" presStyleIdx="1" presStyleCnt="6"/>
      <dgm:spPr/>
      <dgm:t>
        <a:bodyPr/>
        <a:lstStyle/>
        <a:p>
          <a:endParaRPr lang="en-SG"/>
        </a:p>
      </dgm:t>
    </dgm:pt>
    <dgm:pt modelId="{05838900-5003-4C67-80F0-40CABC27FDA0}" type="pres">
      <dgm:prSet presAssocID="{4ECBBA31-4DDF-44AD-A56F-D81C3725C8E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28A1CD1-C88D-43C9-86DD-F1E83D14F0D9}" type="pres">
      <dgm:prSet presAssocID="{7452A8E2-4E06-475F-905D-92AE5F3C4C14}" presName="parTrans" presStyleLbl="sibTrans2D1" presStyleIdx="2" presStyleCnt="6"/>
      <dgm:spPr/>
      <dgm:t>
        <a:bodyPr/>
        <a:lstStyle/>
        <a:p>
          <a:endParaRPr lang="en-SG"/>
        </a:p>
      </dgm:t>
    </dgm:pt>
    <dgm:pt modelId="{4C2D8B99-E6E7-43BD-A6EE-2ADE8F571403}" type="pres">
      <dgm:prSet presAssocID="{7452A8E2-4E06-475F-905D-92AE5F3C4C14}" presName="connectorText" presStyleLbl="sibTrans2D1" presStyleIdx="2" presStyleCnt="6"/>
      <dgm:spPr/>
      <dgm:t>
        <a:bodyPr/>
        <a:lstStyle/>
        <a:p>
          <a:endParaRPr lang="en-SG"/>
        </a:p>
      </dgm:t>
    </dgm:pt>
    <dgm:pt modelId="{AEF03E9C-0805-4278-AB98-AE729D4B0E54}" type="pres">
      <dgm:prSet presAssocID="{6E46FE65-436B-4DDD-B634-3197D34EB6EC}" presName="node" presStyleLbl="node1" presStyleIdx="2" presStyleCnt="6" custRadScaleRad="99721" custRadScaleInc="1160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82926A6-BC30-41D1-ACE9-B39C018938CF}" type="pres">
      <dgm:prSet presAssocID="{4D43E770-AFE3-4BBF-BEA8-5DAFD2940EA7}" presName="parTrans" presStyleLbl="sibTrans2D1" presStyleIdx="3" presStyleCnt="6"/>
      <dgm:spPr/>
      <dgm:t>
        <a:bodyPr/>
        <a:lstStyle/>
        <a:p>
          <a:endParaRPr lang="en-SG"/>
        </a:p>
      </dgm:t>
    </dgm:pt>
    <dgm:pt modelId="{8E2EA682-6407-4AB8-8682-612223C23F4D}" type="pres">
      <dgm:prSet presAssocID="{4D43E770-AFE3-4BBF-BEA8-5DAFD2940EA7}" presName="connectorText" presStyleLbl="sibTrans2D1" presStyleIdx="3" presStyleCnt="6"/>
      <dgm:spPr/>
      <dgm:t>
        <a:bodyPr/>
        <a:lstStyle/>
        <a:p>
          <a:endParaRPr lang="en-SG"/>
        </a:p>
      </dgm:t>
    </dgm:pt>
    <dgm:pt modelId="{3C8C277A-EDFC-4565-B681-6A0065FF2699}" type="pres">
      <dgm:prSet presAssocID="{DEBC5635-FFD8-47E9-8022-83693B0B135E}" presName="node" presStyleLbl="node1" presStyleIdx="3" presStyleCnt="6" custRadScaleRad="89378" custRadScaleInc="-1102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335607A-84F3-4CE7-B090-ACF6E5F0671B}" type="pres">
      <dgm:prSet presAssocID="{38D339ED-1FBD-42E4-9ADE-4794FBACBE1B}" presName="parTrans" presStyleLbl="sibTrans2D1" presStyleIdx="4" presStyleCnt="6"/>
      <dgm:spPr/>
      <dgm:t>
        <a:bodyPr/>
        <a:lstStyle/>
        <a:p>
          <a:endParaRPr lang="en-SG"/>
        </a:p>
      </dgm:t>
    </dgm:pt>
    <dgm:pt modelId="{961F0777-F14C-49B0-BDBD-9AF0D268507B}" type="pres">
      <dgm:prSet presAssocID="{38D339ED-1FBD-42E4-9ADE-4794FBACBE1B}" presName="connectorText" presStyleLbl="sibTrans2D1" presStyleIdx="4" presStyleCnt="6"/>
      <dgm:spPr/>
      <dgm:t>
        <a:bodyPr/>
        <a:lstStyle/>
        <a:p>
          <a:endParaRPr lang="en-SG"/>
        </a:p>
      </dgm:t>
    </dgm:pt>
    <dgm:pt modelId="{C0D4E983-0FFB-47A7-A1CE-F154C89308FC}" type="pres">
      <dgm:prSet presAssocID="{3F04FDB1-2050-4B37-B027-1B7D4210136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38D30AA-F703-4A84-BABE-E8C7AEE29C0A}" type="pres">
      <dgm:prSet presAssocID="{115F4457-1C72-40FB-8F65-1D566FC957CD}" presName="parTrans" presStyleLbl="sibTrans2D1" presStyleIdx="5" presStyleCnt="6" custLinFactNeighborX="-12478" custLinFactNeighborY="1793"/>
      <dgm:spPr/>
      <dgm:t>
        <a:bodyPr/>
        <a:lstStyle/>
        <a:p>
          <a:endParaRPr lang="en-SG"/>
        </a:p>
      </dgm:t>
    </dgm:pt>
    <dgm:pt modelId="{49BFC816-5F62-4C0A-8F5C-3F940AFDEA2B}" type="pres">
      <dgm:prSet presAssocID="{115F4457-1C72-40FB-8F65-1D566FC957CD}" presName="connectorText" presStyleLbl="sibTrans2D1" presStyleIdx="5" presStyleCnt="6"/>
      <dgm:spPr/>
      <dgm:t>
        <a:bodyPr/>
        <a:lstStyle/>
        <a:p>
          <a:endParaRPr lang="en-SG"/>
        </a:p>
      </dgm:t>
    </dgm:pt>
    <dgm:pt modelId="{87E1A5A9-C2DC-4096-B71C-2A3207163DD2}" type="pres">
      <dgm:prSet presAssocID="{01AC0AC7-0D50-47B8-9791-2EAAE954AB6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67E87059-93CD-4CFE-8489-F24899FBAF5E}" type="presOf" srcId="{DEBC5635-FFD8-47E9-8022-83693B0B135E}" destId="{3C8C277A-EDFC-4565-B681-6A0065FF2699}" srcOrd="0" destOrd="0" presId="urn:microsoft.com/office/officeart/2005/8/layout/radial5"/>
    <dgm:cxn modelId="{B102D13D-9018-4C0A-9BB9-933646DDDA7C}" type="presOf" srcId="{4D43E770-AFE3-4BBF-BEA8-5DAFD2940EA7}" destId="{182926A6-BC30-41D1-ACE9-B39C018938CF}" srcOrd="0" destOrd="0" presId="urn:microsoft.com/office/officeart/2005/8/layout/radial5"/>
    <dgm:cxn modelId="{ACBF7F31-F631-490A-A287-FFCDEA857517}" type="presOf" srcId="{3F04FDB1-2050-4B37-B027-1B7D4210136D}" destId="{C0D4E983-0FFB-47A7-A1CE-F154C89308FC}" srcOrd="0" destOrd="0" presId="urn:microsoft.com/office/officeart/2005/8/layout/radial5"/>
    <dgm:cxn modelId="{C0DAD8EB-746F-4794-98A8-A97F0BF6B01A}" type="presOf" srcId="{4ECBBA31-4DDF-44AD-A56F-D81C3725C8EE}" destId="{05838900-5003-4C67-80F0-40CABC27FDA0}" srcOrd="0" destOrd="0" presId="urn:microsoft.com/office/officeart/2005/8/layout/radial5"/>
    <dgm:cxn modelId="{347D66BD-A642-4061-9318-BCB2BD110763}" type="presOf" srcId="{01AC0AC7-0D50-47B8-9791-2EAAE954AB63}" destId="{87E1A5A9-C2DC-4096-B71C-2A3207163DD2}" srcOrd="0" destOrd="0" presId="urn:microsoft.com/office/officeart/2005/8/layout/radial5"/>
    <dgm:cxn modelId="{B7712D79-A2AF-46FE-8077-F759D59605E9}" type="presOf" srcId="{115F4457-1C72-40FB-8F65-1D566FC957CD}" destId="{49BFC816-5F62-4C0A-8F5C-3F940AFDEA2B}" srcOrd="1" destOrd="0" presId="urn:microsoft.com/office/officeart/2005/8/layout/radial5"/>
    <dgm:cxn modelId="{E206CD9C-402B-42C8-9D84-433C5DCFEB64}" type="presOf" srcId="{07B8A632-61E5-4B41-B11B-55EAFDB96EE5}" destId="{58E42FDB-580B-4644-A242-A352421676E5}" srcOrd="0" destOrd="0" presId="urn:microsoft.com/office/officeart/2005/8/layout/radial5"/>
    <dgm:cxn modelId="{5FAF2275-49F8-419E-AABC-FF4D7560BF58}" srcId="{E4B97A06-DFAE-4603-8381-37627923A824}" destId="{6E46FE65-436B-4DDD-B634-3197D34EB6EC}" srcOrd="2" destOrd="0" parTransId="{7452A8E2-4E06-475F-905D-92AE5F3C4C14}" sibTransId="{F9DD29E7-14D7-4C38-B577-2941DC7EB123}"/>
    <dgm:cxn modelId="{66A3DEFE-8CE6-4C11-B777-34FA16972E4C}" type="presOf" srcId="{87C89C52-CE38-428D-8FB1-F15001757714}" destId="{14711499-B456-4D53-BAF4-5A71C763D218}" srcOrd="1" destOrd="0" presId="urn:microsoft.com/office/officeart/2005/8/layout/radial5"/>
    <dgm:cxn modelId="{9D6DDB3F-7DE8-468B-86C9-D629C4913296}" type="presOf" srcId="{7452A8E2-4E06-475F-905D-92AE5F3C4C14}" destId="{4C2D8B99-E6E7-43BD-A6EE-2ADE8F571403}" srcOrd="1" destOrd="0" presId="urn:microsoft.com/office/officeart/2005/8/layout/radial5"/>
    <dgm:cxn modelId="{BBA9B15B-BA9D-4851-8CE6-18214FC1AA7E}" type="presOf" srcId="{EF76BAB3-C470-4365-8236-8522745B3393}" destId="{F69593F4-9A8B-406E-A8E5-01D9EBAA1E7F}" srcOrd="0" destOrd="0" presId="urn:microsoft.com/office/officeart/2005/8/layout/radial5"/>
    <dgm:cxn modelId="{566A850F-6FB9-4AA9-9974-4248AD0FA763}" srcId="{E4B97A06-DFAE-4603-8381-37627923A824}" destId="{01AC0AC7-0D50-47B8-9791-2EAAE954AB63}" srcOrd="5" destOrd="0" parTransId="{115F4457-1C72-40FB-8F65-1D566FC957CD}" sibTransId="{55D9F7F0-0B6E-4B6F-B226-C2741DB353B9}"/>
    <dgm:cxn modelId="{055F66BA-7F0E-42F5-86E9-1FC504539D95}" srcId="{E4B97A06-DFAE-4603-8381-37627923A824}" destId="{DEBC5635-FFD8-47E9-8022-83693B0B135E}" srcOrd="3" destOrd="0" parTransId="{4D43E770-AFE3-4BBF-BEA8-5DAFD2940EA7}" sibTransId="{65E7CC30-A8EE-4C7B-8248-C2FC2C035217}"/>
    <dgm:cxn modelId="{CA045965-9189-4F02-9F38-E8808C5E8BBE}" srcId="{07B8A632-61E5-4B41-B11B-55EAFDB96EE5}" destId="{E4B97A06-DFAE-4603-8381-37627923A824}" srcOrd="0" destOrd="0" parTransId="{116B4367-531D-41FF-9AB2-76BA03A71A76}" sibTransId="{66CF35EE-32A9-4E75-99AD-75A186B7C8F7}"/>
    <dgm:cxn modelId="{06941BD8-8110-450C-A316-E17BA5700271}" type="presOf" srcId="{38D339ED-1FBD-42E4-9ADE-4794FBACBE1B}" destId="{961F0777-F14C-49B0-BDBD-9AF0D268507B}" srcOrd="1" destOrd="0" presId="urn:microsoft.com/office/officeart/2005/8/layout/radial5"/>
    <dgm:cxn modelId="{B5FAE06C-6792-4298-9DC1-5BE12EF59F88}" srcId="{E4B97A06-DFAE-4603-8381-37627923A824}" destId="{2335AC0B-DAD5-4C7D-AAB4-0136269414B2}" srcOrd="0" destOrd="0" parTransId="{87C89C52-CE38-428D-8FB1-F15001757714}" sibTransId="{095BD469-33F4-480E-8267-E3530DA11FBC}"/>
    <dgm:cxn modelId="{6AE67A1E-4960-4993-846E-14EA309524C2}" type="presOf" srcId="{4D43E770-AFE3-4BBF-BEA8-5DAFD2940EA7}" destId="{8E2EA682-6407-4AB8-8682-612223C23F4D}" srcOrd="1" destOrd="0" presId="urn:microsoft.com/office/officeart/2005/8/layout/radial5"/>
    <dgm:cxn modelId="{FEB5F3EC-B21C-41D6-804B-5F7A77629AEA}" type="presOf" srcId="{EF76BAB3-C470-4365-8236-8522745B3393}" destId="{CE7A63B4-619E-45BD-B2F5-A239D58E34CB}" srcOrd="1" destOrd="0" presId="urn:microsoft.com/office/officeart/2005/8/layout/radial5"/>
    <dgm:cxn modelId="{CDD1BB95-4D4A-4CF3-A84C-FD6ABD0B15D9}" srcId="{E4B97A06-DFAE-4603-8381-37627923A824}" destId="{4ECBBA31-4DDF-44AD-A56F-D81C3725C8EE}" srcOrd="1" destOrd="0" parTransId="{EF76BAB3-C470-4365-8236-8522745B3393}" sibTransId="{29233544-D9C5-4DC4-BE96-A922049791D0}"/>
    <dgm:cxn modelId="{DB99CFD0-B4E0-48F0-8DFA-7561939A3DB8}" type="presOf" srcId="{115F4457-1C72-40FB-8F65-1D566FC957CD}" destId="{E38D30AA-F703-4A84-BABE-E8C7AEE29C0A}" srcOrd="0" destOrd="0" presId="urn:microsoft.com/office/officeart/2005/8/layout/radial5"/>
    <dgm:cxn modelId="{CA7D1ABE-E0B9-497C-BE9B-66FA3D9A0745}" type="presOf" srcId="{7452A8E2-4E06-475F-905D-92AE5F3C4C14}" destId="{228A1CD1-C88D-43C9-86DD-F1E83D14F0D9}" srcOrd="0" destOrd="0" presId="urn:microsoft.com/office/officeart/2005/8/layout/radial5"/>
    <dgm:cxn modelId="{40AAC780-4702-48F2-B121-373C1F9AEAFB}" type="presOf" srcId="{E4B97A06-DFAE-4603-8381-37627923A824}" destId="{A2068852-25CF-4281-80B4-91707636DB4B}" srcOrd="0" destOrd="0" presId="urn:microsoft.com/office/officeart/2005/8/layout/radial5"/>
    <dgm:cxn modelId="{F4340209-C592-4046-A49A-7AAED9B87C92}" type="presOf" srcId="{6E46FE65-436B-4DDD-B634-3197D34EB6EC}" destId="{AEF03E9C-0805-4278-AB98-AE729D4B0E54}" srcOrd="0" destOrd="0" presId="urn:microsoft.com/office/officeart/2005/8/layout/radial5"/>
    <dgm:cxn modelId="{8AF9ED93-1D81-4B87-87E3-67F44DAC3E2F}" type="presOf" srcId="{38D339ED-1FBD-42E4-9ADE-4794FBACBE1B}" destId="{4335607A-84F3-4CE7-B090-ACF6E5F0671B}" srcOrd="0" destOrd="0" presId="urn:microsoft.com/office/officeart/2005/8/layout/radial5"/>
    <dgm:cxn modelId="{4E97E436-7B13-464E-95FD-7DC2F12F0430}" srcId="{E4B97A06-DFAE-4603-8381-37627923A824}" destId="{3F04FDB1-2050-4B37-B027-1B7D4210136D}" srcOrd="4" destOrd="0" parTransId="{38D339ED-1FBD-42E4-9ADE-4794FBACBE1B}" sibTransId="{612B20E3-F358-4036-AEDF-AA1904D9D7CD}"/>
    <dgm:cxn modelId="{29DD45A6-47BB-4A71-B055-469D636E4B13}" type="presOf" srcId="{2335AC0B-DAD5-4C7D-AAB4-0136269414B2}" destId="{D4795EE1-F278-41F8-AF86-2E605D5ED8E6}" srcOrd="0" destOrd="0" presId="urn:microsoft.com/office/officeart/2005/8/layout/radial5"/>
    <dgm:cxn modelId="{B53E05AE-9FD3-4842-8087-E6C21A930836}" type="presOf" srcId="{87C89C52-CE38-428D-8FB1-F15001757714}" destId="{E4B56983-F03A-45D0-99B7-AE404E648033}" srcOrd="0" destOrd="0" presId="urn:microsoft.com/office/officeart/2005/8/layout/radial5"/>
    <dgm:cxn modelId="{66E955F1-FF82-4C15-A43E-AA8B751699D0}" type="presParOf" srcId="{58E42FDB-580B-4644-A242-A352421676E5}" destId="{A2068852-25CF-4281-80B4-91707636DB4B}" srcOrd="0" destOrd="0" presId="urn:microsoft.com/office/officeart/2005/8/layout/radial5"/>
    <dgm:cxn modelId="{507A0A68-DC8C-478D-A53B-7180476CFDAD}" type="presParOf" srcId="{58E42FDB-580B-4644-A242-A352421676E5}" destId="{E4B56983-F03A-45D0-99B7-AE404E648033}" srcOrd="1" destOrd="0" presId="urn:microsoft.com/office/officeart/2005/8/layout/radial5"/>
    <dgm:cxn modelId="{D0E79E80-4FCA-45E2-B446-F021D6714916}" type="presParOf" srcId="{E4B56983-F03A-45D0-99B7-AE404E648033}" destId="{14711499-B456-4D53-BAF4-5A71C763D218}" srcOrd="0" destOrd="0" presId="urn:microsoft.com/office/officeart/2005/8/layout/radial5"/>
    <dgm:cxn modelId="{94A26BAD-299D-4E88-A8DC-006CB7D95629}" type="presParOf" srcId="{58E42FDB-580B-4644-A242-A352421676E5}" destId="{D4795EE1-F278-41F8-AF86-2E605D5ED8E6}" srcOrd="2" destOrd="0" presId="urn:microsoft.com/office/officeart/2005/8/layout/radial5"/>
    <dgm:cxn modelId="{E72A2B27-51CB-4D92-B612-B13E415EDA8A}" type="presParOf" srcId="{58E42FDB-580B-4644-A242-A352421676E5}" destId="{F69593F4-9A8B-406E-A8E5-01D9EBAA1E7F}" srcOrd="3" destOrd="0" presId="urn:microsoft.com/office/officeart/2005/8/layout/radial5"/>
    <dgm:cxn modelId="{CA4C69F1-8AF2-4B47-B599-22DE74821488}" type="presParOf" srcId="{F69593F4-9A8B-406E-A8E5-01D9EBAA1E7F}" destId="{CE7A63B4-619E-45BD-B2F5-A239D58E34CB}" srcOrd="0" destOrd="0" presId="urn:microsoft.com/office/officeart/2005/8/layout/radial5"/>
    <dgm:cxn modelId="{94A3301D-4738-4ABB-95AA-229F0F84F430}" type="presParOf" srcId="{58E42FDB-580B-4644-A242-A352421676E5}" destId="{05838900-5003-4C67-80F0-40CABC27FDA0}" srcOrd="4" destOrd="0" presId="urn:microsoft.com/office/officeart/2005/8/layout/radial5"/>
    <dgm:cxn modelId="{4119E883-46B2-4ED6-8FB5-DF0806C4AD62}" type="presParOf" srcId="{58E42FDB-580B-4644-A242-A352421676E5}" destId="{228A1CD1-C88D-43C9-86DD-F1E83D14F0D9}" srcOrd="5" destOrd="0" presId="urn:microsoft.com/office/officeart/2005/8/layout/radial5"/>
    <dgm:cxn modelId="{0BA69A32-E57B-4CEB-B8D4-06E08CC84115}" type="presParOf" srcId="{228A1CD1-C88D-43C9-86DD-F1E83D14F0D9}" destId="{4C2D8B99-E6E7-43BD-A6EE-2ADE8F571403}" srcOrd="0" destOrd="0" presId="urn:microsoft.com/office/officeart/2005/8/layout/radial5"/>
    <dgm:cxn modelId="{BBCD9CDE-C9D4-44DE-9768-DAFFC8375F27}" type="presParOf" srcId="{58E42FDB-580B-4644-A242-A352421676E5}" destId="{AEF03E9C-0805-4278-AB98-AE729D4B0E54}" srcOrd="6" destOrd="0" presId="urn:microsoft.com/office/officeart/2005/8/layout/radial5"/>
    <dgm:cxn modelId="{CBC27B31-7DAB-4E86-8DBF-5B4E7CAA533D}" type="presParOf" srcId="{58E42FDB-580B-4644-A242-A352421676E5}" destId="{182926A6-BC30-41D1-ACE9-B39C018938CF}" srcOrd="7" destOrd="0" presId="urn:microsoft.com/office/officeart/2005/8/layout/radial5"/>
    <dgm:cxn modelId="{E1384C7F-35A2-466D-9478-734E5315A887}" type="presParOf" srcId="{182926A6-BC30-41D1-ACE9-B39C018938CF}" destId="{8E2EA682-6407-4AB8-8682-612223C23F4D}" srcOrd="0" destOrd="0" presId="urn:microsoft.com/office/officeart/2005/8/layout/radial5"/>
    <dgm:cxn modelId="{7FADAC04-3C65-453A-A35C-6C4385855F7B}" type="presParOf" srcId="{58E42FDB-580B-4644-A242-A352421676E5}" destId="{3C8C277A-EDFC-4565-B681-6A0065FF2699}" srcOrd="8" destOrd="0" presId="urn:microsoft.com/office/officeart/2005/8/layout/radial5"/>
    <dgm:cxn modelId="{79A58137-51E3-4C42-9A6C-F49F2ADB1414}" type="presParOf" srcId="{58E42FDB-580B-4644-A242-A352421676E5}" destId="{4335607A-84F3-4CE7-B090-ACF6E5F0671B}" srcOrd="9" destOrd="0" presId="urn:microsoft.com/office/officeart/2005/8/layout/radial5"/>
    <dgm:cxn modelId="{D2373F29-4509-4A2E-A333-77A73413022C}" type="presParOf" srcId="{4335607A-84F3-4CE7-B090-ACF6E5F0671B}" destId="{961F0777-F14C-49B0-BDBD-9AF0D268507B}" srcOrd="0" destOrd="0" presId="urn:microsoft.com/office/officeart/2005/8/layout/radial5"/>
    <dgm:cxn modelId="{84291F01-64B6-46C9-B1D7-EB584274DED6}" type="presParOf" srcId="{58E42FDB-580B-4644-A242-A352421676E5}" destId="{C0D4E983-0FFB-47A7-A1CE-F154C89308FC}" srcOrd="10" destOrd="0" presId="urn:microsoft.com/office/officeart/2005/8/layout/radial5"/>
    <dgm:cxn modelId="{BC4149EB-AE53-4CF2-87DA-A311707952DE}" type="presParOf" srcId="{58E42FDB-580B-4644-A242-A352421676E5}" destId="{E38D30AA-F703-4A84-BABE-E8C7AEE29C0A}" srcOrd="11" destOrd="0" presId="urn:microsoft.com/office/officeart/2005/8/layout/radial5"/>
    <dgm:cxn modelId="{11EED455-53D2-4BFA-98A3-284480CF7B81}" type="presParOf" srcId="{E38D30AA-F703-4A84-BABE-E8C7AEE29C0A}" destId="{49BFC816-5F62-4C0A-8F5C-3F940AFDEA2B}" srcOrd="0" destOrd="0" presId="urn:microsoft.com/office/officeart/2005/8/layout/radial5"/>
    <dgm:cxn modelId="{044BB4DD-4E75-41E5-8DA4-40472C844605}" type="presParOf" srcId="{58E42FDB-580B-4644-A242-A352421676E5}" destId="{87E1A5A9-C2DC-4096-B71C-2A3207163DD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68852-25CF-4281-80B4-91707636DB4B}">
      <dsp:nvSpPr>
        <dsp:cNvPr id="0" name=""/>
        <dsp:cNvSpPr/>
      </dsp:nvSpPr>
      <dsp:spPr>
        <a:xfrm>
          <a:off x="3378208" y="2023542"/>
          <a:ext cx="1424781" cy="142478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আইনগত</a:t>
          </a:r>
          <a:r>
            <a:rPr lang="en-US" sz="2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অধিকার</a:t>
          </a:r>
          <a:endParaRPr lang="en-SG" sz="2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6862" y="2232196"/>
        <a:ext cx="1007473" cy="1007473"/>
      </dsp:txXfrm>
    </dsp:sp>
    <dsp:sp modelId="{E4B56983-F03A-45D0-99B7-AE404E648033}">
      <dsp:nvSpPr>
        <dsp:cNvPr id="0" name=""/>
        <dsp:cNvSpPr/>
      </dsp:nvSpPr>
      <dsp:spPr>
        <a:xfrm rot="16160027">
          <a:off x="3920230" y="1490931"/>
          <a:ext cx="317415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000" kern="1200"/>
        </a:p>
      </dsp:txBody>
      <dsp:txXfrm rot="10800000">
        <a:off x="3968396" y="1635425"/>
        <a:ext cx="222191" cy="290655"/>
      </dsp:txXfrm>
    </dsp:sp>
    <dsp:sp modelId="{D4795EE1-F278-41F8-AF86-2E605D5ED8E6}">
      <dsp:nvSpPr>
        <dsp:cNvPr id="0" name=""/>
        <dsp:cNvSpPr/>
      </dsp:nvSpPr>
      <dsp:spPr>
        <a:xfrm>
          <a:off x="3354678" y="0"/>
          <a:ext cx="1424781" cy="142478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endParaRPr lang="en-US" sz="24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SG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3332" y="208654"/>
        <a:ext cx="1007473" cy="1007473"/>
      </dsp:txXfrm>
    </dsp:sp>
    <dsp:sp modelId="{F69593F4-9A8B-406E-A8E5-01D9EBAA1E7F}">
      <dsp:nvSpPr>
        <dsp:cNvPr id="0" name=""/>
        <dsp:cNvSpPr/>
      </dsp:nvSpPr>
      <dsp:spPr>
        <a:xfrm rot="19737054">
          <a:off x="4785174" y="1986263"/>
          <a:ext cx="296676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000" kern="1200"/>
        </a:p>
      </dsp:txBody>
      <dsp:txXfrm>
        <a:off x="4791550" y="2106101"/>
        <a:ext cx="207673" cy="290655"/>
      </dsp:txXfrm>
    </dsp:sp>
    <dsp:sp modelId="{05838900-5003-4C67-80F0-40CABC27FDA0}">
      <dsp:nvSpPr>
        <dsp:cNvPr id="0" name=""/>
        <dsp:cNvSpPr/>
      </dsp:nvSpPr>
      <dsp:spPr>
        <a:xfrm>
          <a:off x="5078422" y="999966"/>
          <a:ext cx="1424781" cy="142478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endParaRPr lang="en-US" sz="22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SG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87076" y="1208620"/>
        <a:ext cx="1007473" cy="1007473"/>
      </dsp:txXfrm>
    </dsp:sp>
    <dsp:sp modelId="{228A1CD1-C88D-43C9-86DD-F1E83D14F0D9}">
      <dsp:nvSpPr>
        <dsp:cNvPr id="0" name=""/>
        <dsp:cNvSpPr/>
      </dsp:nvSpPr>
      <dsp:spPr>
        <a:xfrm rot="1995621">
          <a:off x="4760328" y="3024543"/>
          <a:ext cx="279184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000" kern="1200"/>
        </a:p>
      </dsp:txBody>
      <dsp:txXfrm>
        <a:off x="4767188" y="3098461"/>
        <a:ext cx="195429" cy="290655"/>
      </dsp:txXfrm>
    </dsp:sp>
    <dsp:sp modelId="{AEF03E9C-0805-4278-AB98-AE729D4B0E54}">
      <dsp:nvSpPr>
        <dsp:cNvPr id="0" name=""/>
        <dsp:cNvSpPr/>
      </dsp:nvSpPr>
      <dsp:spPr>
        <a:xfrm>
          <a:off x="5010064" y="3093855"/>
          <a:ext cx="1424781" cy="142478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endParaRPr lang="en-US" sz="20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SG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18718" y="3302509"/>
        <a:ext cx="1007473" cy="1007473"/>
      </dsp:txXfrm>
    </dsp:sp>
    <dsp:sp modelId="{182926A6-BC30-41D1-ACE9-B39C018938CF}">
      <dsp:nvSpPr>
        <dsp:cNvPr id="0" name=""/>
        <dsp:cNvSpPr/>
      </dsp:nvSpPr>
      <dsp:spPr>
        <a:xfrm rot="5250638">
          <a:off x="4041173" y="3365076"/>
          <a:ext cx="174615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000" kern="1200"/>
        </a:p>
      </dsp:txBody>
      <dsp:txXfrm>
        <a:off x="4066227" y="3435794"/>
        <a:ext cx="122231" cy="290655"/>
      </dsp:txXfrm>
    </dsp:sp>
    <dsp:sp modelId="{3C8C277A-EDFC-4565-B681-6A0065FF2699}">
      <dsp:nvSpPr>
        <dsp:cNvPr id="0" name=""/>
        <dsp:cNvSpPr/>
      </dsp:nvSpPr>
      <dsp:spPr>
        <a:xfrm>
          <a:off x="3454402" y="3776130"/>
          <a:ext cx="1424781" cy="142478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সাংস্কৃতিক অধিকার</a:t>
          </a:r>
          <a:r>
            <a:rPr lang="bn-IN" sz="22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3663056" y="3984784"/>
        <a:ext cx="1007473" cy="1007473"/>
      </dsp:txXfrm>
    </dsp:sp>
    <dsp:sp modelId="{4335607A-84F3-4CE7-B090-ACF6E5F0671B}">
      <dsp:nvSpPr>
        <dsp:cNvPr id="0" name=""/>
        <dsp:cNvSpPr/>
      </dsp:nvSpPr>
      <dsp:spPr>
        <a:xfrm rot="9062334">
          <a:off x="3067997" y="2974701"/>
          <a:ext cx="306995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000" kern="1200"/>
        </a:p>
      </dsp:txBody>
      <dsp:txXfrm rot="10800000">
        <a:off x="3154337" y="3049288"/>
        <a:ext cx="214897" cy="290655"/>
      </dsp:txXfrm>
    </dsp:sp>
    <dsp:sp modelId="{C0D4E983-0FFB-47A7-A1CE-F154C89308FC}">
      <dsp:nvSpPr>
        <dsp:cNvPr id="0" name=""/>
        <dsp:cNvSpPr/>
      </dsp:nvSpPr>
      <dsp:spPr>
        <a:xfrm>
          <a:off x="1624796" y="2993918"/>
          <a:ext cx="1424781" cy="142478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ধর্মীয়</a:t>
          </a:r>
          <a:endParaRPr lang="en-US" sz="24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SG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33450" y="3202572"/>
        <a:ext cx="1007473" cy="1007473"/>
      </dsp:txXfrm>
    </dsp:sp>
    <dsp:sp modelId="{E38D30AA-F703-4A84-BABE-E8C7AEE29C0A}">
      <dsp:nvSpPr>
        <dsp:cNvPr id="0" name=""/>
        <dsp:cNvSpPr/>
      </dsp:nvSpPr>
      <dsp:spPr>
        <a:xfrm rot="12616485">
          <a:off x="3021226" y="1995197"/>
          <a:ext cx="32093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000" kern="1200"/>
        </a:p>
      </dsp:txBody>
      <dsp:txXfrm rot="10800000">
        <a:off x="3110940" y="2116351"/>
        <a:ext cx="224651" cy="290655"/>
      </dsp:txXfrm>
    </dsp:sp>
    <dsp:sp modelId="{87E1A5A9-C2DC-4096-B71C-2A3207163DD2}">
      <dsp:nvSpPr>
        <dsp:cNvPr id="0" name=""/>
        <dsp:cNvSpPr/>
      </dsp:nvSpPr>
      <dsp:spPr>
        <a:xfrm>
          <a:off x="1624796" y="999966"/>
          <a:ext cx="1424781" cy="142478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ব্যক্তিগত</a:t>
          </a:r>
          <a:endParaRPr lang="en-US" sz="24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SG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33450" y="1208620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9C27F-0A99-4BD0-9B26-3FED9E2AFA9A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6C5D7-3A81-421B-B0A2-138201CBF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6C5D7-3A81-421B-B0A2-138201CBF6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9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259">
              <a:srgbClr val="FF0000"/>
            </a:gs>
            <a:gs pos="100000">
              <a:srgbClr val="2EBB0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4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28808" y="1914138"/>
            <a:ext cx="5518854" cy="1028300"/>
            <a:chOff x="2430926" y="2333894"/>
            <a:chExt cx="5518854" cy="1028300"/>
          </a:xfrm>
        </p:grpSpPr>
        <p:sp>
          <p:nvSpPr>
            <p:cNvPr id="2" name="Rectangle 1"/>
            <p:cNvSpPr/>
            <p:nvPr/>
          </p:nvSpPr>
          <p:spPr>
            <a:xfrm>
              <a:off x="2552416" y="2897974"/>
              <a:ext cx="5334000" cy="70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" name="Down Arrow 2"/>
            <p:cNvSpPr/>
            <p:nvPr/>
          </p:nvSpPr>
          <p:spPr>
            <a:xfrm>
              <a:off x="2430926" y="2897974"/>
              <a:ext cx="312274" cy="464220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7637506" y="2895699"/>
              <a:ext cx="312274" cy="464220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4990816" y="2333894"/>
              <a:ext cx="457200" cy="5617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54968" y="183600"/>
            <a:ext cx="556260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4400" dirty="0" smtClean="0"/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92649" y="877219"/>
            <a:ext cx="7326711" cy="3959759"/>
            <a:chOff x="1453479" y="1434005"/>
            <a:chExt cx="7326711" cy="3959759"/>
          </a:xfrm>
        </p:grpSpPr>
        <p:sp>
          <p:nvSpPr>
            <p:cNvPr id="9" name="Flowchart: Connector 8"/>
            <p:cNvSpPr/>
            <p:nvPr/>
          </p:nvSpPr>
          <p:spPr>
            <a:xfrm>
              <a:off x="1453479" y="3496949"/>
              <a:ext cx="2115297" cy="1896815"/>
            </a:xfrm>
            <a:prstGeom prst="flowChartConnector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নৈতিক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অধিকার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6724520" y="3469901"/>
              <a:ext cx="2055670" cy="1896815"/>
            </a:xfrm>
            <a:prstGeom prst="flowChartConnector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আইনগত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অধিকার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4196565" y="1434005"/>
              <a:ext cx="1905000" cy="1371600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অধিকার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897487"/>
            <a:ext cx="57912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5181600"/>
            <a:ext cx="5945898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4897487"/>
            <a:ext cx="5336298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ন্যায়নীতিবোধ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সমর্থিত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দুঃস্থদের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অধিকার।</a:t>
            </a:r>
            <a:endParaRPr lang="en-SG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6898" y="4913247"/>
            <a:ext cx="5865102" cy="13849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চাকুরির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56383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5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068852-25CF-4281-80B4-91707636D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2068852-25CF-4281-80B4-91707636D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2068852-25CF-4281-80B4-91707636D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B56983-F03A-45D0-99B7-AE404E648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4B56983-F03A-45D0-99B7-AE404E648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4B56983-F03A-45D0-99B7-AE404E648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795EE1-F278-41F8-AF86-2E605D5ED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D4795EE1-F278-41F8-AF86-2E605D5ED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D4795EE1-F278-41F8-AF86-2E605D5ED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9593F4-9A8B-406E-A8E5-01D9EBAA1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F69593F4-9A8B-406E-A8E5-01D9EBAA1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F69593F4-9A8B-406E-A8E5-01D9EBAA1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838900-5003-4C67-80F0-40CABC27F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5838900-5003-4C67-80F0-40CABC27F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05838900-5003-4C67-80F0-40CABC27F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8A1CD1-C88D-43C9-86DD-F1E83D14F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28A1CD1-C88D-43C9-86DD-F1E83D14F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28A1CD1-C88D-43C9-86DD-F1E83D14F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E9C-0805-4278-AB98-AE729D4B0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EF03E9C-0805-4278-AB98-AE729D4B0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EF03E9C-0805-4278-AB98-AE729D4B0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2926A6-BC30-41D1-ACE9-B39C01893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82926A6-BC30-41D1-ACE9-B39C01893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82926A6-BC30-41D1-ACE9-B39C01893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8C277A-EDFC-4565-B681-6A0065FF2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3C8C277A-EDFC-4565-B681-6A0065FF2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3C8C277A-EDFC-4565-B681-6A0065FF2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5607A-84F3-4CE7-B090-ACF6E5F0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335607A-84F3-4CE7-B090-ACF6E5F0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335607A-84F3-4CE7-B090-ACF6E5F0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D4E983-0FFB-47A7-A1CE-F154C8930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C0D4E983-0FFB-47A7-A1CE-F154C8930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C0D4E983-0FFB-47A7-A1CE-F154C8930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8D30AA-F703-4A84-BABE-E8C7AEE2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E38D30AA-F703-4A84-BABE-E8C7AEE2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E38D30AA-F703-4A84-BABE-E8C7AEE2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E1A5A9-C2DC-4096-B71C-2A3207163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7E1A5A9-C2DC-4096-B71C-2A3207163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7E1A5A9-C2DC-4096-B71C-2A3207163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5300" y="279946"/>
            <a:ext cx="3276600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8" y="1439837"/>
            <a:ext cx="5560332" cy="3886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29601"/>
            <a:ext cx="54102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4900" y="6020277"/>
            <a:ext cx="3200400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1900" y="6020277"/>
            <a:ext cx="3200400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76200"/>
            <a:ext cx="35052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200"/>
            <a:ext cx="5697196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1219200"/>
            <a:ext cx="48768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5562600"/>
            <a:ext cx="43434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জনসভা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5052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ভোটদানের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52399"/>
            <a:ext cx="39624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30243"/>
            <a:ext cx="5478040" cy="4097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13183"/>
            <a:ext cx="5486400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5867400"/>
            <a:ext cx="54102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867400"/>
            <a:ext cx="3810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762000"/>
            <a:ext cx="4343400" cy="9233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43400" y="2057400"/>
            <a:ext cx="3505200" cy="2362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85900" y="4793945"/>
            <a:ext cx="9220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অধিকার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ভোটদানের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অধিকার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7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11430000" cy="4525963"/>
          </a:xfrm>
        </p:spPr>
        <p:txBody>
          <a:bodyPr/>
          <a:lstStyle/>
          <a:p>
            <a:pPr marL="0" indent="0">
              <a:buNone/>
            </a:pPr>
            <a:r>
              <a:rPr lang="bn-I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কর্তব্যের অর্থ হচ্ছে রাষ্ট্ররের প্রতি নাগরিকের করণীয় কাজ। অধিকার ভোগের বিনিময়ে প্রত্যেক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নাগরিককে অবশ্যই কিছু করণীয় কাজ করতে হয়। যেমন- আইন মেনে চলা, রাষ্ট্রের প্রতি আনুগত্য প্রকাশ করা, যোগ্য প্রার্থীকে ভোট প্রদান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648200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2EBB07"/>
                </a:solidFill>
                <a:latin typeface="NikoshBAN" pitchFamily="2" charset="0"/>
                <a:cs typeface="NikoshBAN" pitchFamily="2" charset="0"/>
              </a:rPr>
              <a:t>অধ্যাপক </a:t>
            </a:r>
            <a:r>
              <a:rPr lang="bn-IN" sz="4000" dirty="0" smtClean="0">
                <a:solidFill>
                  <a:srgbClr val="2EBB07"/>
                </a:solidFill>
                <a:latin typeface="NikoshBAN" pitchFamily="2" charset="0"/>
                <a:cs typeface="NikoshBAN" pitchFamily="2" charset="0"/>
              </a:rPr>
              <a:t>লাস্কি</a:t>
            </a:r>
            <a:r>
              <a:rPr lang="en-US" sz="4000" dirty="0" smtClean="0">
                <a:solidFill>
                  <a:srgbClr val="2EBB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EBB07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000" dirty="0" smtClean="0">
                <a:solidFill>
                  <a:srgbClr val="2EBB07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dirty="0" smtClean="0">
                <a:solidFill>
                  <a:srgbClr val="2EBB07"/>
                </a:solidFill>
                <a:latin typeface="NikoshBAN" pitchFamily="2" charset="0"/>
                <a:cs typeface="NikoshBAN" pitchFamily="2" charset="0"/>
              </a:rPr>
              <a:t>“কর্তব্য </a:t>
            </a:r>
            <a:r>
              <a:rPr lang="bn-IN" sz="4000" dirty="0">
                <a:solidFill>
                  <a:srgbClr val="2EBB07"/>
                </a:solidFill>
                <a:latin typeface="NikoshBAN" pitchFamily="2" charset="0"/>
                <a:cs typeface="NikoshBAN" pitchFamily="2" charset="0"/>
              </a:rPr>
              <a:t>বলতে ব্যক্তি, সমাজ ও রাষ্ট্রের সর্বাঙ্গীন কলাণ্যের জন্য কোন কিছু করা বা</a:t>
            </a:r>
            <a:r>
              <a:rPr lang="en-US" sz="4000" dirty="0">
                <a:solidFill>
                  <a:srgbClr val="2EBB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2EBB07"/>
                </a:solidFill>
                <a:latin typeface="NikoshBAN" pitchFamily="2" charset="0"/>
                <a:cs typeface="NikoshBAN" pitchFamily="2" charset="0"/>
              </a:rPr>
              <a:t>না করার দায়িত্বকে বুঝায়</a:t>
            </a:r>
            <a:r>
              <a:rPr lang="bn-IN" sz="4000" dirty="0" smtClean="0">
                <a:solidFill>
                  <a:srgbClr val="2EBB07"/>
                </a:solidFill>
                <a:latin typeface="NikoshBAN" pitchFamily="2" charset="0"/>
                <a:cs typeface="NikoshBAN" pitchFamily="2" charset="0"/>
              </a:rPr>
              <a:t>।”</a:t>
            </a:r>
            <a:endParaRPr lang="en-US" sz="4000" dirty="0">
              <a:solidFill>
                <a:srgbClr val="2EBB0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3200400" y="329306"/>
            <a:ext cx="52578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কর্তব্যের ধারনা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1158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William K.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Frankena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“কর্তব্য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নীতিনিষ্ঠ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আচরন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11430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সুতরাং অধিকার ভোগের বিনিময়ে সমাজ ও রাষ্ট্রের কল্যাণে নাগরিককে রাষ্ট্রের প্রতি যেসব দায়িত্ব পালন করতে হয় তাকে কর্তব্য বলে।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4613764" cy="707886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অধিকার ও কর্তব্যের সম্পর্ক </a:t>
            </a:r>
            <a:endParaRPr lang="en-US" sz="40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002" y="1143000"/>
            <a:ext cx="610615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অধিকার ও কর্তব্যের মধ্যকার সম্পর্কের বিভিন্ন দিকঃ-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3465" y="2191636"/>
            <a:ext cx="4706203" cy="58539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উৎপত্তিগত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3465" y="3566846"/>
            <a:ext cx="4706203" cy="53545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endParaRPr lang="en-SG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83872" y="4746899"/>
            <a:ext cx="4868839" cy="60495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পরিপুরক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4366" y="5964212"/>
            <a:ext cx="6079668" cy="53334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অধিকার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endParaRPr lang="en-SG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171361" y="5964212"/>
            <a:ext cx="4829034" cy="58580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200932" y="3496693"/>
            <a:ext cx="4836994" cy="5333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4366" y="4746899"/>
            <a:ext cx="6324600" cy="571185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কর্তব্যবোধ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04344" y="2191636"/>
            <a:ext cx="4876800" cy="5853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সমাজবোধ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উদ্ভুত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7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53220"/>
            <a:ext cx="345960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IN" sz="7200" dirty="0" smtClean="0">
                <a:solidFill>
                  <a:srgbClr val="2A1B95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solidFill>
                <a:srgbClr val="2A1B9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দৈ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ন্দিন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জীবনে যেসব কাজ কর তন্মধ্যে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৫টি অধিকার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৫টি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কর্তব্য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তালিকা তৈরি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43" y="1238764"/>
            <a:ext cx="7219913" cy="42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2" y="-533400"/>
            <a:ext cx="12178552" cy="739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3328" y="65891"/>
            <a:ext cx="3982872" cy="10137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2860673"/>
            <a:ext cx="4114800" cy="493594"/>
          </a:xfrm>
          <a:prstGeom prst="roundRect">
            <a:avLst/>
          </a:prstGeom>
          <a:solidFill>
            <a:srgbClr val="2EBB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29400" y="2886756"/>
            <a:ext cx="4114800" cy="518615"/>
          </a:xfrm>
          <a:prstGeom prst="roundRect">
            <a:avLst/>
          </a:prstGeom>
          <a:solidFill>
            <a:srgbClr val="2EBB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6800" y="2012419"/>
            <a:ext cx="4114800" cy="538904"/>
          </a:xfrm>
          <a:prstGeom prst="roundRect">
            <a:avLst/>
          </a:prstGeom>
          <a:solidFill>
            <a:srgbClr val="2EBB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06654" y="2001102"/>
            <a:ext cx="4114800" cy="550221"/>
          </a:xfrm>
          <a:prstGeom prst="roundRect">
            <a:avLst/>
          </a:prstGeom>
          <a:solidFill>
            <a:srgbClr val="2EBB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079641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886200"/>
            <a:ext cx="1104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নায্য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মুজুরি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অধিকার?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5301" y="6004866"/>
            <a:ext cx="4114800" cy="538904"/>
          </a:xfrm>
          <a:prstGeom prst="roundRect">
            <a:avLst/>
          </a:prstGeom>
          <a:solidFill>
            <a:srgbClr val="2A1B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06654" y="6004866"/>
            <a:ext cx="4114800" cy="538904"/>
          </a:xfrm>
          <a:prstGeom prst="roundRect">
            <a:avLst/>
          </a:prstGeom>
          <a:solidFill>
            <a:srgbClr val="2A1B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29400" y="4947273"/>
            <a:ext cx="4114800" cy="538904"/>
          </a:xfrm>
          <a:prstGeom prst="roundRect">
            <a:avLst/>
          </a:prstGeom>
          <a:solidFill>
            <a:srgbClr val="2A1B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03026" y="5030024"/>
            <a:ext cx="4114800" cy="538904"/>
          </a:xfrm>
          <a:prstGeom prst="roundRect">
            <a:avLst/>
          </a:prstGeom>
          <a:solidFill>
            <a:srgbClr val="2A1B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5294194" y="4885615"/>
            <a:ext cx="685800" cy="92146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Multiply 14"/>
          <p:cNvSpPr/>
          <p:nvPr/>
        </p:nvSpPr>
        <p:spPr>
          <a:xfrm>
            <a:off x="10915934" y="5879605"/>
            <a:ext cx="685800" cy="92146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Multiply 16"/>
          <p:cNvSpPr/>
          <p:nvPr/>
        </p:nvSpPr>
        <p:spPr>
          <a:xfrm>
            <a:off x="11010900" y="4778460"/>
            <a:ext cx="685800" cy="92146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Multiply 20"/>
          <p:cNvSpPr/>
          <p:nvPr/>
        </p:nvSpPr>
        <p:spPr>
          <a:xfrm>
            <a:off x="11010900" y="1673006"/>
            <a:ext cx="685800" cy="92146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Multiply 21"/>
          <p:cNvSpPr/>
          <p:nvPr/>
        </p:nvSpPr>
        <p:spPr>
          <a:xfrm>
            <a:off x="11049000" y="2673210"/>
            <a:ext cx="685800" cy="92146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Multiply 22"/>
          <p:cNvSpPr/>
          <p:nvPr/>
        </p:nvSpPr>
        <p:spPr>
          <a:xfrm>
            <a:off x="5313528" y="2647262"/>
            <a:ext cx="685800" cy="92146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L-Shape 9"/>
          <p:cNvSpPr/>
          <p:nvPr/>
        </p:nvSpPr>
        <p:spPr>
          <a:xfrm rot="18844524">
            <a:off x="5348031" y="1885315"/>
            <a:ext cx="859607" cy="450584"/>
          </a:xfrm>
          <a:prstGeom prst="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L-Shape 24"/>
          <p:cNvSpPr/>
          <p:nvPr/>
        </p:nvSpPr>
        <p:spPr>
          <a:xfrm rot="18844524">
            <a:off x="5404396" y="5907599"/>
            <a:ext cx="859607" cy="450584"/>
          </a:xfrm>
          <a:prstGeom prst="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467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1" grpId="0" animBg="1"/>
      <p:bldP spid="22" grpId="0" animBg="1"/>
      <p:bldP spid="23" grpId="0" animBg="1"/>
      <p:bldP spid="10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0669" y="1442352"/>
            <a:ext cx="4114800" cy="5389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7063" y="2303060"/>
            <a:ext cx="4114800" cy="5389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81800" y="2303060"/>
            <a:ext cx="4114800" cy="5389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81800" y="1442352"/>
            <a:ext cx="4114800" cy="5389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063" y="3429000"/>
            <a:ext cx="10516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7063" y="4620398"/>
            <a:ext cx="4114800" cy="538904"/>
          </a:xfrm>
          <a:prstGeom prst="roundRect">
            <a:avLst/>
          </a:prstGeom>
          <a:solidFill>
            <a:srgbClr val="E01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45322" y="4620398"/>
            <a:ext cx="4114800" cy="538904"/>
          </a:xfrm>
          <a:prstGeom prst="roundRect">
            <a:avLst/>
          </a:prstGeom>
          <a:solidFill>
            <a:srgbClr val="E01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1141" y="5584630"/>
            <a:ext cx="4114800" cy="538904"/>
          </a:xfrm>
          <a:prstGeom prst="roundRect">
            <a:avLst/>
          </a:prstGeom>
          <a:solidFill>
            <a:srgbClr val="E01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45322" y="5584630"/>
            <a:ext cx="4114800" cy="538904"/>
          </a:xfrm>
          <a:prstGeom prst="roundRect">
            <a:avLst/>
          </a:prstGeom>
          <a:solidFill>
            <a:srgbClr val="E01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5188710" y="1279357"/>
            <a:ext cx="6096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L-Shape 12"/>
          <p:cNvSpPr/>
          <p:nvPr/>
        </p:nvSpPr>
        <p:spPr>
          <a:xfrm rot="18602140">
            <a:off x="11201827" y="2248236"/>
            <a:ext cx="685800" cy="40308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L-Shape 13"/>
          <p:cNvSpPr/>
          <p:nvPr/>
        </p:nvSpPr>
        <p:spPr>
          <a:xfrm rot="18844524">
            <a:off x="5183190" y="5432746"/>
            <a:ext cx="859607" cy="450584"/>
          </a:xfrm>
          <a:prstGeom prst="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sp>
        <p:nvSpPr>
          <p:cNvPr id="15" name="Multiply 14"/>
          <p:cNvSpPr/>
          <p:nvPr/>
        </p:nvSpPr>
        <p:spPr>
          <a:xfrm>
            <a:off x="5200366" y="2134654"/>
            <a:ext cx="6096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Multiply 15"/>
          <p:cNvSpPr/>
          <p:nvPr/>
        </p:nvSpPr>
        <p:spPr>
          <a:xfrm>
            <a:off x="10942661" y="1181322"/>
            <a:ext cx="6096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Multiply 16"/>
          <p:cNvSpPr/>
          <p:nvPr/>
        </p:nvSpPr>
        <p:spPr>
          <a:xfrm>
            <a:off x="10935127" y="5414735"/>
            <a:ext cx="6096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Multiply 17"/>
          <p:cNvSpPr/>
          <p:nvPr/>
        </p:nvSpPr>
        <p:spPr>
          <a:xfrm>
            <a:off x="10999961" y="4457672"/>
            <a:ext cx="6096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Multiply 18"/>
          <p:cNvSpPr/>
          <p:nvPr/>
        </p:nvSpPr>
        <p:spPr>
          <a:xfrm>
            <a:off x="5198793" y="4432650"/>
            <a:ext cx="6096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26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916" y="228600"/>
            <a:ext cx="1089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উছিত,কারন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অধিকার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1916" y="2626148"/>
            <a:ext cx="4114800" cy="538904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endParaRPr lang="en-SG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00800" y="2626148"/>
            <a:ext cx="4114800" cy="538904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0800" y="1811832"/>
            <a:ext cx="4114800" cy="538904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1811832"/>
            <a:ext cx="4114800" cy="538904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733800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অধিকার?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3075" y="4609622"/>
            <a:ext cx="4114800" cy="538904"/>
          </a:xfrm>
          <a:prstGeom prst="roundRect">
            <a:avLst/>
          </a:prstGeom>
          <a:solidFill>
            <a:srgbClr val="2EBB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1916" y="4740982"/>
            <a:ext cx="4114800" cy="538904"/>
          </a:xfrm>
          <a:prstGeom prst="roundRect">
            <a:avLst/>
          </a:prstGeom>
          <a:solidFill>
            <a:srgbClr val="2EBB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2817" y="5594866"/>
            <a:ext cx="4114800" cy="538904"/>
          </a:xfrm>
          <a:prstGeom prst="roundRect">
            <a:avLst/>
          </a:prstGeom>
          <a:solidFill>
            <a:srgbClr val="2EBB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34919" y="5555298"/>
            <a:ext cx="4114800" cy="538904"/>
          </a:xfrm>
          <a:prstGeom prst="roundRect">
            <a:avLst/>
          </a:prstGeom>
          <a:solidFill>
            <a:srgbClr val="2EBB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-Shape 12"/>
          <p:cNvSpPr/>
          <p:nvPr/>
        </p:nvSpPr>
        <p:spPr>
          <a:xfrm rot="18278471">
            <a:off x="5104047" y="2536171"/>
            <a:ext cx="685800" cy="3810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L-Shape 14"/>
          <p:cNvSpPr/>
          <p:nvPr/>
        </p:nvSpPr>
        <p:spPr>
          <a:xfrm rot="18278471">
            <a:off x="10863970" y="5513301"/>
            <a:ext cx="685800" cy="3810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Multiply 15"/>
          <p:cNvSpPr/>
          <p:nvPr/>
        </p:nvSpPr>
        <p:spPr>
          <a:xfrm>
            <a:off x="10863971" y="1447800"/>
            <a:ext cx="685800" cy="9736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Multiply 16"/>
          <p:cNvSpPr/>
          <p:nvPr/>
        </p:nvSpPr>
        <p:spPr>
          <a:xfrm>
            <a:off x="5164542" y="5377502"/>
            <a:ext cx="685800" cy="9736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Multiply 17"/>
          <p:cNvSpPr/>
          <p:nvPr/>
        </p:nvSpPr>
        <p:spPr>
          <a:xfrm>
            <a:off x="5222761" y="4523618"/>
            <a:ext cx="685800" cy="9736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Multiply 18"/>
          <p:cNvSpPr/>
          <p:nvPr/>
        </p:nvSpPr>
        <p:spPr>
          <a:xfrm>
            <a:off x="10896600" y="4392823"/>
            <a:ext cx="685800" cy="9736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Multiply 19"/>
          <p:cNvSpPr/>
          <p:nvPr/>
        </p:nvSpPr>
        <p:spPr>
          <a:xfrm>
            <a:off x="10847696" y="2364140"/>
            <a:ext cx="685800" cy="9736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Multiply 20"/>
          <p:cNvSpPr/>
          <p:nvPr/>
        </p:nvSpPr>
        <p:spPr>
          <a:xfrm>
            <a:off x="5164542" y="1571904"/>
            <a:ext cx="685800" cy="9736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39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619500" y="332874"/>
            <a:ext cx="4953000" cy="9906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24818"/>
            <a:ext cx="12187451" cy="138499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অধিকার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দূরীকরনের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829"/>
            <a:ext cx="12192000" cy="3889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682" y="40943"/>
            <a:ext cx="5491518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" y="1143000"/>
            <a:ext cx="1214195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4019550"/>
            <a:ext cx="5562600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১ম/২য়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পৌরনীতি ও সুশাসন ১ম পত্র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অধ্যায়ঃ পঞ্চম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o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26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SH-COMPUTERS\Pictures\Saved Pictures\eyamin\IMG_20190503_113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5125176" cy="34562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599" y="3675191"/>
            <a:ext cx="5125175" cy="31577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মোহাম্মদ বেলাল হোসাইন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প্রভাষক-রাষ্ট্রবিজ্ঞান)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কামরা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½v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ফাযিল মাদরাসা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সদর-চাঁদপুর।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মোবাঃ ০১৮১৪৯৭৮৩৭০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74" y="-152400"/>
            <a:ext cx="6838226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228600"/>
            <a:ext cx="533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FontTx/>
              <a:buNone/>
            </a:pPr>
            <a:r>
              <a:rPr lang="bn-BD" sz="60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 কিছু ছবি দেখি </a:t>
            </a:r>
            <a:endParaRPr lang="en-US" sz="6000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532521"/>
            <a:ext cx="5460553" cy="4725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733169"/>
            <a:ext cx="48768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endParaRPr lang="en-SG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5791200"/>
            <a:ext cx="48768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SG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9" y="1618370"/>
            <a:ext cx="4887351" cy="36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120075"/>
            <a:ext cx="4648200" cy="589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endParaRPr lang="en-SG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6100689"/>
            <a:ext cx="4724400" cy="6085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2EBB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ত্রান</a:t>
            </a:r>
            <a:r>
              <a:rPr lang="en-US" sz="4000" dirty="0" smtClean="0">
                <a:solidFill>
                  <a:srgbClr val="2EBB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2EBB0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বিতরন</a:t>
            </a:r>
            <a:endParaRPr lang="en-SG" sz="4000" dirty="0">
              <a:solidFill>
                <a:srgbClr val="2EBB0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16" y="1191407"/>
            <a:ext cx="5823884" cy="4790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7344"/>
            <a:ext cx="4953000" cy="49581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54902" y="0"/>
            <a:ext cx="533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FontTx/>
              <a:buNone/>
            </a:pPr>
            <a:r>
              <a:rPr lang="en-US" sz="6000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bn-BD" sz="60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কিছু ছবি দেখি </a:t>
            </a:r>
            <a:endParaRPr lang="en-US" sz="6000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11887200" cy="6629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 অধিকার</a:t>
            </a:r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কর্তব্য </a:t>
            </a:r>
            <a:endParaRPr lang="bn-IN" sz="9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209800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bn-IN" sz="3600" b="1" dirty="0" smtClean="0">
                <a:solidFill>
                  <a:srgbClr val="E01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 অধিকারের ধারনা ব্যাখ্যা করতে</a:t>
            </a:r>
            <a:r>
              <a:rPr lang="bn-BD" sz="3600" b="1" dirty="0" smtClean="0">
                <a:solidFill>
                  <a:srgbClr val="E01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en-US" sz="3600" b="1" dirty="0" smtClean="0">
                <a:solidFill>
                  <a:srgbClr val="E01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 smtClean="0">
              <a:solidFill>
                <a:srgbClr val="E010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 অধিকারের শ্রেণিবিভাগ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কর্তব্যের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 ব্যাখ্যা  করতে পারবে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bn-I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অধিকারের সাথে কর্তব্যের সম্পর্ক বিশ্লেষণ করতে পারবে। </a:t>
            </a:r>
            <a:endParaRPr lang="bn-BD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371606"/>
            <a:ext cx="354135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7244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752"/>
            <a:ext cx="3124200" cy="1253210"/>
          </a:xfrm>
          <a:prstGeom prst="rect">
            <a:avLst/>
          </a:prstGeom>
        </p:spPr>
      </p:pic>
      <p:pic>
        <p:nvPicPr>
          <p:cNvPr id="4" name="Picture 3" descr="n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39752"/>
            <a:ext cx="3124200" cy="1253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363141"/>
            <a:ext cx="44196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2209800"/>
            <a:ext cx="11772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অধিকার বলতে সমাজ ও রাষ্ট্র কর্তৃক স্বীকৃত কতকগুলো সুযোগ-সুবিধাকে বোঝায় যেগুলো ব্যক্তির ব্যক্তিত্ব বিকাশে সহায়ক। যেমন- শিক্ষার অধিকার, চলাফেরার অধিকার ইত্যাদি।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" y="4876800"/>
            <a:ext cx="1192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অধ্যাপক লাস্কি বলেন, 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অধিকার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ব্যক্তিত্বের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ঘটাতে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।”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8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32808"/>
            <a:ext cx="11772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অধ্যাপক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বার্কার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“অধিকার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হচ্ছে ব্যক্তির সর্বোত্তম ব্যক্তিত্ব বিকাশের উপযোগী সেসব প্রয়োজনীয়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সেগুলো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রাষ্ট্র কর্তৃক স্বীকৃত ও সংরক্ষিত হয়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।”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639" y="3657600"/>
            <a:ext cx="11666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সুতরাং অধিকার হলো সমাজের সকলের জন্য কল্যাণকর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9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2962</TotalTime>
  <Words>558</Words>
  <Application>Microsoft Office PowerPoint</Application>
  <PresentationFormat>Widescreen</PresentationFormat>
  <Paragraphs>113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NikoshBAN</vt:lpstr>
      <vt:lpstr>SutonnyMJ</vt:lpstr>
      <vt:lpstr>Times New Roman</vt:lpstr>
      <vt:lpstr>Vrinda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কর্তব্যের ধারনা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CB</cp:lastModifiedBy>
  <cp:revision>1262</cp:revision>
  <dcterms:created xsi:type="dcterms:W3CDTF">2006-08-16T00:00:00Z</dcterms:created>
  <dcterms:modified xsi:type="dcterms:W3CDTF">2020-09-26T04:07:56Z</dcterms:modified>
</cp:coreProperties>
</file>