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62" r:id="rId5"/>
    <p:sldId id="263" r:id="rId6"/>
    <p:sldId id="265" r:id="rId7"/>
    <p:sldId id="259" r:id="rId8"/>
    <p:sldId id="266" r:id="rId9"/>
    <p:sldId id="267" r:id="rId10"/>
    <p:sldId id="269" r:id="rId11"/>
    <p:sldId id="268" r:id="rId12"/>
    <p:sldId id="271" r:id="rId13"/>
    <p:sldId id="260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316" autoAdjust="0"/>
    <p:restoredTop sz="94660"/>
  </p:normalViewPr>
  <p:slideViewPr>
    <p:cSldViewPr>
      <p:cViewPr>
        <p:scale>
          <a:sx n="69" d="100"/>
          <a:sy n="69" d="100"/>
        </p:scale>
        <p:origin x="-10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6FE8BE-9530-44AB-86E9-C2A323BCA626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SG"/>
        </a:p>
      </dgm:t>
    </dgm:pt>
    <dgm:pt modelId="{00319D16-7F71-434D-84EE-274252832C94}">
      <dgm:prSet phldrT="[Text]" custT="1"/>
      <dgm:spPr/>
      <dgm:t>
        <a:bodyPr/>
        <a:lstStyle/>
        <a:p>
          <a:r>
            <a:rPr lang="as-IN" sz="2400" dirty="0" smtClean="0">
              <a:latin typeface="NikoshBAN" pitchFamily="2" charset="0"/>
              <a:cs typeface="NikoshBAN" pitchFamily="2" charset="0"/>
            </a:rPr>
            <a:t>জন্ম-১৮৬১ খ্রি.</a:t>
          </a:r>
          <a:endParaRPr lang="en-SG" sz="2400" dirty="0">
            <a:latin typeface="NikoshBAN" pitchFamily="2" charset="0"/>
            <a:cs typeface="NikoshBAN" pitchFamily="2" charset="0"/>
          </a:endParaRPr>
        </a:p>
      </dgm:t>
    </dgm:pt>
    <dgm:pt modelId="{1ADB1AC5-932B-4666-95EF-7E8B65968639}" type="parTrans" cxnId="{8AC9FDFB-3335-418E-827D-CD9BEA5329EF}">
      <dgm:prSet/>
      <dgm:spPr/>
      <dgm:t>
        <a:bodyPr/>
        <a:lstStyle/>
        <a:p>
          <a:endParaRPr lang="en-SG"/>
        </a:p>
      </dgm:t>
    </dgm:pt>
    <dgm:pt modelId="{20F3BA70-49D6-41E5-A130-F18519866578}" type="sibTrans" cxnId="{8AC9FDFB-3335-418E-827D-CD9BEA5329EF}">
      <dgm:prSet custT="1"/>
      <dgm:spPr/>
      <dgm:t>
        <a:bodyPr/>
        <a:lstStyle/>
        <a:p>
          <a:endParaRPr lang="en-SG" sz="2400">
            <a:latin typeface="NikoshBAN" pitchFamily="2" charset="0"/>
            <a:cs typeface="NikoshBAN" pitchFamily="2" charset="0"/>
          </a:endParaRPr>
        </a:p>
      </dgm:t>
    </dgm:pt>
    <dgm:pt modelId="{06E694C6-BC17-4CE0-A95F-14189AE8D492}">
      <dgm:prSet phldrT="[Text]" custT="1"/>
      <dgm:spPr/>
      <dgm:t>
        <a:bodyPr/>
        <a:lstStyle/>
        <a:p>
          <a:r>
            <a:rPr lang="as-IN" sz="2400" dirty="0" smtClean="0">
              <a:latin typeface="NikoshBAN" pitchFamily="2" charset="0"/>
              <a:cs typeface="NikoshBAN" pitchFamily="2" charset="0"/>
            </a:rPr>
            <a:t>জন্ম-কলকাতায়</a:t>
          </a:r>
          <a:endParaRPr lang="en-SG" sz="2400" dirty="0">
            <a:latin typeface="NikoshBAN" pitchFamily="2" charset="0"/>
            <a:cs typeface="NikoshBAN" pitchFamily="2" charset="0"/>
          </a:endParaRPr>
        </a:p>
      </dgm:t>
    </dgm:pt>
    <dgm:pt modelId="{D12CECC4-CA36-4820-B569-55B1F8C0FAFB}" type="parTrans" cxnId="{9012C40F-4169-4C7F-8DFA-5BC25CACBA00}">
      <dgm:prSet/>
      <dgm:spPr/>
      <dgm:t>
        <a:bodyPr/>
        <a:lstStyle/>
        <a:p>
          <a:endParaRPr lang="en-SG"/>
        </a:p>
      </dgm:t>
    </dgm:pt>
    <dgm:pt modelId="{9835A523-2623-4D0C-9610-78D9203CAED0}" type="sibTrans" cxnId="{9012C40F-4169-4C7F-8DFA-5BC25CACBA00}">
      <dgm:prSet custT="1"/>
      <dgm:spPr/>
      <dgm:t>
        <a:bodyPr/>
        <a:lstStyle/>
        <a:p>
          <a:endParaRPr lang="en-SG" sz="2400">
            <a:latin typeface="NikoshBAN" pitchFamily="2" charset="0"/>
            <a:cs typeface="NikoshBAN" pitchFamily="2" charset="0"/>
          </a:endParaRPr>
        </a:p>
      </dgm:t>
    </dgm:pt>
    <dgm:pt modelId="{7429BACE-8376-4A1E-AB02-D2B44B616266}">
      <dgm:prSet phldrT="[Text]" custT="1"/>
      <dgm:spPr/>
      <dgm:t>
        <a:bodyPr/>
        <a:lstStyle/>
        <a:p>
          <a:r>
            <a:rPr lang="as-IN" sz="2400" dirty="0" smtClean="0">
              <a:latin typeface="NikoshBAN" pitchFamily="2" charset="0"/>
              <a:cs typeface="NikoshBAN" pitchFamily="2" charset="0"/>
            </a:rPr>
            <a:t>নোবেল বিজয়ী-১৯১৩খ্রি.</a:t>
          </a:r>
          <a:endParaRPr lang="en-SG" sz="2400" dirty="0">
            <a:latin typeface="NikoshBAN" pitchFamily="2" charset="0"/>
            <a:cs typeface="NikoshBAN" pitchFamily="2" charset="0"/>
          </a:endParaRPr>
        </a:p>
      </dgm:t>
    </dgm:pt>
    <dgm:pt modelId="{D1DA10AC-E360-41C6-B9EE-6B1B7EBCFD3C}" type="parTrans" cxnId="{0A319D4C-0992-4EDB-87AD-AA37A31F7A8C}">
      <dgm:prSet/>
      <dgm:spPr/>
      <dgm:t>
        <a:bodyPr/>
        <a:lstStyle/>
        <a:p>
          <a:endParaRPr lang="en-SG"/>
        </a:p>
      </dgm:t>
    </dgm:pt>
    <dgm:pt modelId="{2712DEEC-87F9-44DA-8E15-EBB6936FB5C2}" type="sibTrans" cxnId="{0A319D4C-0992-4EDB-87AD-AA37A31F7A8C}">
      <dgm:prSet custT="1"/>
      <dgm:spPr/>
      <dgm:t>
        <a:bodyPr/>
        <a:lstStyle/>
        <a:p>
          <a:endParaRPr lang="en-SG" sz="2400">
            <a:latin typeface="NikoshBAN" pitchFamily="2" charset="0"/>
            <a:cs typeface="NikoshBAN" pitchFamily="2" charset="0"/>
          </a:endParaRPr>
        </a:p>
      </dgm:t>
    </dgm:pt>
    <dgm:pt modelId="{E383DED3-E63C-4693-980C-2F963624F128}">
      <dgm:prSet phldrT="[Text]" custT="1"/>
      <dgm:spPr/>
      <dgm:t>
        <a:bodyPr/>
        <a:lstStyle/>
        <a:p>
          <a:r>
            <a:rPr lang="en-US" sz="2400" dirty="0" smtClean="0">
              <a:latin typeface="NikoshBAN" pitchFamily="2" charset="0"/>
              <a:cs typeface="NikoshBAN" pitchFamily="2" charset="0"/>
            </a:rPr>
            <a:t>মৃত্যু-১৯৪১খ্রি.</a:t>
          </a:r>
          <a:endParaRPr lang="en-SG" sz="2400" dirty="0">
            <a:latin typeface="NikoshBAN" pitchFamily="2" charset="0"/>
            <a:cs typeface="NikoshBAN" pitchFamily="2" charset="0"/>
          </a:endParaRPr>
        </a:p>
      </dgm:t>
    </dgm:pt>
    <dgm:pt modelId="{53E07745-5AE3-4838-BAAB-4DF5800BA38F}" type="parTrans" cxnId="{CEA6AC38-464C-45C8-86AF-2B49A5D7CA29}">
      <dgm:prSet/>
      <dgm:spPr/>
      <dgm:t>
        <a:bodyPr/>
        <a:lstStyle/>
        <a:p>
          <a:endParaRPr lang="en-SG"/>
        </a:p>
      </dgm:t>
    </dgm:pt>
    <dgm:pt modelId="{47B74214-6570-475A-829A-90394F14DF1E}" type="sibTrans" cxnId="{CEA6AC38-464C-45C8-86AF-2B49A5D7CA29}">
      <dgm:prSet custT="1"/>
      <dgm:spPr/>
      <dgm:t>
        <a:bodyPr/>
        <a:lstStyle/>
        <a:p>
          <a:endParaRPr lang="en-SG" sz="2400">
            <a:latin typeface="NikoshBAN" pitchFamily="2" charset="0"/>
            <a:cs typeface="NikoshBAN" pitchFamily="2" charset="0"/>
          </a:endParaRPr>
        </a:p>
      </dgm:t>
    </dgm:pt>
    <dgm:pt modelId="{2331F7CD-C344-41F5-9A41-F544DDD9E7A5}">
      <dgm:prSet custT="1"/>
      <dgm:spPr/>
      <dgm:t>
        <a:bodyPr/>
        <a:lstStyle/>
        <a:p>
          <a:r>
            <a:rPr lang="as-IN" sz="2000" dirty="0" smtClean="0">
              <a:latin typeface="NikoshBAN" pitchFamily="2" charset="0"/>
              <a:cs typeface="NikoshBAN" pitchFamily="2" charset="0"/>
            </a:rPr>
            <a:t>গীতাঞ্জলি কাব্যের জন্য নোবেল বিজয়ী</a:t>
          </a:r>
          <a:endParaRPr lang="en-SG" sz="2000" dirty="0">
            <a:latin typeface="NikoshBAN" pitchFamily="2" charset="0"/>
            <a:cs typeface="NikoshBAN" pitchFamily="2" charset="0"/>
          </a:endParaRPr>
        </a:p>
      </dgm:t>
    </dgm:pt>
    <dgm:pt modelId="{D62126B5-6305-4EA6-A738-4D6A62F5923A}" type="parTrans" cxnId="{61A73C6C-6335-4CB1-94EF-4171E4374017}">
      <dgm:prSet/>
      <dgm:spPr/>
      <dgm:t>
        <a:bodyPr/>
        <a:lstStyle/>
        <a:p>
          <a:endParaRPr lang="en-SG"/>
        </a:p>
      </dgm:t>
    </dgm:pt>
    <dgm:pt modelId="{85F3DA41-006F-40C0-989B-E4F2C6AFDBA8}" type="sibTrans" cxnId="{61A73C6C-6335-4CB1-94EF-4171E4374017}">
      <dgm:prSet/>
      <dgm:spPr/>
      <dgm:t>
        <a:bodyPr/>
        <a:lstStyle/>
        <a:p>
          <a:endParaRPr lang="en-SG"/>
        </a:p>
      </dgm:t>
    </dgm:pt>
    <dgm:pt modelId="{1AF6FCFA-7C15-4597-B9C2-1E2F5BD9E3D4}" type="pres">
      <dgm:prSet presAssocID="{E26FE8BE-9530-44AB-86E9-C2A323BCA62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1E20C07F-B393-43AA-AA83-065B31D4C476}" type="pres">
      <dgm:prSet presAssocID="{00319D16-7F71-434D-84EE-274252832C94}" presName="node" presStyleLbl="node1" presStyleIdx="0" presStyleCnt="5" custRadScaleRad="120870" custRadScaleInc="-5339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DEBBA606-7A35-4714-92DD-9FA4540ABCF4}" type="pres">
      <dgm:prSet presAssocID="{20F3BA70-49D6-41E5-A130-F18519866578}" presName="sibTrans" presStyleLbl="sibTrans2D1" presStyleIdx="0" presStyleCnt="5"/>
      <dgm:spPr/>
      <dgm:t>
        <a:bodyPr/>
        <a:lstStyle/>
        <a:p>
          <a:endParaRPr lang="en-SG"/>
        </a:p>
      </dgm:t>
    </dgm:pt>
    <dgm:pt modelId="{7944891F-00D3-467E-9D51-5EBC6AF8E5E1}" type="pres">
      <dgm:prSet presAssocID="{20F3BA70-49D6-41E5-A130-F18519866578}" presName="connectorText" presStyleLbl="sibTrans2D1" presStyleIdx="0" presStyleCnt="5"/>
      <dgm:spPr/>
      <dgm:t>
        <a:bodyPr/>
        <a:lstStyle/>
        <a:p>
          <a:endParaRPr lang="en-SG"/>
        </a:p>
      </dgm:t>
    </dgm:pt>
    <dgm:pt modelId="{EF2CCB54-332C-4375-92E4-DFDE5C6DEFF0}" type="pres">
      <dgm:prSet presAssocID="{06E694C6-BC17-4CE0-A95F-14189AE8D49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4D941899-2D5C-4BD4-9A8A-24FFF8F35CA7}" type="pres">
      <dgm:prSet presAssocID="{9835A523-2623-4D0C-9610-78D9203CAED0}" presName="sibTrans" presStyleLbl="sibTrans2D1" presStyleIdx="1" presStyleCnt="5"/>
      <dgm:spPr/>
      <dgm:t>
        <a:bodyPr/>
        <a:lstStyle/>
        <a:p>
          <a:endParaRPr lang="en-SG"/>
        </a:p>
      </dgm:t>
    </dgm:pt>
    <dgm:pt modelId="{C3CFFE33-9A21-42EC-AA6E-F2C18D2C69DB}" type="pres">
      <dgm:prSet presAssocID="{9835A523-2623-4D0C-9610-78D9203CAED0}" presName="connectorText" presStyleLbl="sibTrans2D1" presStyleIdx="1" presStyleCnt="5"/>
      <dgm:spPr/>
      <dgm:t>
        <a:bodyPr/>
        <a:lstStyle/>
        <a:p>
          <a:endParaRPr lang="en-SG"/>
        </a:p>
      </dgm:t>
    </dgm:pt>
    <dgm:pt modelId="{1A232461-1BA2-4C51-A441-C31E76419051}" type="pres">
      <dgm:prSet presAssocID="{2331F7CD-C344-41F5-9A41-F544DDD9E7A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DB78175-D621-4676-A9D5-EBF26C2FD714}" type="pres">
      <dgm:prSet presAssocID="{85F3DA41-006F-40C0-989B-E4F2C6AFDBA8}" presName="sibTrans" presStyleLbl="sibTrans2D1" presStyleIdx="2" presStyleCnt="5"/>
      <dgm:spPr/>
      <dgm:t>
        <a:bodyPr/>
        <a:lstStyle/>
        <a:p>
          <a:endParaRPr lang="en-SG"/>
        </a:p>
      </dgm:t>
    </dgm:pt>
    <dgm:pt modelId="{B87E4766-FD3D-4685-AE02-4EB816F565D4}" type="pres">
      <dgm:prSet presAssocID="{85F3DA41-006F-40C0-989B-E4F2C6AFDBA8}" presName="connectorText" presStyleLbl="sibTrans2D1" presStyleIdx="2" presStyleCnt="5"/>
      <dgm:spPr/>
      <dgm:t>
        <a:bodyPr/>
        <a:lstStyle/>
        <a:p>
          <a:endParaRPr lang="en-SG"/>
        </a:p>
      </dgm:t>
    </dgm:pt>
    <dgm:pt modelId="{9F628BCF-EDDC-46C7-88BA-8EA08C5169D0}" type="pres">
      <dgm:prSet presAssocID="{7429BACE-8376-4A1E-AB02-D2B44B616266}" presName="node" presStyleLbl="node1" presStyleIdx="3" presStyleCnt="5" custRadScaleRad="115539" custRadScaleInc="28726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05580746-0B7E-4BD1-ACBF-9FAEAE5582F7}" type="pres">
      <dgm:prSet presAssocID="{2712DEEC-87F9-44DA-8E15-EBB6936FB5C2}" presName="sibTrans" presStyleLbl="sibTrans2D1" presStyleIdx="3" presStyleCnt="5"/>
      <dgm:spPr/>
      <dgm:t>
        <a:bodyPr/>
        <a:lstStyle/>
        <a:p>
          <a:endParaRPr lang="en-SG"/>
        </a:p>
      </dgm:t>
    </dgm:pt>
    <dgm:pt modelId="{A4A54370-E3A6-49C5-AD87-9EA9E4F9F99C}" type="pres">
      <dgm:prSet presAssocID="{2712DEEC-87F9-44DA-8E15-EBB6936FB5C2}" presName="connectorText" presStyleLbl="sibTrans2D1" presStyleIdx="3" presStyleCnt="5"/>
      <dgm:spPr/>
      <dgm:t>
        <a:bodyPr/>
        <a:lstStyle/>
        <a:p>
          <a:endParaRPr lang="en-SG"/>
        </a:p>
      </dgm:t>
    </dgm:pt>
    <dgm:pt modelId="{EBB3217C-8B3C-40A5-A683-F27D7B39FDED}" type="pres">
      <dgm:prSet presAssocID="{E383DED3-E63C-4693-980C-2F963624F128}" presName="node" presStyleLbl="node1" presStyleIdx="4" presStyleCnt="5" custRadScaleRad="106335" custRadScaleInc="-1909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48ADC54D-73F0-4244-92ED-B25929B14260}" type="pres">
      <dgm:prSet presAssocID="{47B74214-6570-475A-829A-90394F14DF1E}" presName="sibTrans" presStyleLbl="sibTrans2D1" presStyleIdx="4" presStyleCnt="5"/>
      <dgm:spPr/>
      <dgm:t>
        <a:bodyPr/>
        <a:lstStyle/>
        <a:p>
          <a:endParaRPr lang="en-SG"/>
        </a:p>
      </dgm:t>
    </dgm:pt>
    <dgm:pt modelId="{730E11E5-F40B-4B4B-8531-30D2515758FA}" type="pres">
      <dgm:prSet presAssocID="{47B74214-6570-475A-829A-90394F14DF1E}" presName="connectorText" presStyleLbl="sibTrans2D1" presStyleIdx="4" presStyleCnt="5"/>
      <dgm:spPr/>
      <dgm:t>
        <a:bodyPr/>
        <a:lstStyle/>
        <a:p>
          <a:endParaRPr lang="en-SG"/>
        </a:p>
      </dgm:t>
    </dgm:pt>
  </dgm:ptLst>
  <dgm:cxnLst>
    <dgm:cxn modelId="{76489366-5080-46B2-B345-497405CDBC03}" type="presOf" srcId="{20F3BA70-49D6-41E5-A130-F18519866578}" destId="{7944891F-00D3-467E-9D51-5EBC6AF8E5E1}" srcOrd="1" destOrd="0" presId="urn:microsoft.com/office/officeart/2005/8/layout/cycle2"/>
    <dgm:cxn modelId="{0F2992E4-D58D-4DC2-A507-70064FFF37CE}" type="presOf" srcId="{9835A523-2623-4D0C-9610-78D9203CAED0}" destId="{C3CFFE33-9A21-42EC-AA6E-F2C18D2C69DB}" srcOrd="1" destOrd="0" presId="urn:microsoft.com/office/officeart/2005/8/layout/cycle2"/>
    <dgm:cxn modelId="{7B036466-2899-465D-BA6F-F90EF83A90CA}" type="presOf" srcId="{06E694C6-BC17-4CE0-A95F-14189AE8D492}" destId="{EF2CCB54-332C-4375-92E4-DFDE5C6DEFF0}" srcOrd="0" destOrd="0" presId="urn:microsoft.com/office/officeart/2005/8/layout/cycle2"/>
    <dgm:cxn modelId="{958E7010-853B-4C04-83D0-A9475A36A657}" type="presOf" srcId="{2712DEEC-87F9-44DA-8E15-EBB6936FB5C2}" destId="{05580746-0B7E-4BD1-ACBF-9FAEAE5582F7}" srcOrd="0" destOrd="0" presId="urn:microsoft.com/office/officeart/2005/8/layout/cycle2"/>
    <dgm:cxn modelId="{9012C40F-4169-4C7F-8DFA-5BC25CACBA00}" srcId="{E26FE8BE-9530-44AB-86E9-C2A323BCA626}" destId="{06E694C6-BC17-4CE0-A95F-14189AE8D492}" srcOrd="1" destOrd="0" parTransId="{D12CECC4-CA36-4820-B569-55B1F8C0FAFB}" sibTransId="{9835A523-2623-4D0C-9610-78D9203CAED0}"/>
    <dgm:cxn modelId="{81E479DD-C4F6-460C-B45B-2FCD6B169C61}" type="presOf" srcId="{47B74214-6570-475A-829A-90394F14DF1E}" destId="{48ADC54D-73F0-4244-92ED-B25929B14260}" srcOrd="0" destOrd="0" presId="urn:microsoft.com/office/officeart/2005/8/layout/cycle2"/>
    <dgm:cxn modelId="{9FC107A0-FD7C-4805-AFD0-0EA44F649209}" type="presOf" srcId="{85F3DA41-006F-40C0-989B-E4F2C6AFDBA8}" destId="{B87E4766-FD3D-4685-AE02-4EB816F565D4}" srcOrd="1" destOrd="0" presId="urn:microsoft.com/office/officeart/2005/8/layout/cycle2"/>
    <dgm:cxn modelId="{7038F5DB-566F-4F17-8B0C-6102FD6D0DED}" type="presOf" srcId="{20F3BA70-49D6-41E5-A130-F18519866578}" destId="{DEBBA606-7A35-4714-92DD-9FA4540ABCF4}" srcOrd="0" destOrd="0" presId="urn:microsoft.com/office/officeart/2005/8/layout/cycle2"/>
    <dgm:cxn modelId="{61A73C6C-6335-4CB1-94EF-4171E4374017}" srcId="{E26FE8BE-9530-44AB-86E9-C2A323BCA626}" destId="{2331F7CD-C344-41F5-9A41-F544DDD9E7A5}" srcOrd="2" destOrd="0" parTransId="{D62126B5-6305-4EA6-A738-4D6A62F5923A}" sibTransId="{85F3DA41-006F-40C0-989B-E4F2C6AFDBA8}"/>
    <dgm:cxn modelId="{8FDE994F-5DD8-4A3E-A3C3-837CAEFE470A}" type="presOf" srcId="{2331F7CD-C344-41F5-9A41-F544DDD9E7A5}" destId="{1A232461-1BA2-4C51-A441-C31E76419051}" srcOrd="0" destOrd="0" presId="urn:microsoft.com/office/officeart/2005/8/layout/cycle2"/>
    <dgm:cxn modelId="{BAF14E56-021B-4268-84C3-540AC77AE3AE}" type="presOf" srcId="{85F3DA41-006F-40C0-989B-E4F2C6AFDBA8}" destId="{2DB78175-D621-4676-A9D5-EBF26C2FD714}" srcOrd="0" destOrd="0" presId="urn:microsoft.com/office/officeart/2005/8/layout/cycle2"/>
    <dgm:cxn modelId="{0A319D4C-0992-4EDB-87AD-AA37A31F7A8C}" srcId="{E26FE8BE-9530-44AB-86E9-C2A323BCA626}" destId="{7429BACE-8376-4A1E-AB02-D2B44B616266}" srcOrd="3" destOrd="0" parTransId="{D1DA10AC-E360-41C6-B9EE-6B1B7EBCFD3C}" sibTransId="{2712DEEC-87F9-44DA-8E15-EBB6936FB5C2}"/>
    <dgm:cxn modelId="{1B37CF8C-675C-4930-981B-036FD9EFC968}" type="presOf" srcId="{47B74214-6570-475A-829A-90394F14DF1E}" destId="{730E11E5-F40B-4B4B-8531-30D2515758FA}" srcOrd="1" destOrd="0" presId="urn:microsoft.com/office/officeart/2005/8/layout/cycle2"/>
    <dgm:cxn modelId="{CEA6AC38-464C-45C8-86AF-2B49A5D7CA29}" srcId="{E26FE8BE-9530-44AB-86E9-C2A323BCA626}" destId="{E383DED3-E63C-4693-980C-2F963624F128}" srcOrd="4" destOrd="0" parTransId="{53E07745-5AE3-4838-BAAB-4DF5800BA38F}" sibTransId="{47B74214-6570-475A-829A-90394F14DF1E}"/>
    <dgm:cxn modelId="{CC5C1822-2B2F-45C2-81EB-A964A5342FB5}" type="presOf" srcId="{7429BACE-8376-4A1E-AB02-D2B44B616266}" destId="{9F628BCF-EDDC-46C7-88BA-8EA08C5169D0}" srcOrd="0" destOrd="0" presId="urn:microsoft.com/office/officeart/2005/8/layout/cycle2"/>
    <dgm:cxn modelId="{12A2BF50-E708-44FB-A147-9D097378A997}" type="presOf" srcId="{9835A523-2623-4D0C-9610-78D9203CAED0}" destId="{4D941899-2D5C-4BD4-9A8A-24FFF8F35CA7}" srcOrd="0" destOrd="0" presId="urn:microsoft.com/office/officeart/2005/8/layout/cycle2"/>
    <dgm:cxn modelId="{E502186D-CA08-469B-B87D-B549145A614A}" type="presOf" srcId="{2712DEEC-87F9-44DA-8E15-EBB6936FB5C2}" destId="{A4A54370-E3A6-49C5-AD87-9EA9E4F9F99C}" srcOrd="1" destOrd="0" presId="urn:microsoft.com/office/officeart/2005/8/layout/cycle2"/>
    <dgm:cxn modelId="{B007AF3A-23D4-48F5-841F-3B0D8C2C5346}" type="presOf" srcId="{E26FE8BE-9530-44AB-86E9-C2A323BCA626}" destId="{1AF6FCFA-7C15-4597-B9C2-1E2F5BD9E3D4}" srcOrd="0" destOrd="0" presId="urn:microsoft.com/office/officeart/2005/8/layout/cycle2"/>
    <dgm:cxn modelId="{8AC9FDFB-3335-418E-827D-CD9BEA5329EF}" srcId="{E26FE8BE-9530-44AB-86E9-C2A323BCA626}" destId="{00319D16-7F71-434D-84EE-274252832C94}" srcOrd="0" destOrd="0" parTransId="{1ADB1AC5-932B-4666-95EF-7E8B65968639}" sibTransId="{20F3BA70-49D6-41E5-A130-F18519866578}"/>
    <dgm:cxn modelId="{43D8C1C9-3699-413E-BEFB-08CEF5C8B6D8}" type="presOf" srcId="{00319D16-7F71-434D-84EE-274252832C94}" destId="{1E20C07F-B393-43AA-AA83-065B31D4C476}" srcOrd="0" destOrd="0" presId="urn:microsoft.com/office/officeart/2005/8/layout/cycle2"/>
    <dgm:cxn modelId="{F9285FD0-E1B3-4396-ABA1-3660E041CAD6}" type="presOf" srcId="{E383DED3-E63C-4693-980C-2F963624F128}" destId="{EBB3217C-8B3C-40A5-A683-F27D7B39FDED}" srcOrd="0" destOrd="0" presId="urn:microsoft.com/office/officeart/2005/8/layout/cycle2"/>
    <dgm:cxn modelId="{DD117545-97B7-478B-A813-0BD0F3E7102A}" type="presParOf" srcId="{1AF6FCFA-7C15-4597-B9C2-1E2F5BD9E3D4}" destId="{1E20C07F-B393-43AA-AA83-065B31D4C476}" srcOrd="0" destOrd="0" presId="urn:microsoft.com/office/officeart/2005/8/layout/cycle2"/>
    <dgm:cxn modelId="{D7BE4D52-A1D2-47CE-BC58-F606C571DCB8}" type="presParOf" srcId="{1AF6FCFA-7C15-4597-B9C2-1E2F5BD9E3D4}" destId="{DEBBA606-7A35-4714-92DD-9FA4540ABCF4}" srcOrd="1" destOrd="0" presId="urn:microsoft.com/office/officeart/2005/8/layout/cycle2"/>
    <dgm:cxn modelId="{C1808F99-DEBB-4DA8-85FB-E1896E9FABE1}" type="presParOf" srcId="{DEBBA606-7A35-4714-92DD-9FA4540ABCF4}" destId="{7944891F-00D3-467E-9D51-5EBC6AF8E5E1}" srcOrd="0" destOrd="0" presId="urn:microsoft.com/office/officeart/2005/8/layout/cycle2"/>
    <dgm:cxn modelId="{43AE2548-3E92-4D31-A724-B31C6888404A}" type="presParOf" srcId="{1AF6FCFA-7C15-4597-B9C2-1E2F5BD9E3D4}" destId="{EF2CCB54-332C-4375-92E4-DFDE5C6DEFF0}" srcOrd="2" destOrd="0" presId="urn:microsoft.com/office/officeart/2005/8/layout/cycle2"/>
    <dgm:cxn modelId="{1C6CABEB-260A-43E9-805A-7B346FBA16AF}" type="presParOf" srcId="{1AF6FCFA-7C15-4597-B9C2-1E2F5BD9E3D4}" destId="{4D941899-2D5C-4BD4-9A8A-24FFF8F35CA7}" srcOrd="3" destOrd="0" presId="urn:microsoft.com/office/officeart/2005/8/layout/cycle2"/>
    <dgm:cxn modelId="{BD741A2C-B8F8-4F5A-9D08-261EF7511280}" type="presParOf" srcId="{4D941899-2D5C-4BD4-9A8A-24FFF8F35CA7}" destId="{C3CFFE33-9A21-42EC-AA6E-F2C18D2C69DB}" srcOrd="0" destOrd="0" presId="urn:microsoft.com/office/officeart/2005/8/layout/cycle2"/>
    <dgm:cxn modelId="{F8114E47-9241-405F-851D-F7B098A2F2A0}" type="presParOf" srcId="{1AF6FCFA-7C15-4597-B9C2-1E2F5BD9E3D4}" destId="{1A232461-1BA2-4C51-A441-C31E76419051}" srcOrd="4" destOrd="0" presId="urn:microsoft.com/office/officeart/2005/8/layout/cycle2"/>
    <dgm:cxn modelId="{63B2388F-D648-4CE8-BA76-90E03895A997}" type="presParOf" srcId="{1AF6FCFA-7C15-4597-B9C2-1E2F5BD9E3D4}" destId="{2DB78175-D621-4676-A9D5-EBF26C2FD714}" srcOrd="5" destOrd="0" presId="urn:microsoft.com/office/officeart/2005/8/layout/cycle2"/>
    <dgm:cxn modelId="{073B115F-6B78-4A04-A45A-4F7065BB261E}" type="presParOf" srcId="{2DB78175-D621-4676-A9D5-EBF26C2FD714}" destId="{B87E4766-FD3D-4685-AE02-4EB816F565D4}" srcOrd="0" destOrd="0" presId="urn:microsoft.com/office/officeart/2005/8/layout/cycle2"/>
    <dgm:cxn modelId="{5048C233-2F73-4A81-9282-F68FC72D7404}" type="presParOf" srcId="{1AF6FCFA-7C15-4597-B9C2-1E2F5BD9E3D4}" destId="{9F628BCF-EDDC-46C7-88BA-8EA08C5169D0}" srcOrd="6" destOrd="0" presId="urn:microsoft.com/office/officeart/2005/8/layout/cycle2"/>
    <dgm:cxn modelId="{E466996E-1694-4887-A939-BC411EF0366E}" type="presParOf" srcId="{1AF6FCFA-7C15-4597-B9C2-1E2F5BD9E3D4}" destId="{05580746-0B7E-4BD1-ACBF-9FAEAE5582F7}" srcOrd="7" destOrd="0" presId="urn:microsoft.com/office/officeart/2005/8/layout/cycle2"/>
    <dgm:cxn modelId="{54BA1960-EC7A-4ABA-8596-831DBC85D939}" type="presParOf" srcId="{05580746-0B7E-4BD1-ACBF-9FAEAE5582F7}" destId="{A4A54370-E3A6-49C5-AD87-9EA9E4F9F99C}" srcOrd="0" destOrd="0" presId="urn:microsoft.com/office/officeart/2005/8/layout/cycle2"/>
    <dgm:cxn modelId="{69B9E907-3429-4C4D-9E93-EA2555AF6FDB}" type="presParOf" srcId="{1AF6FCFA-7C15-4597-B9C2-1E2F5BD9E3D4}" destId="{EBB3217C-8B3C-40A5-A683-F27D7B39FDED}" srcOrd="8" destOrd="0" presId="urn:microsoft.com/office/officeart/2005/8/layout/cycle2"/>
    <dgm:cxn modelId="{405BB8A8-A02F-4892-866B-8B9ED1C363EC}" type="presParOf" srcId="{1AF6FCFA-7C15-4597-B9C2-1E2F5BD9E3D4}" destId="{48ADC54D-73F0-4244-92ED-B25929B14260}" srcOrd="9" destOrd="0" presId="urn:microsoft.com/office/officeart/2005/8/layout/cycle2"/>
    <dgm:cxn modelId="{4E9EBECC-E9B1-41B6-ABF7-33E54B5929E3}" type="presParOf" srcId="{48ADC54D-73F0-4244-92ED-B25929B14260}" destId="{730E11E5-F40B-4B4B-8531-30D2515758FA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EF348-CE98-4248-B8E0-BEFF8A747497}" type="datetimeFigureOut">
              <a:rPr lang="en-US" smtClean="0"/>
              <a:pPr/>
              <a:t>9/28/2020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605CD-6108-41DA-8121-FE09CBD97B0D}" type="slidenum">
              <a:rPr lang="en-SG" smtClean="0"/>
              <a:pPr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05CD-6108-41DA-8121-FE09CBD97B0D}" type="slidenum">
              <a:rPr lang="en-SG" smtClean="0"/>
              <a:pPr/>
              <a:t>2</a:t>
            </a:fld>
            <a:endParaRPr lang="en-S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9CD49-7EFA-4E7A-9C43-7EE11D90BE7D}" type="slidenum">
              <a:rPr lang="en-SG" smtClean="0"/>
              <a:pPr/>
              <a:t>3</a:t>
            </a:fld>
            <a:endParaRPr lang="en-S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8729D-A367-451A-814F-7136C0CE0168}" type="slidenum">
              <a:rPr lang="en-SG" smtClean="0"/>
              <a:pPr/>
              <a:t>7</a:t>
            </a:fld>
            <a:endParaRPr lang="en-S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05CD-6108-41DA-8121-FE09CBD97B0D}" type="slidenum">
              <a:rPr lang="en-SG" smtClean="0"/>
              <a:pPr/>
              <a:t>14</a:t>
            </a:fld>
            <a:endParaRPr lang="en-S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69736-128E-4233-AD23-26C962D210C0}" type="datetime3">
              <a:rPr lang="en-US" smtClean="0"/>
              <a:pPr/>
              <a:t>28 September 2020</a:t>
            </a:fld>
            <a:endParaRPr lang="en-S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5738-128A-4B7F-86A7-DBC41A45B914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FC67-C950-43E4-9CF6-4BB5AF6E1AE7}" type="datetime3">
              <a:rPr lang="en-US" smtClean="0"/>
              <a:pPr/>
              <a:t>28 September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5738-128A-4B7F-86A7-DBC41A45B914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7037-3715-487C-B8A7-E56E4643CC71}" type="datetime3">
              <a:rPr lang="en-US" smtClean="0"/>
              <a:pPr/>
              <a:t>28 September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5738-128A-4B7F-86A7-DBC41A45B914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BA2C-E7DC-411D-8812-D0812F7EEBF6}" type="datetime3">
              <a:rPr lang="en-US" smtClean="0"/>
              <a:pPr/>
              <a:t>28 September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5738-128A-4B7F-86A7-DBC41A45B914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AC62-54F1-4B07-9DF0-49AAB0AEFF09}" type="datetime3">
              <a:rPr lang="en-US" smtClean="0"/>
              <a:pPr/>
              <a:t>28 September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5738-128A-4B7F-86A7-DBC41A45B914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AACE-FB95-4C0E-BCEC-21D097E7E021}" type="datetime3">
              <a:rPr lang="en-US" smtClean="0"/>
              <a:pPr/>
              <a:t>28 September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5738-128A-4B7F-86A7-DBC41A45B914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041F-38C1-41E4-9DB9-3482D4AC2A85}" type="datetime3">
              <a:rPr lang="en-US" smtClean="0"/>
              <a:pPr/>
              <a:t>28 September 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5738-128A-4B7F-86A7-DBC41A45B914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0867-EED7-4BB5-A705-5331AD7077DE}" type="datetime3">
              <a:rPr lang="en-US" smtClean="0"/>
              <a:pPr/>
              <a:t>28 September 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5738-128A-4B7F-86A7-DBC41A45B914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7991-CB49-4070-AB96-7E403CB997CD}" type="datetime3">
              <a:rPr lang="en-US" smtClean="0"/>
              <a:pPr/>
              <a:t>28 September 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5738-128A-4B7F-86A7-DBC41A45B914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C9F9-49F1-493A-BDFC-0F2A4A66782E}" type="datetime3">
              <a:rPr lang="en-US" smtClean="0"/>
              <a:pPr/>
              <a:t>28 September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5738-128A-4B7F-86A7-DBC41A45B914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E94F-90D8-4CD7-93FF-118711CB4CB3}" type="datetime3">
              <a:rPr lang="en-US" smtClean="0"/>
              <a:pPr/>
              <a:t>28 September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8B95738-128A-4B7F-86A7-DBC41A45B914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3910FD-A901-4FDA-816A-909850CA19CC}" type="datetime3">
              <a:rPr lang="en-US" smtClean="0"/>
              <a:pPr/>
              <a:t>28 September 2020</a:t>
            </a:fld>
            <a:endParaRPr lang="en-S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B95738-128A-4B7F-86A7-DBC41A45B914}" type="slidenum">
              <a:rPr lang="en-SG" smtClean="0"/>
              <a:pPr/>
              <a:t>‹#›</a:t>
            </a:fld>
            <a:endParaRPr lang="en-S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696625ea6801ded0b41aad54317c3b3.png_wh8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7" name="Picture 6" descr="class-6-bangla-1st-paper-kotokal-dhore-2-1-3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2286000"/>
            <a:ext cx="3857652" cy="271463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428860" y="1142984"/>
            <a:ext cx="4357718" cy="914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SG" sz="32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891C-AE9E-4A0A-A77E-036E202362D5}" type="datetime3">
              <a:rPr lang="en-US" smtClean="0"/>
              <a:pPr/>
              <a:t>28 September 2020</a:t>
            </a:fld>
            <a:endParaRPr lang="en-SG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00" y="857232"/>
            <a:ext cx="7000924" cy="107157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2800" b="1" i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as-IN" sz="2800" b="1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28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4348" y="2571744"/>
            <a:ext cx="2214578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সার্থক</a:t>
            </a:r>
            <a:endParaRPr lang="en-SG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48" y="3786190"/>
            <a:ext cx="2214578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জনম</a:t>
            </a:r>
            <a:endParaRPr lang="en-SG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48" y="5072074"/>
            <a:ext cx="2214578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মুদব</a:t>
            </a:r>
            <a:endParaRPr lang="en-SG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928926" y="2786058"/>
            <a:ext cx="1714512" cy="484632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928926" y="3929066"/>
            <a:ext cx="1714512" cy="484632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928926" y="5286388"/>
            <a:ext cx="1714512" cy="484632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29190" y="2643182"/>
            <a:ext cx="3571900" cy="9144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সফল</a:t>
            </a:r>
            <a:endParaRPr lang="en-SG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9190" y="3857628"/>
            <a:ext cx="3571900" cy="9144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জন্ম শব্দটির ‘ন্ম’-এই ভেঙে ‘ন’ ও ‘ম’ আলাদা করা হয়েছে </a:t>
            </a:r>
            <a:endParaRPr lang="en-SG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29190" y="5000636"/>
            <a:ext cx="3500462" cy="9144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বুজব।বন্ধ করব।</a:t>
            </a:r>
            <a:endParaRPr lang="en-SG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7991-CB49-4070-AB96-7E403CB997CD}" type="datetime3">
              <a:rPr lang="en-US" smtClean="0"/>
              <a:pPr/>
              <a:t>28 September 2020</a:t>
            </a:fld>
            <a:endParaRPr lang="en-SG"/>
          </a:p>
        </p:txBody>
      </p:sp>
      <p:sp>
        <p:nvSpPr>
          <p:cNvPr id="3" name="Rectangle 2"/>
          <p:cNvSpPr/>
          <p:nvPr/>
        </p:nvSpPr>
        <p:spPr>
          <a:xfrm>
            <a:off x="2357422" y="2000240"/>
            <a:ext cx="5072098" cy="23574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জন্মেছি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ভালোবেসে</a:t>
            </a:r>
            <a:r>
              <a:rPr lang="as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ৼ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500042"/>
            <a:ext cx="731220" cy="5343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96" y="500042"/>
            <a:ext cx="731220" cy="534352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422" y="928670"/>
            <a:ext cx="4500594" cy="11287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SG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1643042" y="5000636"/>
            <a:ext cx="6643734" cy="1857364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2357430"/>
            <a:ext cx="4572032" cy="20717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8662" y="5143513"/>
            <a:ext cx="792961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2800" b="1" i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জন্মভূমির</a:t>
            </a:r>
            <a:r>
              <a:rPr lang="en-US" sz="28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সৌন্দর্য</a:t>
            </a:r>
            <a:r>
              <a:rPr lang="en-US" sz="28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endParaRPr lang="en-US" sz="28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i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আকৃষ্ট</a:t>
            </a:r>
            <a:r>
              <a:rPr lang="en-US" sz="28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8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b="1" i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28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800" b="1" i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SG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984" y="928670"/>
            <a:ext cx="3714776" cy="12858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00364" y="1071546"/>
            <a:ext cx="2632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SG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0166" y="5143512"/>
            <a:ext cx="5857916" cy="121444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দেশপ্রেমমূলক ছড়া,কবিতা,গল্প,প্রবন্ধ রচনা করে একটি দেয়াল পত্রিকা তৈরি করে আনবে। </a:t>
            </a:r>
            <a:endParaRPr lang="en-SG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0" y="6477000"/>
            <a:ext cx="9144000" cy="381000"/>
            <a:chOff x="0" y="0"/>
            <a:chExt cx="9220200" cy="381000"/>
          </a:xfrm>
        </p:grpSpPr>
        <p:pic>
          <p:nvPicPr>
            <p:cNvPr id="14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4"/>
            <a:srcRect t="21477" b="19463"/>
            <a:stretch>
              <a:fillRect/>
            </a:stretch>
          </p:blipFill>
          <p:spPr bwMode="auto">
            <a:xfrm>
              <a:off x="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4"/>
            <a:srcRect t="21477" b="19463"/>
            <a:stretch>
              <a:fillRect/>
            </a:stretch>
          </p:blipFill>
          <p:spPr bwMode="auto">
            <a:xfrm>
              <a:off x="18288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4"/>
            <a:srcRect t="21477" b="19463"/>
            <a:stretch>
              <a:fillRect/>
            </a:stretch>
          </p:blipFill>
          <p:spPr bwMode="auto">
            <a:xfrm>
              <a:off x="36576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4"/>
            <a:srcRect t="21477" b="19463"/>
            <a:stretch>
              <a:fillRect/>
            </a:stretch>
          </p:blipFill>
          <p:spPr bwMode="auto">
            <a:xfrm>
              <a:off x="54864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4"/>
            <a:srcRect t="21477" b="19463"/>
            <a:stretch>
              <a:fillRect/>
            </a:stretch>
          </p:blipFill>
          <p:spPr bwMode="auto">
            <a:xfrm>
              <a:off x="73152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0" y="0"/>
            <a:ext cx="9144000" cy="381000"/>
            <a:chOff x="0" y="0"/>
            <a:chExt cx="9220200" cy="381000"/>
          </a:xfrm>
        </p:grpSpPr>
        <p:pic>
          <p:nvPicPr>
            <p:cNvPr id="20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4"/>
            <a:srcRect t="21477" b="19463"/>
            <a:stretch>
              <a:fillRect/>
            </a:stretch>
          </p:blipFill>
          <p:spPr bwMode="auto">
            <a:xfrm>
              <a:off x="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4"/>
            <a:srcRect t="21477" b="19463"/>
            <a:stretch>
              <a:fillRect/>
            </a:stretch>
          </p:blipFill>
          <p:spPr bwMode="auto">
            <a:xfrm>
              <a:off x="18288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4"/>
            <a:srcRect t="21477" b="19463"/>
            <a:stretch>
              <a:fillRect/>
            </a:stretch>
          </p:blipFill>
          <p:spPr bwMode="auto">
            <a:xfrm>
              <a:off x="36576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4"/>
            <a:srcRect t="21477" b="19463"/>
            <a:stretch>
              <a:fillRect/>
            </a:stretch>
          </p:blipFill>
          <p:spPr bwMode="auto">
            <a:xfrm>
              <a:off x="54864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4"/>
            <a:srcRect t="21477" b="19463"/>
            <a:stretch>
              <a:fillRect/>
            </a:stretch>
          </p:blipFill>
          <p:spPr bwMode="auto">
            <a:xfrm>
              <a:off x="73152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Picture 24" descr="maxresdefau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794" y="2317246"/>
            <a:ext cx="4643470" cy="261195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3174" y="571480"/>
            <a:ext cx="3659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SG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3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714488"/>
            <a:ext cx="5500726" cy="4429156"/>
          </a:xfrm>
          <a:prstGeom prst="rect">
            <a:avLst/>
          </a:prstGeom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0" y="0"/>
            <a:ext cx="9144000" cy="381000"/>
            <a:chOff x="0" y="0"/>
            <a:chExt cx="9220200" cy="381000"/>
          </a:xfrm>
        </p:grpSpPr>
        <p:pic>
          <p:nvPicPr>
            <p:cNvPr id="6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4"/>
            <a:srcRect t="21477" b="19463"/>
            <a:stretch>
              <a:fillRect/>
            </a:stretch>
          </p:blipFill>
          <p:spPr bwMode="auto">
            <a:xfrm>
              <a:off x="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4"/>
            <a:srcRect t="21477" b="19463"/>
            <a:stretch>
              <a:fillRect/>
            </a:stretch>
          </p:blipFill>
          <p:spPr bwMode="auto">
            <a:xfrm>
              <a:off x="18288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4"/>
            <a:srcRect t="21477" b="19463"/>
            <a:stretch>
              <a:fillRect/>
            </a:stretch>
          </p:blipFill>
          <p:spPr bwMode="auto">
            <a:xfrm>
              <a:off x="36576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4"/>
            <a:srcRect t="21477" b="19463"/>
            <a:stretch>
              <a:fillRect/>
            </a:stretch>
          </p:blipFill>
          <p:spPr bwMode="auto">
            <a:xfrm>
              <a:off x="54864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4"/>
            <a:srcRect t="21477" b="19463"/>
            <a:stretch>
              <a:fillRect/>
            </a:stretch>
          </p:blipFill>
          <p:spPr bwMode="auto">
            <a:xfrm>
              <a:off x="73152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0" y="6477000"/>
            <a:ext cx="9144000" cy="381000"/>
            <a:chOff x="0" y="0"/>
            <a:chExt cx="9220200" cy="381000"/>
          </a:xfrm>
        </p:grpSpPr>
        <p:pic>
          <p:nvPicPr>
            <p:cNvPr id="12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4"/>
            <a:srcRect t="21477" b="19463"/>
            <a:stretch>
              <a:fillRect/>
            </a:stretch>
          </p:blipFill>
          <p:spPr bwMode="auto">
            <a:xfrm>
              <a:off x="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4"/>
            <a:srcRect t="21477" b="19463"/>
            <a:stretch>
              <a:fillRect/>
            </a:stretch>
          </p:blipFill>
          <p:spPr bwMode="auto">
            <a:xfrm>
              <a:off x="18288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4"/>
            <a:srcRect t="21477" b="19463"/>
            <a:stretch>
              <a:fillRect/>
            </a:stretch>
          </p:blipFill>
          <p:spPr bwMode="auto">
            <a:xfrm>
              <a:off x="36576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4"/>
            <a:srcRect t="21477" b="19463"/>
            <a:stretch>
              <a:fillRect/>
            </a:stretch>
          </p:blipFill>
          <p:spPr bwMode="auto">
            <a:xfrm>
              <a:off x="54864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4"/>
            <a:srcRect t="21477" b="19463"/>
            <a:stretch>
              <a:fillRect/>
            </a:stretch>
          </p:blipFill>
          <p:spPr bwMode="auto">
            <a:xfrm>
              <a:off x="73152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3696625ea6801ded0b41aad54317c3b3.png_wh86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446" y="0"/>
            <a:ext cx="9187446" cy="69754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71472" y="285728"/>
            <a:ext cx="4000528" cy="914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SG" sz="3200" b="1" i="1" dirty="0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2357430"/>
            <a:ext cx="5214942" cy="3857652"/>
          </a:xfrm>
          <a:prstGeom prst="fram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0034" y="2928934"/>
            <a:ext cx="4572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as-IN" sz="1100" dirty="0" smtClean="0"/>
          </a:p>
          <a:p>
            <a:pPr algn="just"/>
            <a:r>
              <a:rPr lang="as-IN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মো.খলিলুর রহমান</a:t>
            </a:r>
          </a:p>
          <a:p>
            <a:pPr algn="just"/>
            <a:r>
              <a:rPr lang="as-IN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just"/>
            <a:r>
              <a:rPr lang="as-IN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বাগমারা উচ্চ বিদ্যালয়</a:t>
            </a:r>
          </a:p>
          <a:p>
            <a:pPr algn="just"/>
            <a:r>
              <a:rPr lang="as-IN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লালমাই,কুমিল্লা।</a:t>
            </a:r>
          </a:p>
          <a:p>
            <a:pPr algn="just"/>
            <a:r>
              <a:rPr lang="as-IN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মোবাইল-০১৭১০৩৪০২২৬</a:t>
            </a:r>
            <a:endParaRPr lang="en-SG" sz="28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SG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E-mail, khalil</a:t>
            </a:r>
            <a:r>
              <a:rPr lang="en-SG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1062590@gmail.com</a:t>
            </a:r>
            <a:endParaRPr lang="en-SG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22885828_929330987220567_1080490210015248939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214289"/>
            <a:ext cx="2428892" cy="2791829"/>
          </a:xfrm>
          <a:prstGeom prst="rect">
            <a:avLst/>
          </a:prstGeom>
        </p:spPr>
      </p:pic>
      <p:pic>
        <p:nvPicPr>
          <p:cNvPr id="18" name="Picture 17" descr="1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6446" y="3000372"/>
            <a:ext cx="2571768" cy="2857521"/>
          </a:xfrm>
          <a:prstGeom prst="rect">
            <a:avLst/>
          </a:prstGeom>
        </p:spPr>
      </p:pic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7B45-2D1F-4C36-A5BB-7CD0507D5171}" type="datetime3">
              <a:rPr lang="en-US" smtClean="0"/>
              <a:pPr/>
              <a:t>28 September 2020</a:t>
            </a:fld>
            <a:endParaRPr lang="en-SG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642918"/>
            <a:ext cx="3714776" cy="867524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SG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928662" y="2000240"/>
            <a:ext cx="7000924" cy="4000528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as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57753" y="2695575"/>
            <a:ext cx="2428892" cy="2305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5CEF-960C-44A0-A10C-9FFC91FC3EEE}" type="datetime3">
              <a:rPr lang="en-US" smtClean="0"/>
              <a:pPr/>
              <a:t>28 September 2020</a:t>
            </a:fld>
            <a:endParaRPr lang="en-SG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62" y="785794"/>
            <a:ext cx="731220" cy="46291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794"/>
            <a:ext cx="731220" cy="4629149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7991-CB49-4070-AB96-7E403CB997CD}" type="datetime3">
              <a:rPr lang="en-US" smtClean="0"/>
              <a:pPr/>
              <a:t>28 September 2020</a:t>
            </a:fld>
            <a:endParaRPr lang="en-SG"/>
          </a:p>
        </p:txBody>
      </p:sp>
      <p:pic>
        <p:nvPicPr>
          <p:cNvPr id="5" name="Picture 4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85794"/>
            <a:ext cx="7429552" cy="535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76" y="785794"/>
            <a:ext cx="571472" cy="46291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794"/>
            <a:ext cx="731220" cy="462914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7991-CB49-4070-AB96-7E403CB997CD}" type="datetime3">
              <a:rPr lang="en-US" smtClean="0"/>
              <a:pPr/>
              <a:t>28 September 2020</a:t>
            </a:fld>
            <a:endParaRPr lang="en-SG"/>
          </a:p>
        </p:txBody>
      </p:sp>
      <p:pic>
        <p:nvPicPr>
          <p:cNvPr id="3" name="Picture 2" descr="fertile-la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285992"/>
            <a:ext cx="7000924" cy="4000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290" y="3857628"/>
            <a:ext cx="4357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জন্মভূমি</a:t>
            </a:r>
          </a:p>
          <a:p>
            <a:pPr algn="ctr"/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SG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0298" y="928670"/>
            <a:ext cx="3786214" cy="107157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SG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9"/>
          <p:cNvGrpSpPr/>
          <p:nvPr/>
        </p:nvGrpSpPr>
        <p:grpSpPr>
          <a:xfrm>
            <a:off x="2000232" y="1285860"/>
            <a:ext cx="6529518" cy="4054820"/>
            <a:chOff x="1971645" y="1632988"/>
            <a:chExt cx="8986166" cy="4054820"/>
          </a:xfrm>
        </p:grpSpPr>
        <p:sp>
          <p:nvSpPr>
            <p:cNvPr id="71" name="TextBox 70"/>
            <p:cNvSpPr txBox="1"/>
            <p:nvPr/>
          </p:nvSpPr>
          <p:spPr>
            <a:xfrm>
              <a:off x="1985250" y="1632988"/>
              <a:ext cx="7291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200" b="1" u="sng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এই </a:t>
              </a:r>
              <a:r>
                <a:rPr lang="en-US" sz="3200" b="1" u="sng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200" b="1" u="sng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u="sng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শেষে</a:t>
              </a:r>
              <a:r>
                <a:rPr lang="en-US" sz="3200" b="1" u="sng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u="sng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শিক্ষার্থীরা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..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6" name="Group 71"/>
            <p:cNvGrpSpPr/>
            <p:nvPr/>
          </p:nvGrpSpPr>
          <p:grpSpPr>
            <a:xfrm>
              <a:off x="1971645" y="2431858"/>
              <a:ext cx="8986166" cy="3255950"/>
              <a:chOff x="1986634" y="2491818"/>
              <a:chExt cx="9573995" cy="3255950"/>
            </a:xfrm>
          </p:grpSpPr>
          <p:sp>
            <p:nvSpPr>
              <p:cNvPr id="73" name="Freeform 72"/>
              <p:cNvSpPr/>
              <p:nvPr/>
            </p:nvSpPr>
            <p:spPr>
              <a:xfrm>
                <a:off x="2016611" y="3201758"/>
                <a:ext cx="9544018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কবিতাটি শুদ্ধ উচ্চারণে পড়তে পারবে;</a:t>
                </a:r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7" name="Group 73"/>
              <p:cNvGrpSpPr/>
              <p:nvPr/>
            </p:nvGrpSpPr>
            <p:grpSpPr>
              <a:xfrm>
                <a:off x="1986634" y="2491818"/>
                <a:ext cx="9573995" cy="3255950"/>
                <a:chOff x="1986634" y="2491818"/>
                <a:chExt cx="9573995" cy="3255950"/>
              </a:xfrm>
            </p:grpSpPr>
            <p:sp>
              <p:nvSpPr>
                <p:cNvPr id="75" name="Freeform 74"/>
                <p:cNvSpPr/>
                <p:nvPr/>
              </p:nvSpPr>
              <p:spPr>
                <a:xfrm>
                  <a:off x="2016611" y="2491818"/>
                  <a:ext cx="9544018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US" sz="28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কবি পরিচিতি উল্লেখ করতে পারবে;</a:t>
                  </a:r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>
                  <a:off x="2000240" y="3933563"/>
                  <a:ext cx="9544019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US" sz="28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নতুন শব্দগুলোর অর্থসহ বাক্য গঠন করতে পারবে;</a:t>
                  </a:r>
                  <a:endPara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>
                  <a:off x="2016614" y="4645284"/>
                  <a:ext cx="9509760" cy="1102484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endParaRPr lang="as-IN" altLang="en-US" sz="2800" dirty="0"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altLang="en-US" sz="28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altLang="en-US" sz="2800" dirty="0" err="1" smtClean="0">
                      <a:latin typeface="NikoshBAN" pitchFamily="2" charset="0"/>
                      <a:cs typeface="NikoshBAN" pitchFamily="2" charset="0"/>
                    </a:rPr>
                    <a:t>জন্মভূমি</a:t>
                  </a:r>
                  <a:r>
                    <a:rPr lang="en-US" altLang="en-US" sz="28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altLang="en-US" sz="2800" dirty="0" err="1" smtClean="0">
                      <a:latin typeface="NikoshBAN" pitchFamily="2" charset="0"/>
                      <a:cs typeface="NikoshBAN" pitchFamily="2" charset="0"/>
                    </a:rPr>
                    <a:t>কবিতার</a:t>
                  </a:r>
                  <a:r>
                    <a:rPr lang="en-US" altLang="en-US" sz="28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altLang="en-US" sz="2800" dirty="0" err="1" smtClean="0">
                      <a:latin typeface="NikoshBAN" pitchFamily="2" charset="0"/>
                      <a:cs typeface="NikoshBAN" pitchFamily="2" charset="0"/>
                    </a:rPr>
                    <a:t>আলোকে</a:t>
                  </a:r>
                  <a:r>
                    <a:rPr lang="en-US" altLang="en-US" sz="28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altLang="en-US" sz="2800" dirty="0" err="1" smtClean="0">
                      <a:latin typeface="NikoshBAN" pitchFamily="2" charset="0"/>
                      <a:cs typeface="NikoshBAN" pitchFamily="2" charset="0"/>
                    </a:rPr>
                    <a:t>কবির</a:t>
                  </a:r>
                  <a:r>
                    <a:rPr lang="en-US" altLang="en-US" sz="28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altLang="en-US" sz="2800" dirty="0" err="1" smtClean="0">
                      <a:latin typeface="NikoshBAN" pitchFamily="2" charset="0"/>
                      <a:cs typeface="NikoshBAN" pitchFamily="2" charset="0"/>
                    </a:rPr>
                    <a:t>দেশ</a:t>
                  </a:r>
                  <a:r>
                    <a:rPr lang="en-US" altLang="en-US" sz="28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altLang="en-US" sz="2800" dirty="0" err="1" smtClean="0">
                      <a:latin typeface="NikoshBAN" pitchFamily="2" charset="0"/>
                      <a:cs typeface="NikoshBAN" pitchFamily="2" charset="0"/>
                    </a:rPr>
                    <a:t>প্রেম</a:t>
                  </a:r>
                  <a:r>
                    <a:rPr lang="en-US" altLang="en-US" sz="28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altLang="en-US" sz="2800" dirty="0" err="1" smtClean="0">
                      <a:latin typeface="NikoshBAN" pitchFamily="2" charset="0"/>
                      <a:cs typeface="NikoshBAN" pitchFamily="2" charset="0"/>
                    </a:rPr>
                    <a:t>ব্যাখ্যা</a:t>
                  </a:r>
                  <a:endParaRPr lang="en-US" altLang="en-US" sz="2800" dirty="0" smtClean="0"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altLang="en-US" sz="2800" dirty="0" smtClean="0">
                      <a:latin typeface="NikoshBAN" pitchFamily="2" charset="0"/>
                      <a:cs typeface="NikoshBAN" pitchFamily="2" charset="0"/>
                    </a:rPr>
                    <a:t>    </a:t>
                  </a:r>
                  <a:r>
                    <a:rPr lang="en-US" altLang="en-US" sz="2800" dirty="0" err="1" smtClean="0">
                      <a:latin typeface="NikoshBAN" pitchFamily="2" charset="0"/>
                      <a:cs typeface="NikoshBAN" pitchFamily="2" charset="0"/>
                    </a:rPr>
                    <a:t>করতে</a:t>
                  </a:r>
                  <a:r>
                    <a:rPr lang="en-US" altLang="en-US" sz="28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altLang="en-US" sz="2800" dirty="0" err="1" smtClean="0">
                      <a:latin typeface="NikoshBAN" pitchFamily="2" charset="0"/>
                      <a:cs typeface="NikoshBAN" pitchFamily="2" charset="0"/>
                    </a:rPr>
                    <a:t>পারবে</a:t>
                  </a:r>
                  <a:r>
                    <a:rPr lang="as-IN" altLang="en-US" sz="2800" dirty="0">
                      <a:latin typeface="NikoshBAN" pitchFamily="2" charset="0"/>
                      <a:cs typeface="NikoshBAN" pitchFamily="2" charset="0"/>
                    </a:rPr>
                    <a:t>;</a:t>
                  </a:r>
                  <a:endParaRPr lang="en-US" altLang="en-US" sz="2800" dirty="0" smtClean="0">
                    <a:latin typeface="NikoshBAN" pitchFamily="2" charset="0"/>
                    <a:cs typeface="NikoshBAN" pitchFamily="2" charset="0"/>
                  </a:endParaRPr>
                </a:p>
                <a:p>
                  <a:pPr marL="623888" indent="-623888">
                    <a:defRPr/>
                  </a:pPr>
                  <a:endParaRPr lang="en-US" sz="28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 flipH="1">
                  <a:off x="1986634" y="2500784"/>
                  <a:ext cx="11364" cy="324698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6" name="Down Arrow 25"/>
          <p:cNvSpPr/>
          <p:nvPr/>
        </p:nvSpPr>
        <p:spPr>
          <a:xfrm>
            <a:off x="428596" y="2214554"/>
            <a:ext cx="1357322" cy="2143140"/>
          </a:xfrm>
          <a:prstGeom prst="down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SG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89231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40821_00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429000"/>
            <a:ext cx="3733800" cy="2800350"/>
          </a:xfrm>
          <a:prstGeom prst="round2DiagRect">
            <a:avLst/>
          </a:prstGeom>
        </p:spPr>
      </p:pic>
      <p:pic>
        <p:nvPicPr>
          <p:cNvPr id="4" name="Picture 3" descr="IMG_20140821_0011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286124"/>
            <a:ext cx="3810000" cy="2914650"/>
          </a:xfrm>
          <a:prstGeom prst="round2Diag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5929322" y="1071546"/>
            <a:ext cx="1214446" cy="2000264"/>
          </a:xfrm>
          <a:prstGeom prst="down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SG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928794" y="1142984"/>
            <a:ext cx="1214446" cy="2071702"/>
          </a:xfrm>
          <a:prstGeom prst="down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SG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6" y="928670"/>
            <a:ext cx="731220" cy="5343529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7991-CB49-4070-AB96-7E403CB997CD}" type="datetime3">
              <a:rPr lang="en-US" smtClean="0"/>
              <a:pPr/>
              <a:t>28 September 2020</a:t>
            </a:fld>
            <a:endParaRPr lang="en-SG"/>
          </a:p>
        </p:txBody>
      </p:sp>
      <p:graphicFrame>
        <p:nvGraphicFramePr>
          <p:cNvPr id="3" name="Diagram 2"/>
          <p:cNvGraphicFramePr/>
          <p:nvPr/>
        </p:nvGraphicFramePr>
        <p:xfrm>
          <a:off x="357158" y="857232"/>
          <a:ext cx="792961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robindronath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2571744"/>
            <a:ext cx="1989920" cy="1928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8992" y="4000504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SG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20C07F-B393-43AA-AA83-065B31D4C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1E20C07F-B393-43AA-AA83-065B31D4C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BBA606-7A35-4714-92DD-9FA4540AB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DEBBA606-7A35-4714-92DD-9FA4540AB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2CCB54-332C-4375-92E4-DFDE5C6DE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EF2CCB54-332C-4375-92E4-DFDE5C6DE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941899-2D5C-4BD4-9A8A-24FFF8F35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graphicEl>
                                              <a:dgm id="{4D941899-2D5C-4BD4-9A8A-24FFF8F35C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232461-1BA2-4C51-A441-C31E76419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1A232461-1BA2-4C51-A441-C31E76419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B78175-D621-4676-A9D5-EBF26C2FD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graphicEl>
                                              <a:dgm id="{2DB78175-D621-4676-A9D5-EBF26C2FD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628BCF-EDDC-46C7-88BA-8EA08C516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graphicEl>
                                              <a:dgm id="{9F628BCF-EDDC-46C7-88BA-8EA08C516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580746-0B7E-4BD1-ACBF-9FAEAE558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graphicEl>
                                              <a:dgm id="{05580746-0B7E-4BD1-ACBF-9FAEAE5582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B3217C-8B3C-40A5-A683-F27D7B39F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graphicEl>
                                              <a:dgm id="{EBB3217C-8B3C-40A5-A683-F27D7B39FD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ADC54D-73F0-4244-92ED-B25929B14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48ADC54D-73F0-4244-92ED-B25929B14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7991-CB49-4070-AB96-7E403CB997CD}" type="datetime3">
              <a:rPr lang="en-US" smtClean="0"/>
              <a:pPr/>
              <a:t>28 September 2020</a:t>
            </a:fld>
            <a:endParaRPr lang="en-SG"/>
          </a:p>
        </p:txBody>
      </p:sp>
      <p:sp>
        <p:nvSpPr>
          <p:cNvPr id="3" name="Rectangle 2"/>
          <p:cNvSpPr/>
          <p:nvPr/>
        </p:nvSpPr>
        <p:spPr>
          <a:xfrm>
            <a:off x="428596" y="1928802"/>
            <a:ext cx="3214710" cy="22860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endParaRPr lang="en-S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00628" y="1785926"/>
            <a:ext cx="3571900" cy="250033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সঙ্গীত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‘‘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’’</a:t>
            </a:r>
          </a:p>
          <a:p>
            <a:pPr algn="ctr"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গিয়েছেন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as-I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0"/>
            <a:ext cx="9144000" cy="381000"/>
            <a:chOff x="0" y="0"/>
            <a:chExt cx="9220200" cy="381000"/>
          </a:xfrm>
        </p:grpSpPr>
        <p:pic>
          <p:nvPicPr>
            <p:cNvPr id="6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/>
            <a:srcRect t="21477" b="19463"/>
            <a:stretch>
              <a:fillRect/>
            </a:stretch>
          </p:blipFill>
          <p:spPr bwMode="auto">
            <a:xfrm>
              <a:off x="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/>
            <a:srcRect t="21477" b="19463"/>
            <a:stretch>
              <a:fillRect/>
            </a:stretch>
          </p:blipFill>
          <p:spPr bwMode="auto">
            <a:xfrm>
              <a:off x="18288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/>
            <a:srcRect t="21477" b="19463"/>
            <a:stretch>
              <a:fillRect/>
            </a:stretch>
          </p:blipFill>
          <p:spPr bwMode="auto">
            <a:xfrm>
              <a:off x="36576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/>
            <a:srcRect t="21477" b="19463"/>
            <a:stretch>
              <a:fillRect/>
            </a:stretch>
          </p:blipFill>
          <p:spPr bwMode="auto">
            <a:xfrm>
              <a:off x="54864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/>
            <a:srcRect t="21477" b="19463"/>
            <a:stretch>
              <a:fillRect/>
            </a:stretch>
          </p:blipFill>
          <p:spPr bwMode="auto">
            <a:xfrm>
              <a:off x="73152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0" y="6477000"/>
            <a:ext cx="9144000" cy="381000"/>
            <a:chOff x="0" y="0"/>
            <a:chExt cx="9220200" cy="381000"/>
          </a:xfrm>
        </p:grpSpPr>
        <p:pic>
          <p:nvPicPr>
            <p:cNvPr id="12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/>
            <a:srcRect t="21477" b="19463"/>
            <a:stretch>
              <a:fillRect/>
            </a:stretch>
          </p:blipFill>
          <p:spPr bwMode="auto">
            <a:xfrm>
              <a:off x="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/>
            <a:srcRect t="21477" b="19463"/>
            <a:stretch>
              <a:fillRect/>
            </a:stretch>
          </p:blipFill>
          <p:spPr bwMode="auto">
            <a:xfrm>
              <a:off x="18288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/>
            <a:srcRect t="21477" b="19463"/>
            <a:stretch>
              <a:fillRect/>
            </a:stretch>
          </p:blipFill>
          <p:spPr bwMode="auto">
            <a:xfrm>
              <a:off x="36576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/>
            <a:srcRect t="21477" b="19463"/>
            <a:stretch>
              <a:fillRect/>
            </a:stretch>
          </p:blipFill>
          <p:spPr bwMode="auto">
            <a:xfrm>
              <a:off x="54864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/>
            <a:srcRect t="21477" b="19463"/>
            <a:stretch>
              <a:fillRect/>
            </a:stretch>
          </p:blipFill>
          <p:spPr bwMode="auto">
            <a:xfrm>
              <a:off x="73152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6" y="928670"/>
            <a:ext cx="731220" cy="534352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28596" y="2571744"/>
            <a:ext cx="31069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2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গীতাঞ্জলি</a:t>
            </a:r>
            <a:r>
              <a:rPr lang="en-U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কাব্যের</a:t>
            </a:r>
            <a:r>
              <a:rPr lang="en-U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১৯১৩</a:t>
            </a:r>
          </a:p>
          <a:p>
            <a:pPr algn="ctr">
              <a:defRPr/>
            </a:pPr>
            <a:r>
              <a:rPr lang="en-US" sz="2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</a:p>
          <a:p>
            <a:pPr algn="ctr">
              <a:defRPr/>
            </a:pPr>
            <a:r>
              <a:rPr lang="en-US" sz="2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SG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281</TotalTime>
  <Words>221</Words>
  <Application>Microsoft Office PowerPoint</Application>
  <PresentationFormat>On-screen Show (4:3)</PresentationFormat>
  <Paragraphs>66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Slide 1</vt:lpstr>
      <vt:lpstr>Slide 2</vt:lpstr>
      <vt:lpstr>পাঠ পরিচিতি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Rasel</dc:creator>
  <cp:lastModifiedBy>Rasel</cp:lastModifiedBy>
  <cp:revision>23</cp:revision>
  <dcterms:created xsi:type="dcterms:W3CDTF">2020-09-28T09:34:24Z</dcterms:created>
  <dcterms:modified xsi:type="dcterms:W3CDTF">2020-09-28T14:18:02Z</dcterms:modified>
</cp:coreProperties>
</file>