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5" r:id="rId6"/>
    <p:sldId id="264" r:id="rId7"/>
    <p:sldId id="266" r:id="rId8"/>
    <p:sldId id="267" r:id="rId9"/>
    <p:sldId id="268" r:id="rId10"/>
    <p:sldId id="271" r:id="rId11"/>
    <p:sldId id="269" r:id="rId12"/>
    <p:sldId id="261" r:id="rId13"/>
    <p:sldId id="318" r:id="rId14"/>
    <p:sldId id="319" r:id="rId15"/>
    <p:sldId id="262" r:id="rId16"/>
    <p:sldId id="263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m2b4y7pCn4mshZQFCsSYg==" hashData="EAj1kID1McvIa1SC0kZEiCLDMZZkGafjLEaqtlUuGlJ4yPp4ls3BzbReR/uCg0nmEmPgVyUBo+fD06NS9Mry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14"/>
    <a:srgbClr val="CD0803"/>
    <a:srgbClr val="510F53"/>
    <a:srgbClr val="FF0066"/>
    <a:srgbClr val="B80E9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7BA5-526F-441C-A110-4A217ACEC210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E65C-E232-4510-B6BB-5E0F120D1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0D09-B23B-4FB8-B95A-4B59F25F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A98D6-406E-42A6-B3DF-49B84E80C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D6CDD-CFF7-4510-A5DE-F9027FF5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DA7E1-FD46-4BFC-95AC-8A9D63BA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CCAE8-0A7A-47CF-90EC-7AC43266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9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B51-EBCC-4F65-9CE8-29482D26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216CF-991E-418F-879F-A57992756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0D93B-8022-4D88-A2C3-14316C93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D8453-2800-4F15-83DE-1A1B6CDC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18E37-DB54-4A27-96C1-E51E4ACA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2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83EEC-2848-4D92-80F9-4D59142A5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54C4C-2B8C-4B38-8081-51F97345B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0B9B-6F9B-41F3-A3A6-12C051BE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E5FF7-DE71-4BAF-A2D6-84110EC5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11C0-2FF1-49BF-A0AB-C227F971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C105-839F-4680-871D-B02859FB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8C4E-EECE-4878-AB7D-94BD13F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325F9-7663-4503-A5E8-AB9157F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D0EC-1923-4AFA-88F3-54AFD6C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615AC-890B-4E91-87E7-ACE29FFA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0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D1BF-624B-4E48-85E5-8B5036FB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C5D1-FC9D-4DF2-B57A-E82F0FBE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28BC-B447-47FC-97BF-1488AC6F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8E490-D6F0-4014-92E1-C531B312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A3-D6E3-4EE3-9F27-ECEF42C3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0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E274-E523-41F4-9DC3-25DE9F0E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0712-A192-4CB9-A8A8-96DCA57E5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FC94C-A16F-4E0E-B5AE-0C5C4A249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83044-60F6-49F9-AD8C-5F62F373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54B38-0729-45BE-A6B4-040EAE77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17299-BBFC-46F8-80D9-94355DC7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9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5B47-BBEB-48E1-AF93-64F97519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B7F17-D255-4203-8761-4D43A062B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E7767-A5DD-4392-99F9-28BBBF89B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1595D-2694-49B6-9D69-2F89405D0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0D991-3747-440F-99A4-8F090C145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369F4-46BD-43A4-8F03-3A5C9E24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D3D36-BDC1-474A-B3DD-AAFA59F0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A5551-093C-429D-A4CC-AEF559E9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A146-B618-4F61-96A6-184FADA5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91AFC-E63D-4F9C-B9C9-028072BF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223D5-91AA-4DC4-8628-26AB70A2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84E3-105E-4B72-838F-79959477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1E8D7-6DE7-463D-86F0-6C847F79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2A23-7EA0-486E-B81D-E2E15695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755AA-B6F5-4231-B60C-FCF01C31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91D9-C3F5-4C12-9CF4-70E4488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13EC-A764-4598-84D5-9AF9233D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30B5F-6B2E-42F7-862E-C81C27499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F46BE-CDFA-43FD-92E9-FA000C77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C6383-9BDC-4240-A5F1-59B7E3A4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52E59-5D4A-4FD4-8D42-123D4FD8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CFBC-48B0-4A86-8AD2-81A850FB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72802-0C27-40DC-BA6F-4D72507B2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27207-5138-473C-A121-5B0BB84D7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F9F59-6E46-4DAC-8D3A-FC54A68E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29F32-6A6D-41E6-A72A-D1CB9C8A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6EB31-26F3-481F-B077-5289D661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5000">
              <a:srgbClr val="FFFF00"/>
            </a:gs>
            <a:gs pos="65000">
              <a:srgbClr val="2D08C8"/>
            </a:gs>
            <a:gs pos="95000">
              <a:srgbClr val="7030A0"/>
            </a:gs>
            <a:gs pos="81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BB7BB-E8B0-4374-BA5C-1914CD70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F6A81-AC12-446C-941E-D594393F7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5C01E-EDE0-4799-BA71-2483CC3BE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7940-7619-4FDD-996C-E8E8BFCC179E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10712-562E-47E3-83A0-F537730E5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3B605-3425-4D47-B34C-0B846FBB4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50ABE-02F2-4091-A319-DB34F33A4431}"/>
              </a:ext>
            </a:extLst>
          </p:cNvPr>
          <p:cNvSpPr/>
          <p:nvPr/>
        </p:nvSpPr>
        <p:spPr>
          <a:xfrm>
            <a:off x="839138" y="5596235"/>
            <a:ext cx="7959230" cy="1015663"/>
          </a:xfrm>
          <a:prstGeom prst="rect">
            <a:avLst/>
          </a:prstGeom>
          <a:solidFill>
            <a:srgbClr val="B80E94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6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্বাগতম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2366A-7003-4709-9188-4D8082FAF3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3" y="228600"/>
            <a:ext cx="1898468" cy="2023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E905E-DDBE-49F7-8345-9B3C4A2DF8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80434" y="3374597"/>
            <a:ext cx="2667726" cy="35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40210" y="170420"/>
            <a:ext cx="11704320" cy="1169386"/>
            <a:chOff x="1641305" y="170420"/>
            <a:chExt cx="8806209" cy="11693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70420"/>
              <a:ext cx="1505757" cy="114053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01BEA2-3C8A-4A42-A2C1-DB49DF638E93}"/>
              </a:ext>
            </a:extLst>
          </p:cNvPr>
          <p:cNvSpPr txBox="1"/>
          <p:nvPr/>
        </p:nvSpPr>
        <p:spPr>
          <a:xfrm>
            <a:off x="508218" y="5021094"/>
            <a:ext cx="113538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তালিকা থেকে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Power Point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 সিলেক্ট করলে মাইক্রোসফট অফিস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প্রথম স্লাইডের পর্দা উপস্থাপিত হবে।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2B93A9-C00D-4975-856E-AE2347219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801" y="535402"/>
            <a:ext cx="5142399" cy="40258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BC2E4EB-A16C-4DF8-9BF3-460F45CADC8C}"/>
              </a:ext>
            </a:extLst>
          </p:cNvPr>
          <p:cNvSpPr/>
          <p:nvPr/>
        </p:nvSpPr>
        <p:spPr>
          <a:xfrm>
            <a:off x="6687324" y="1999998"/>
            <a:ext cx="1829426" cy="279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0D4FB1ED-57D6-4D03-BFCC-F39651C6E7D2}"/>
              </a:ext>
            </a:extLst>
          </p:cNvPr>
          <p:cNvSpPr/>
          <p:nvPr/>
        </p:nvSpPr>
        <p:spPr>
          <a:xfrm flipV="1">
            <a:off x="6729869" y="1269186"/>
            <a:ext cx="906262" cy="65282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E5E085A-8C0C-4EA0-9EEB-C08FE91E534C}"/>
              </a:ext>
            </a:extLst>
          </p:cNvPr>
          <p:cNvSpPr/>
          <p:nvPr/>
        </p:nvSpPr>
        <p:spPr>
          <a:xfrm>
            <a:off x="8766248" y="1787399"/>
            <a:ext cx="1295400" cy="7048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F6249-35ED-4F5C-B7F6-1A52AC02A8EC}"/>
              </a:ext>
            </a:extLst>
          </p:cNvPr>
          <p:cNvSpPr txBox="1"/>
          <p:nvPr/>
        </p:nvSpPr>
        <p:spPr>
          <a:xfrm>
            <a:off x="10174043" y="1819023"/>
            <a:ext cx="1435831" cy="707886"/>
          </a:xfrm>
          <a:prstGeom prst="rect">
            <a:avLst/>
          </a:prstGeom>
          <a:solidFill>
            <a:srgbClr val="510F5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4347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40210" y="170420"/>
            <a:ext cx="11704320" cy="1169386"/>
            <a:chOff x="1641305" y="170420"/>
            <a:chExt cx="8806209" cy="11693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70420"/>
              <a:ext cx="1505757" cy="114053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01BEA2-3C8A-4A42-A2C1-DB49DF638E93}"/>
              </a:ext>
            </a:extLst>
          </p:cNvPr>
          <p:cNvSpPr txBox="1"/>
          <p:nvPr/>
        </p:nvSpPr>
        <p:spPr>
          <a:xfrm>
            <a:off x="508218" y="3667310"/>
            <a:ext cx="11353800" cy="26776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পর্দা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Power Point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ূল অংশ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বক্সের মধ্যে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to add title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to add subtitle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থাকবে। লেখা দুটির উপর ক্লিক করলে টেক্সট বক্স দৃশ্যমান হবে এবং টেক্সট বক্সের মধ্যে ইনসার্সন পয়েন্টার থাকবে। ইনসার্সন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থাকা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উপ-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করা যাবে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করে বক্সের বাইরে ক্লিক করলে আবার ওই দুটি লেখা দৃশ্যমান হবে। । টেক্সট বক্সের বর্ডারে ক্লিক করে সিলেক্ট করার পর ডিলিট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চাপ দিলে লেখাসহ টেক্সট বক্স বাতিল হয়ে যাবে।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2B93A9-C00D-4975-856E-AE23472191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650" y="319088"/>
            <a:ext cx="4742177" cy="32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09729" y="205963"/>
            <a:ext cx="11845111" cy="1186033"/>
            <a:chOff x="1540901" y="155025"/>
            <a:chExt cx="8906613" cy="11860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0901" y="200522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id="{F4EE38AE-B4F0-4C67-A638-12700D1CF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713" y="1167578"/>
            <a:ext cx="49736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CE45BCA-8531-46DF-940D-9DA9DF79395E}"/>
              </a:ext>
            </a:extLst>
          </p:cNvPr>
          <p:cNvSpPr/>
          <p:nvPr/>
        </p:nvSpPr>
        <p:spPr>
          <a:xfrm>
            <a:off x="6408174" y="2767778"/>
            <a:ext cx="838200" cy="4191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CACE572-CFFE-41BE-A26C-53A93D35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967" y="5049426"/>
            <a:ext cx="44582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চিহ্নটিকে ড্রপ ডাউন আইকন বলে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34E6752-6F11-4EBF-A657-68A7069305AC}"/>
              </a:ext>
            </a:extLst>
          </p:cNvPr>
          <p:cNvSpPr/>
          <p:nvPr/>
        </p:nvSpPr>
        <p:spPr>
          <a:xfrm rot="18933914">
            <a:off x="7520186" y="2947824"/>
            <a:ext cx="781665" cy="19925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09729" y="205963"/>
            <a:ext cx="11845111" cy="1186033"/>
            <a:chOff x="1540901" y="155025"/>
            <a:chExt cx="8906613" cy="11860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0901" y="200522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pic>
        <p:nvPicPr>
          <p:cNvPr id="10" name="Picture 1">
            <a:extLst>
              <a:ext uri="{FF2B5EF4-FFF2-40B4-BE49-F238E27FC236}">
                <a16:creationId xmlns:a16="http://schemas.microsoft.com/office/drawing/2014/main" id="{7940CA7D-1C2E-4952-96CD-73A7C5874B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832" y="1229284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7053B1-CE6B-42D8-9479-36BA0E5C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657601"/>
            <a:ext cx="6067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সংযোগ করতে চাইলে.. 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8A4D2B-E825-432A-9909-1EA8B770252C}"/>
              </a:ext>
            </a:extLst>
          </p:cNvPr>
          <p:cNvSpPr/>
          <p:nvPr/>
        </p:nvSpPr>
        <p:spPr>
          <a:xfrm>
            <a:off x="2110968" y="1304789"/>
            <a:ext cx="485775" cy="419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8B6DC-F364-40F2-AAED-107D557B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6" y="4191001"/>
            <a:ext cx="6067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.. 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A8AEE-2EA1-4B55-ACED-779FBA42DD5C}"/>
              </a:ext>
            </a:extLst>
          </p:cNvPr>
          <p:cNvSpPr/>
          <p:nvPr/>
        </p:nvSpPr>
        <p:spPr>
          <a:xfrm>
            <a:off x="7025999" y="1684925"/>
            <a:ext cx="485775" cy="419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A0A6A4-E201-4495-BAA1-17FD91D05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894" y="2297979"/>
            <a:ext cx="5741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7D1050A-4A4F-415E-8FCA-41D01DFEA384}"/>
              </a:ext>
            </a:extLst>
          </p:cNvPr>
          <p:cNvSpPr/>
          <p:nvPr/>
        </p:nvSpPr>
        <p:spPr>
          <a:xfrm>
            <a:off x="3171984" y="3017633"/>
            <a:ext cx="485775" cy="419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0679AC-9C7E-40A9-BABC-C7FA990F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9" y="5486401"/>
            <a:ext cx="60658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.. 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95D1DB-D39A-4F50-ACEB-95C86B28842D}"/>
              </a:ext>
            </a:extLst>
          </p:cNvPr>
          <p:cNvSpPr/>
          <p:nvPr/>
        </p:nvSpPr>
        <p:spPr>
          <a:xfrm>
            <a:off x="4544988" y="3328009"/>
            <a:ext cx="485775" cy="419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375F75-1827-48D5-B676-423C3F9B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666" y="5486401"/>
            <a:ext cx="6067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.. 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D96B2B-52E5-404D-ABBC-305FB3B9F4E3}"/>
              </a:ext>
            </a:extLst>
          </p:cNvPr>
          <p:cNvSpPr/>
          <p:nvPr/>
        </p:nvSpPr>
        <p:spPr>
          <a:xfrm>
            <a:off x="7526595" y="3467100"/>
            <a:ext cx="485775" cy="419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BF8E22-E854-4016-B63E-A7D704E6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6" y="5456907"/>
            <a:ext cx="6067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.. 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0D0FAC-33D9-4F9E-84D9-CBE4BF7F610B}"/>
              </a:ext>
            </a:extLst>
          </p:cNvPr>
          <p:cNvSpPr/>
          <p:nvPr/>
        </p:nvSpPr>
        <p:spPr>
          <a:xfrm>
            <a:off x="7924800" y="2639889"/>
            <a:ext cx="485775" cy="419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10DA0D-8C2A-4F14-B1AD-77C7BB01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5479329"/>
            <a:ext cx="6067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..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=&gt; Object Action</a:t>
            </a:r>
            <a:r>
              <a:rPr lang="bn-BD" sz="3000" dirty="0">
                <a:solidFill>
                  <a:schemeClr val="bg1"/>
                </a:solidFill>
                <a:latin typeface="Times New Roman" panose="02020603050405020304" pitchFamily="18" charset="0"/>
                <a:cs typeface="Nikosh" pitchFamily="2" charset="0"/>
              </a:rPr>
              <a:t>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2" grpId="2" animBg="1"/>
      <p:bldP spid="15" grpId="0"/>
      <p:bldP spid="15" grpId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20" grpId="0"/>
      <p:bldP spid="20" grpId="1"/>
      <p:bldP spid="21" grpId="0" animBg="1"/>
      <p:bldP spid="21" grpId="1" animBg="1"/>
      <p:bldP spid="21" grpId="2" animBg="1"/>
      <p:bldP spid="23" grpId="0"/>
      <p:bldP spid="23" grpId="1"/>
      <p:bldP spid="24" grpId="0" animBg="1"/>
      <p:bldP spid="24" grpId="1" animBg="1"/>
      <p:bldP spid="24" grpId="2" animBg="1"/>
      <p:bldP spid="25" grpId="0"/>
      <p:bldP spid="25" grpId="1"/>
      <p:bldP spid="26" grpId="0" animBg="1"/>
      <p:bldP spid="26" grpId="1" animBg="1"/>
      <p:bldP spid="26" grpId="2" animBg="1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09729" y="205963"/>
            <a:ext cx="11845111" cy="1186033"/>
            <a:chOff x="1540901" y="155025"/>
            <a:chExt cx="8906613" cy="11860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0901" y="200522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CFC36F-A592-4035-8E02-860032ADF819}"/>
              </a:ext>
            </a:extLst>
          </p:cNvPr>
          <p:cNvSpPr txBox="1"/>
          <p:nvPr/>
        </p:nvSpPr>
        <p:spPr>
          <a:xfrm>
            <a:off x="4495800" y="346585"/>
            <a:ext cx="32004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  <a:endParaRPr lang="en-US" sz="7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343F68A-C3B1-4018-B27E-6D6931A62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09" y="4977579"/>
            <a:ext cx="1160274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স্লাইডে কিভাবে ছবি যুক্ত করা যায়?</a:t>
            </a:r>
            <a:endParaRPr lang="en-US" sz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1185B4B3-C9D4-4536-BAED-7293194594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369" y="1434361"/>
            <a:ext cx="2870200" cy="2517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40209" y="155025"/>
            <a:ext cx="11704320" cy="1184781"/>
            <a:chOff x="1641305" y="155025"/>
            <a:chExt cx="8806209" cy="118478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F4A523-FFFC-443A-9862-94591017ADDF}"/>
                </a:ext>
              </a:extLst>
            </p:cNvPr>
            <p:cNvSpPr/>
            <p:nvPr/>
          </p:nvSpPr>
          <p:spPr>
            <a:xfrm>
              <a:off x="5039969" y="268380"/>
              <a:ext cx="200888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bliqueTopLef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>
                <a:defRPr/>
              </a:pPr>
              <a:r>
                <a:rPr lang="en-US" sz="6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43098F-CCE2-4440-8723-862282777496}"/>
              </a:ext>
            </a:extLst>
          </p:cNvPr>
          <p:cNvSpPr txBox="1"/>
          <p:nvPr/>
        </p:nvSpPr>
        <p:spPr>
          <a:xfrm>
            <a:off x="4857750" y="2213945"/>
            <a:ext cx="2635250" cy="646112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(খ)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F16FD-46E9-4920-A6F5-9BB388E90210}"/>
              </a:ext>
            </a:extLst>
          </p:cNvPr>
          <p:cNvSpPr txBox="1"/>
          <p:nvPr/>
        </p:nvSpPr>
        <p:spPr>
          <a:xfrm>
            <a:off x="1778000" y="1412257"/>
            <a:ext cx="5715000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 প্রধানত  কত প্রকার</a:t>
            </a:r>
            <a:r>
              <a:rPr lang="en-US" sz="36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5AA70-62B9-448B-BAA4-282FF506BA86}"/>
              </a:ext>
            </a:extLst>
          </p:cNvPr>
          <p:cNvSpPr txBox="1"/>
          <p:nvPr/>
        </p:nvSpPr>
        <p:spPr>
          <a:xfrm>
            <a:off x="2097089" y="2215533"/>
            <a:ext cx="2447925" cy="646113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(ক)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দুই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8AFE147-CD55-4333-AC77-55A0DD413D9E}"/>
              </a:ext>
            </a:extLst>
          </p:cNvPr>
          <p:cNvSpPr txBox="1"/>
          <p:nvPr/>
        </p:nvSpPr>
        <p:spPr>
          <a:xfrm>
            <a:off x="2098675" y="3068020"/>
            <a:ext cx="2446338" cy="646112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(গ)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F800A-B101-4D9C-8693-5922B976F24C}"/>
              </a:ext>
            </a:extLst>
          </p:cNvPr>
          <p:cNvSpPr txBox="1"/>
          <p:nvPr/>
        </p:nvSpPr>
        <p:spPr>
          <a:xfrm>
            <a:off x="4857750" y="3068020"/>
            <a:ext cx="2635250" cy="646112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(ঘ)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ছয়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62982E4F-76E6-46C2-8C37-64E80AE793F9}"/>
              </a:ext>
            </a:extLst>
          </p:cNvPr>
          <p:cNvSpPr txBox="1"/>
          <p:nvPr/>
        </p:nvSpPr>
        <p:spPr>
          <a:xfrm>
            <a:off x="8049504" y="2046237"/>
            <a:ext cx="2670175" cy="150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×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0C59439-6F52-45D4-872A-584AB51549CB}"/>
              </a:ext>
            </a:extLst>
          </p:cNvPr>
          <p:cNvSpPr txBox="1"/>
          <p:nvPr/>
        </p:nvSpPr>
        <p:spPr>
          <a:xfrm>
            <a:off x="2098675" y="4908551"/>
            <a:ext cx="2446338" cy="646113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(ক)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স্লাইড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C47DDF-978E-439E-BC5F-777ECA6F02A5}"/>
              </a:ext>
            </a:extLst>
          </p:cNvPr>
          <p:cNvSpPr txBox="1"/>
          <p:nvPr/>
        </p:nvSpPr>
        <p:spPr>
          <a:xfrm>
            <a:off x="1778001" y="4114801"/>
            <a:ext cx="5940425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bn-BD" sz="36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প্রেজেন্টেশনের এক একটি অংশ কী বলে?</a:t>
            </a:r>
            <a:endParaRPr lang="en-US" sz="36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EAADA-BE96-4111-8FA5-34858A775EEE}"/>
              </a:ext>
            </a:extLst>
          </p:cNvPr>
          <p:cNvSpPr txBox="1"/>
          <p:nvPr/>
        </p:nvSpPr>
        <p:spPr>
          <a:xfrm>
            <a:off x="2098675" y="5754688"/>
            <a:ext cx="2446338" cy="646112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(গ)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পয়েন্ট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F8865-50DE-494C-B52A-DEE70AE9314E}"/>
              </a:ext>
            </a:extLst>
          </p:cNvPr>
          <p:cNvSpPr txBox="1"/>
          <p:nvPr/>
        </p:nvSpPr>
        <p:spPr>
          <a:xfrm>
            <a:off x="4857750" y="5754688"/>
            <a:ext cx="2635250" cy="646112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(ঘ)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লেআউট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D0AB09-D6A7-4D68-996E-A038CC47CE42}"/>
              </a:ext>
            </a:extLst>
          </p:cNvPr>
          <p:cNvSpPr txBox="1"/>
          <p:nvPr/>
        </p:nvSpPr>
        <p:spPr>
          <a:xfrm>
            <a:off x="4857750" y="4916488"/>
            <a:ext cx="2635250" cy="646112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(খ)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হ্যান্ড আউট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BADEBA9C-180F-4435-8EEC-AC4C40AC9B50}"/>
              </a:ext>
            </a:extLst>
          </p:cNvPr>
          <p:cNvSpPr txBox="1"/>
          <p:nvPr/>
        </p:nvSpPr>
        <p:spPr>
          <a:xfrm>
            <a:off x="8031163" y="2280760"/>
            <a:ext cx="266969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"/>
                            </p:stCondLst>
                            <p:childTnLst>
                              <p:par>
                                <p:cTn id="1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 animBg="1"/>
      <p:bldP spid="17" grpId="0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1" grpId="0" animBg="1"/>
      <p:bldP spid="23" grpId="0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152672" y="198990"/>
            <a:ext cx="11932648" cy="1161474"/>
            <a:chOff x="1442022" y="198990"/>
            <a:chExt cx="9244477" cy="11614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022" y="198990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0742" y="219928"/>
              <a:ext cx="1505757" cy="1140536"/>
            </a:xfrm>
            <a:prstGeom prst="rect">
              <a:avLst/>
            </a:prstGeom>
          </p:spPr>
        </p:pic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id="{9622F16F-F2A2-4E7A-8903-A96980FE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34917"/>
            <a:ext cx="11109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5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স্লাইডে ব্যাকগ্রাউন্ড যুক্ত বা পরিবর্তন করা যায়?</a:t>
            </a:r>
            <a:endParaRPr lang="en-US" sz="5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D3746-6623-47D1-AA73-D6AA7EBE65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676" y="1474765"/>
            <a:ext cx="2861453" cy="297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993355-C243-4C29-A266-801F235D3F12}"/>
              </a:ext>
            </a:extLst>
          </p:cNvPr>
          <p:cNvSpPr/>
          <p:nvPr/>
        </p:nvSpPr>
        <p:spPr>
          <a:xfrm>
            <a:off x="4531309" y="310416"/>
            <a:ext cx="3129383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5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5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5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A684A-FA58-4217-A558-B9C18CE5A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8" y="251460"/>
            <a:ext cx="11707951" cy="62428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152672" y="198990"/>
            <a:ext cx="11932648" cy="1161474"/>
            <a:chOff x="1442022" y="198990"/>
            <a:chExt cx="9244477" cy="11614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022" y="198990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0742" y="219928"/>
              <a:ext cx="1505757" cy="114053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CC1B8AA-9E12-4F94-91B5-E68DC30678FE}"/>
              </a:ext>
            </a:extLst>
          </p:cNvPr>
          <p:cNvSpPr/>
          <p:nvPr/>
        </p:nvSpPr>
        <p:spPr>
          <a:xfrm>
            <a:off x="7803931" y="5442524"/>
            <a:ext cx="4126516" cy="1015663"/>
          </a:xfrm>
          <a:prstGeom prst="rect">
            <a:avLst/>
          </a:prstGeom>
          <a:solidFill>
            <a:srgbClr val="026014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266A1-10DC-4D49-99A0-8CB4E15482D1}"/>
              </a:ext>
            </a:extLst>
          </p:cNvPr>
          <p:cNvSpPr txBox="1"/>
          <p:nvPr/>
        </p:nvSpPr>
        <p:spPr>
          <a:xfrm>
            <a:off x="339087" y="310592"/>
            <a:ext cx="4406719" cy="1107996"/>
          </a:xfrm>
          <a:prstGeom prst="rect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1B1854D-C213-4A8C-8A97-A3F8C06D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86" y="1476391"/>
            <a:ext cx="2327604" cy="247759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F33720-081F-414D-9B58-6300E55D0171}"/>
              </a:ext>
            </a:extLst>
          </p:cNvPr>
          <p:cNvSpPr txBox="1"/>
          <p:nvPr/>
        </p:nvSpPr>
        <p:spPr>
          <a:xfrm>
            <a:off x="339087" y="3037152"/>
            <a:ext cx="4648960" cy="369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সুমন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মাহমুদ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পাইকপাড়া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আজগর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আহম্মদ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দাখিল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মাদ্রাসা</a:t>
            </a:r>
            <a:endParaRPr lang="en-US" sz="25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চুনারু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ঘ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ট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গঞ্জ</a:t>
            </a:r>
            <a:endParaRPr lang="en-US" sz="25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19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sumonmahmud444974@gmail.com</a:t>
            </a:r>
          </a:p>
          <a:p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01723195826</a:t>
            </a:r>
            <a:endParaRPr lang="bn-BD" sz="2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BF370-E1B0-44A9-A467-BE998D088CB0}"/>
              </a:ext>
            </a:extLst>
          </p:cNvPr>
          <p:cNvSpPr txBox="1"/>
          <p:nvPr/>
        </p:nvSpPr>
        <p:spPr>
          <a:xfrm>
            <a:off x="7533815" y="3829515"/>
            <a:ext cx="4361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শ্রে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ণিঃ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নব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ম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পঞ্চম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ea typeface="Nikosh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২8/০৯/২০২০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খ্রীঃ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ea typeface="Nikosh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৪০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।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926FEC-C24B-42CB-94B8-6B88D23175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510" y="1452577"/>
            <a:ext cx="2363403" cy="2465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4BCEEF-4E65-4FD7-8307-C755AC6655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218" y="410606"/>
            <a:ext cx="1505757" cy="1140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55FEDE-091E-4F01-977A-30F554418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86" y="1981200"/>
            <a:ext cx="1790696" cy="48073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3201F0-97E4-45C1-B987-7D8BF1A12A64}"/>
              </a:ext>
            </a:extLst>
          </p:cNvPr>
          <p:cNvSpPr txBox="1"/>
          <p:nvPr/>
        </p:nvSpPr>
        <p:spPr>
          <a:xfrm>
            <a:off x="7453202" y="291238"/>
            <a:ext cx="4406719" cy="1107996"/>
          </a:xfrm>
          <a:prstGeom prst="rect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1692896" y="155025"/>
            <a:ext cx="8806209" cy="1184781"/>
            <a:chOff x="1641305" y="155025"/>
            <a:chExt cx="8806209" cy="118478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F4A523-FFFC-443A-9862-94591017ADDF}"/>
                </a:ext>
              </a:extLst>
            </p:cNvPr>
            <p:cNvSpPr/>
            <p:nvPr/>
          </p:nvSpPr>
          <p:spPr>
            <a:xfrm>
              <a:off x="2852971" y="268380"/>
              <a:ext cx="64860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bliqueTopLef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5400" b="1" cap="none" spc="0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none" spc="0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5400" b="1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ছু</a:t>
              </a:r>
              <a:r>
                <a:rPr lang="en-US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5400" b="1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েখে</a:t>
              </a:r>
              <a:r>
                <a:rPr lang="en-US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r>
                <a:rPr lang="en-US" sz="5400" b="1" dirty="0">
                  <a:ln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5400" b="1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5644FE2-F6F1-4C39-92E5-7BC62BD8439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34" y="1621766"/>
            <a:ext cx="5486400" cy="4754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3394E2-0A06-4D3F-83BC-58331D08C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249" y="1595800"/>
            <a:ext cx="5414011" cy="448053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BC5999A-CC44-4B49-BDE2-9A1B738E2239}"/>
              </a:ext>
            </a:extLst>
          </p:cNvPr>
          <p:cNvGrpSpPr/>
          <p:nvPr/>
        </p:nvGrpSpPr>
        <p:grpSpPr>
          <a:xfrm>
            <a:off x="263753" y="1419684"/>
            <a:ext cx="11928248" cy="5055830"/>
            <a:chOff x="263752" y="1419684"/>
            <a:chExt cx="11955097" cy="50558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BB5379-1622-471A-BE2C-F4105041CEC6}"/>
                </a:ext>
              </a:extLst>
            </p:cNvPr>
            <p:cNvSpPr/>
            <p:nvPr/>
          </p:nvSpPr>
          <p:spPr>
            <a:xfrm>
              <a:off x="263752" y="1419684"/>
              <a:ext cx="11704320" cy="5055830"/>
            </a:xfrm>
            <a:prstGeom prst="rect">
              <a:avLst/>
            </a:prstGeom>
            <a:solidFill>
              <a:srgbClr val="026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1DCD83-6A18-4D77-9E31-03951E128953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2381" y="2599175"/>
              <a:ext cx="3732544" cy="368709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D21352-C9C3-473D-8D8E-2FD90EF50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8267" y="3074221"/>
              <a:ext cx="2539682" cy="28711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F1FFEF-4D57-410C-A752-AF67934B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9849" y="3012202"/>
              <a:ext cx="3429000" cy="293314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1A97AD8-C5FE-46F8-B016-CB18015A0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33" y="1587202"/>
            <a:ext cx="11572933" cy="48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1692896" y="567983"/>
            <a:ext cx="8806209" cy="1221351"/>
            <a:chOff x="1641305" y="155025"/>
            <a:chExt cx="8806209" cy="12213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F4A523-FFFC-443A-9862-94591017ADDF}"/>
                </a:ext>
              </a:extLst>
            </p:cNvPr>
            <p:cNvSpPr/>
            <p:nvPr/>
          </p:nvSpPr>
          <p:spPr>
            <a:xfrm>
              <a:off x="2481526" y="268380"/>
              <a:ext cx="616707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HeroicExtremeLeftFacing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600" b="1" dirty="0" err="1">
                  <a:ln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6600" b="1" dirty="0">
                  <a:ln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>
                  <a:ln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/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b="1" cap="none" spc="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C5A55CD-C500-43DA-96F8-E139C16FA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05" y="2205502"/>
            <a:ext cx="11646458" cy="42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1692896" y="155025"/>
            <a:ext cx="8806209" cy="1559905"/>
            <a:chOff x="1641305" y="155025"/>
            <a:chExt cx="8806209" cy="15599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F4A523-FFFC-443A-9862-94591017ADDF}"/>
                </a:ext>
              </a:extLst>
            </p:cNvPr>
            <p:cNvSpPr/>
            <p:nvPr/>
          </p:nvSpPr>
          <p:spPr>
            <a:xfrm>
              <a:off x="4419909" y="268380"/>
              <a:ext cx="335220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bliqueTopLef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8800" b="1" cap="none" spc="0" dirty="0" err="1">
                  <a:ln/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en-US" sz="8800" b="1" dirty="0" err="1">
                  <a:ln/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খনফল</a:t>
              </a:r>
              <a:endParaRPr lang="en-US" sz="8800" b="1" cap="none" spc="0" dirty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id="{65F2E1FD-CF88-44CD-B6F5-CB7887CD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643063"/>
            <a:ext cx="5695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05BE14C2-21C2-47BB-A22B-C30004D2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385" y="2411586"/>
            <a:ext cx="10932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লেখায় এনিমেশন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দিতে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465A65D3-E403-4A1B-880E-FEB9E933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1" y="3180109"/>
            <a:ext cx="10932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স্লাইডে ডিজাইন ও ট্রানসিশন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0D56948E-0CA3-4205-8433-438EFAC0B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1" y="4098981"/>
            <a:ext cx="10932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স্লাইড তৈরি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1DAFE285-0AD0-4B27-BF9B-8B3FA76E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1" y="5017853"/>
            <a:ext cx="10932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স্লাইড কী তা বলতে পারবে। </a:t>
            </a:r>
            <a:endParaRPr lang="en-US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 build="p"/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1692896" y="155025"/>
            <a:ext cx="8806209" cy="1313684"/>
            <a:chOff x="1641305" y="155025"/>
            <a:chExt cx="8806209" cy="13136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F4A523-FFFC-443A-9862-94591017ADDF}"/>
                </a:ext>
              </a:extLst>
            </p:cNvPr>
            <p:cNvSpPr/>
            <p:nvPr/>
          </p:nvSpPr>
          <p:spPr>
            <a:xfrm>
              <a:off x="3201629" y="268380"/>
              <a:ext cx="578876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bliqueTopLef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৬৯ ও ৭০ </a:t>
              </a:r>
            </a:p>
            <a:p>
              <a:pPr algn="ctr"/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6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ষ্ঠা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েষ্ঠা</a:t>
              </a:r>
              <a:r>
                <a:rPr lang="en-US" sz="36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endParaRPr lang="en-US" sz="3600" b="1" cap="none" spc="0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55025"/>
              <a:ext cx="1505757" cy="114053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CB700F-6C05-4895-9F0C-CFF6F174F8EC}"/>
              </a:ext>
            </a:extLst>
          </p:cNvPr>
          <p:cNvSpPr txBox="1"/>
          <p:nvPr/>
        </p:nvSpPr>
        <p:spPr>
          <a:xfrm>
            <a:off x="495300" y="1522054"/>
            <a:ext cx="1135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প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0FF54-DB2B-443C-9A75-0B2EFDB8848A}"/>
              </a:ext>
            </a:extLst>
          </p:cNvPr>
          <p:cNvSpPr txBox="1"/>
          <p:nvPr/>
        </p:nvSpPr>
        <p:spPr>
          <a:xfrm>
            <a:off x="495300" y="5921235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পর্দার নিচের দিকে বাম কো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রয়েছে। এ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টাকে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E23F6F-1A55-4B6A-86D0-80CA06D03F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855" y="2053447"/>
            <a:ext cx="7273460" cy="38334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202C1F-BB0D-4C6D-B94F-F2DBB014C3C3}"/>
              </a:ext>
            </a:extLst>
          </p:cNvPr>
          <p:cNvSpPr/>
          <p:nvPr/>
        </p:nvSpPr>
        <p:spPr>
          <a:xfrm>
            <a:off x="2275212" y="5656127"/>
            <a:ext cx="267963" cy="235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5D59F057-B2F3-4E4C-835B-C2628FD04B4A}"/>
              </a:ext>
            </a:extLst>
          </p:cNvPr>
          <p:cNvSpPr/>
          <p:nvPr/>
        </p:nvSpPr>
        <p:spPr>
          <a:xfrm flipH="1" flipV="1">
            <a:off x="2272854" y="3919737"/>
            <a:ext cx="3371387" cy="1679240"/>
          </a:xfrm>
          <a:prstGeom prst="bentUpArrow">
            <a:avLst>
              <a:gd name="adj1" fmla="val 11387"/>
              <a:gd name="adj2" fmla="val 10252"/>
              <a:gd name="adj3" fmla="val 17436"/>
            </a:avLst>
          </a:prstGeom>
          <a:solidFill>
            <a:srgbClr val="CD08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67B0D-34BE-47D7-BC8C-955609D4CC84}"/>
              </a:ext>
            </a:extLst>
          </p:cNvPr>
          <p:cNvSpPr/>
          <p:nvPr/>
        </p:nvSpPr>
        <p:spPr>
          <a:xfrm>
            <a:off x="5850723" y="3620480"/>
            <a:ext cx="3034197" cy="707886"/>
          </a:xfrm>
          <a:prstGeom prst="rect">
            <a:avLst/>
          </a:prstGeom>
          <a:solidFill>
            <a:srgbClr val="B80E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Button</a:t>
            </a:r>
            <a:endParaRPr lang="en-US" sz="4000" b="1" cap="none" spc="0" dirty="0">
              <a:ln/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1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40210" y="170420"/>
            <a:ext cx="11704320" cy="1169386"/>
            <a:chOff x="1641305" y="170420"/>
            <a:chExt cx="8806209" cy="11693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70420"/>
              <a:ext cx="1505757" cy="114053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80FF54-DB2B-443C-9A75-0B2EFDB8848A}"/>
              </a:ext>
            </a:extLst>
          </p:cNvPr>
          <p:cNvSpPr txBox="1"/>
          <p:nvPr/>
        </p:nvSpPr>
        <p:spPr>
          <a:xfrm>
            <a:off x="495300" y="5290646"/>
            <a:ext cx="11353800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 মাউস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মেনু বা তালিকা আসবে।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E23F6F-1A55-4B6A-86D0-80CA06D03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6685" y="662187"/>
            <a:ext cx="4451533" cy="43446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202C1F-BB0D-4C6D-B94F-F2DBB014C3C3}"/>
              </a:ext>
            </a:extLst>
          </p:cNvPr>
          <p:cNvSpPr/>
          <p:nvPr/>
        </p:nvSpPr>
        <p:spPr>
          <a:xfrm>
            <a:off x="2919401" y="1584556"/>
            <a:ext cx="2429511" cy="2577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67B0D-34BE-47D7-BC8C-955609D4CC84}"/>
              </a:ext>
            </a:extLst>
          </p:cNvPr>
          <p:cNvSpPr/>
          <p:nvPr/>
        </p:nvSpPr>
        <p:spPr>
          <a:xfrm>
            <a:off x="9423400" y="2711798"/>
            <a:ext cx="1918788" cy="707886"/>
          </a:xfrm>
          <a:prstGeom prst="rect">
            <a:avLst/>
          </a:prstGeom>
          <a:solidFill>
            <a:srgbClr val="002060"/>
          </a:solidFill>
          <a:ln>
            <a:solidFill>
              <a:srgbClr val="CD080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  <a:endParaRPr lang="en-US" sz="40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BE9DBB5-F4A7-46EA-BB54-87BE5F5297FA}"/>
              </a:ext>
            </a:extLst>
          </p:cNvPr>
          <p:cNvSpPr/>
          <p:nvPr/>
        </p:nvSpPr>
        <p:spPr>
          <a:xfrm>
            <a:off x="5404034" y="2711798"/>
            <a:ext cx="3767464" cy="55241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40210" y="170420"/>
            <a:ext cx="11704320" cy="1169386"/>
            <a:chOff x="1641305" y="170420"/>
            <a:chExt cx="8806209" cy="11693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70420"/>
              <a:ext cx="1505757" cy="114053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01BEA2-3C8A-4A42-A2C1-DB49DF638E93}"/>
              </a:ext>
            </a:extLst>
          </p:cNvPr>
          <p:cNvSpPr txBox="1"/>
          <p:nvPr/>
        </p:nvSpPr>
        <p:spPr>
          <a:xfrm>
            <a:off x="508218" y="5257070"/>
            <a:ext cx="113538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মেনুর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Programs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কমান্ডের উপর মাউস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স্থাপন করলে একটি ফ্লাইআউট মেনু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2B93A9-C00D-4975-856E-AE2347219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101" y="1095821"/>
            <a:ext cx="4215299" cy="33672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4E862FD-98E9-40FE-805E-982E88357153}"/>
              </a:ext>
            </a:extLst>
          </p:cNvPr>
          <p:cNvSpPr/>
          <p:nvPr/>
        </p:nvSpPr>
        <p:spPr>
          <a:xfrm>
            <a:off x="3867709" y="1095821"/>
            <a:ext cx="1537485" cy="3088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2BBC2A-4448-47D3-8E47-EB1EAF4052E3}"/>
              </a:ext>
            </a:extLst>
          </p:cNvPr>
          <p:cNvSpPr/>
          <p:nvPr/>
        </p:nvSpPr>
        <p:spPr>
          <a:xfrm>
            <a:off x="8801100" y="2761608"/>
            <a:ext cx="3048000" cy="707886"/>
          </a:xfrm>
          <a:prstGeom prst="rect">
            <a:avLst/>
          </a:prstGeom>
          <a:solidFill>
            <a:srgbClr val="002060"/>
          </a:solidFill>
          <a:ln>
            <a:solidFill>
              <a:srgbClr val="CD080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Flyout Menu</a:t>
            </a:r>
            <a:endParaRPr lang="en-US" sz="40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554EDF7-7878-4FAF-BE79-7FC8EA4B9D11}"/>
              </a:ext>
            </a:extLst>
          </p:cNvPr>
          <p:cNvSpPr/>
          <p:nvPr/>
        </p:nvSpPr>
        <p:spPr>
          <a:xfrm>
            <a:off x="5569362" y="2582822"/>
            <a:ext cx="3006089" cy="10303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8000"/>
            </a:gs>
            <a:gs pos="0">
              <a:srgbClr val="FF0066"/>
            </a:gs>
            <a:gs pos="37000">
              <a:srgbClr val="FFC000"/>
            </a:gs>
            <a:gs pos="51000">
              <a:srgbClr val="CD0803"/>
            </a:gs>
            <a:gs pos="79000">
              <a:srgbClr val="FFFF00"/>
            </a:gs>
            <a:gs pos="93000">
              <a:srgbClr val="008000"/>
            </a:gs>
            <a:gs pos="6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মাহমুদ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স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পাইকপাড়া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আজগর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্মদ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দাখিল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মাদ্রাসা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চুনারুঘাট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গঞ্জ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0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69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0" y="1368106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846FB-7C9C-4C83-9082-0A628456BEFD}"/>
              </a:ext>
            </a:extLst>
          </p:cNvPr>
          <p:cNvGrpSpPr/>
          <p:nvPr/>
        </p:nvGrpSpPr>
        <p:grpSpPr>
          <a:xfrm>
            <a:off x="240210" y="170420"/>
            <a:ext cx="11704320" cy="1169386"/>
            <a:chOff x="1641305" y="170420"/>
            <a:chExt cx="8806209" cy="11693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4BCEEF-4E65-4FD7-8307-C755AC6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305" y="199270"/>
              <a:ext cx="1505757" cy="11405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E7807A-56AC-4000-8DC0-9FA9B108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1757" y="170420"/>
              <a:ext cx="1505757" cy="114053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01BEA2-3C8A-4A42-A2C1-DB49DF638E93}"/>
              </a:ext>
            </a:extLst>
          </p:cNvPr>
          <p:cNvSpPr txBox="1"/>
          <p:nvPr/>
        </p:nvSpPr>
        <p:spPr>
          <a:xfrm>
            <a:off x="508218" y="5021094"/>
            <a:ext cx="113538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ফ্লাইআউট মেনু তালিকা থেকে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মেনুতে ক্লিক করলে পাশেই আর একটি ফ্লাইআউট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মেনুতে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এর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তালিকা পা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যাবে।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2B93A9-C00D-4975-856E-AE2347219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801" y="535402"/>
            <a:ext cx="5142399" cy="40258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4E862FD-98E9-40FE-805E-982E88357153}"/>
              </a:ext>
            </a:extLst>
          </p:cNvPr>
          <p:cNvSpPr/>
          <p:nvPr/>
        </p:nvSpPr>
        <p:spPr>
          <a:xfrm>
            <a:off x="3555491" y="3860800"/>
            <a:ext cx="1219709" cy="361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3B86EB-ED7F-47F8-8CA2-AD822BCC8A3A}"/>
              </a:ext>
            </a:extLst>
          </p:cNvPr>
          <p:cNvSpPr/>
          <p:nvPr/>
        </p:nvSpPr>
        <p:spPr>
          <a:xfrm>
            <a:off x="4850637" y="1187198"/>
            <a:ext cx="1829426" cy="361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C2E4EB-A16C-4DF8-9BF3-460F45CADC8C}"/>
              </a:ext>
            </a:extLst>
          </p:cNvPr>
          <p:cNvSpPr/>
          <p:nvPr/>
        </p:nvSpPr>
        <p:spPr>
          <a:xfrm>
            <a:off x="6687324" y="1999998"/>
            <a:ext cx="1829426" cy="279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25AC089-B2BC-4B1D-8E50-4B92F9A7382D}"/>
              </a:ext>
            </a:extLst>
          </p:cNvPr>
          <p:cNvSpPr/>
          <p:nvPr/>
        </p:nvSpPr>
        <p:spPr>
          <a:xfrm rot="666149">
            <a:off x="4501641" y="1578560"/>
            <a:ext cx="484632" cy="22313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0D4FB1ED-57D6-4D03-BFCC-F39651C6E7D2}"/>
              </a:ext>
            </a:extLst>
          </p:cNvPr>
          <p:cNvSpPr/>
          <p:nvPr/>
        </p:nvSpPr>
        <p:spPr>
          <a:xfrm flipV="1">
            <a:off x="6729869" y="1269186"/>
            <a:ext cx="906262" cy="65282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20" grpId="0" animBg="1"/>
      <p:bldP spid="17" grpId="0" animBg="1"/>
      <p:bldP spid="24" grpId="0" animBg="1"/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1164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Mahmud</dc:creator>
  <cp:lastModifiedBy>Sumon Mahmud</cp:lastModifiedBy>
  <cp:revision>41</cp:revision>
  <dcterms:created xsi:type="dcterms:W3CDTF">2020-09-24T06:39:45Z</dcterms:created>
  <dcterms:modified xsi:type="dcterms:W3CDTF">2020-09-28T04:05:51Z</dcterms:modified>
</cp:coreProperties>
</file>