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83" r:id="rId6"/>
    <p:sldId id="262" r:id="rId7"/>
    <p:sldId id="263" r:id="rId8"/>
    <p:sldId id="264" r:id="rId9"/>
    <p:sldId id="265" r:id="rId10"/>
    <p:sldId id="276" r:id="rId11"/>
    <p:sldId id="284" r:id="rId12"/>
    <p:sldId id="267" r:id="rId13"/>
    <p:sldId id="268" r:id="rId14"/>
    <p:sldId id="278" r:id="rId15"/>
    <p:sldId id="279" r:id="rId16"/>
    <p:sldId id="280" r:id="rId17"/>
    <p:sldId id="281" r:id="rId18"/>
    <p:sldId id="272" r:id="rId19"/>
    <p:sldId id="28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TIGJjH17I/fe3urE8W/Lw==" hashData="Q3g49n+rcKWRrcnKdoRXK8u8DpaNHiTyt7tu3qNkPf0pXRFndlHQC/dzeR/APIRS3d/dpr+MqUhOT1Y7hkTlZ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7E5D-8119-4BE8-BD91-0DC268CB1B0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27C58-AB82-42A1-9FDA-2AA56D2CD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1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6536E-B98B-47EC-BEFB-F6993DF07B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8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97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1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9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364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7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31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086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34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33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7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64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8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11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59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4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98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1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74620F-502F-4460-B786-2BC15B4E5A2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1C79C5-4EDC-466B-B6F5-959AD5F2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9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478970"/>
            <a:ext cx="11248572" cy="5921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493" y="788020"/>
            <a:ext cx="106389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9714" y="6371771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4" y="617517"/>
            <a:ext cx="10972800" cy="5640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2754" y="617517"/>
            <a:ext cx="503513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3802" y="2693165"/>
            <a:ext cx="1436915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5097" y="2693163"/>
            <a:ext cx="509451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 কাকে বলে, সংজ্ঞা দাও?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" r="15788"/>
          <a:stretch/>
        </p:blipFill>
        <p:spPr>
          <a:xfrm>
            <a:off x="9116292" y="617517"/>
            <a:ext cx="2336800" cy="1552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69714" y="6408059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594033"/>
            <a:ext cx="10901548" cy="5667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3060" y="617518"/>
            <a:ext cx="6685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উত্তরটি জেনে নেয়া যাকঃ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486888" y="2027479"/>
            <a:ext cx="10860644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একই এককে সমজাতীয় দুইটি রাশির পরিমাণের একটি অপরটির কত গুণ বা কত অংশ তা একটি ভগ্নাংশ দ্বারা প্রকাশ করা যায়। এই ভগ্নাংশটিকে রাশি দুইটির অনুপাত বলে।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167" y="3139772"/>
            <a:ext cx="1219200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১নংবাড়ি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974028" y="3139772"/>
            <a:ext cx="1219200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নংবাড়ি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31765" y="4208269"/>
            <a:ext cx="941756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১ নং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ও ২ নং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আয়তনের অনুপাত কত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105341" y="338668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9997714" y="340138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2046514" y="5184226"/>
            <a:ext cx="7988073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latin typeface="NikoshBAN" pitchFamily="2" charset="0"/>
                <a:cs typeface="NikoshBAN" pitchFamily="2" charset="0"/>
              </a:rPr>
              <a:t>x: y =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 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980911" y="3184759"/>
            <a:ext cx="256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আয়তন ১১২ ঘন মিঃ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315" y="3139772"/>
            <a:ext cx="256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আয়তন ২২৪ ঘন মিঃ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1913" y="778808"/>
            <a:ext cx="3561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দেখো ও মন্তব্য করঃ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0" y="622620"/>
            <a:ext cx="3775842" cy="25888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11" y="622620"/>
            <a:ext cx="3873346" cy="25873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7" name="TextBox 16"/>
          <p:cNvSpPr txBox="1"/>
          <p:nvPr/>
        </p:nvSpPr>
        <p:spPr>
          <a:xfrm>
            <a:off x="9869714" y="6408059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4"/>
          <p:cNvSpPr txBox="1"/>
          <p:nvPr/>
        </p:nvSpPr>
        <p:spPr>
          <a:xfrm>
            <a:off x="5036022" y="3661114"/>
            <a:ext cx="2509651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a: b =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3010190" y="4475660"/>
            <a:ext cx="568254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এখন লিখা যায় যে,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x: y = a: b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3010190" y="5121991"/>
            <a:ext cx="6234691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 নিয়ম কে বলা হয়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সমানুপাত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6" y="633398"/>
            <a:ext cx="4583536" cy="27546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MARUF\Desktop\pic contin\কমলা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253" y="633398"/>
            <a:ext cx="4290608" cy="27546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33147" y="1721048"/>
            <a:ext cx="2401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আপেল=৫টি ধরি,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4433" y="2244268"/>
            <a:ext cx="2668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কমলা=১০টি ধরি,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69714" y="6408059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3818" y="795647"/>
            <a:ext cx="592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১৫ মিনিট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649" y="2162406"/>
            <a:ext cx="1603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202377" y="2954086"/>
            <a:ext cx="834736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 ও পুত্রের বর্তমান বয়সের অনুপাত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7 : 2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 পরে তাদের বয়সের অনুপাত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: 3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হবে। তাদের বর্তমান বয়স কত 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2377" y="2204303"/>
            <a:ext cx="610391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সমানুপাত কাকে বলে 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t="25948" r="7880" b="18141"/>
          <a:stretch/>
        </p:blipFill>
        <p:spPr>
          <a:xfrm>
            <a:off x="641266" y="628726"/>
            <a:ext cx="2101934" cy="10331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9869714" y="6408059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2629" y="798286"/>
            <a:ext cx="8084457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 গুলো নিয়ে চিন্তা করি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r="55514"/>
          <a:stretch/>
        </p:blipFill>
        <p:spPr>
          <a:xfrm>
            <a:off x="1712686" y="1444617"/>
            <a:ext cx="3018970" cy="32688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1915886" y="4898172"/>
            <a:ext cx="261257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 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4" r="11404" b="14429"/>
          <a:stretch/>
        </p:blipFill>
        <p:spPr>
          <a:xfrm>
            <a:off x="7489371" y="1444616"/>
            <a:ext cx="2975428" cy="32688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TextBox 10"/>
          <p:cNvSpPr txBox="1"/>
          <p:nvPr/>
        </p:nvSpPr>
        <p:spPr>
          <a:xfrm>
            <a:off x="7968342" y="4804737"/>
            <a:ext cx="1654629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69714" y="6408059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8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43" y="682171"/>
            <a:ext cx="6589486" cy="4136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6514" y="5167086"/>
            <a:ext cx="754742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তাদের বয়সের সমষ্টি = ৭০ বছর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9714" y="6408059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0" y="580571"/>
            <a:ext cx="2809875" cy="1628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3448505" y="901472"/>
            <a:ext cx="634274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২০ 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6629" y="2975429"/>
            <a:ext cx="10247085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 ও পুত্রের বয়সের সমষ্টি ৭০ বছর। ৬ বছর পূর্বে তাদের বয়সের অনুপাত ছিল ৫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। ৪  বছর পরে তাদের বয়সের অনুপাত কত হবে?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9714" y="6408059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6514" y="0"/>
            <a:ext cx="1698171" cy="64633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657" y="494727"/>
            <a:ext cx="108566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আখের রসে চিনি ও পানির অনুপাত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3:4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হলে, এতে কী পরিমাণ চিনি আছে?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ক) ৭০%  খ) ৪২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৮৬% গ) ৪০% ঘ) ৩০%  </a:t>
            </a:r>
          </a:p>
          <a:p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উত্তরঃঘ)৩০%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সংখ্যার অনুপাত ২</a:t>
            </a:r>
            <a:r>
              <a:rPr lang="en-US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এবং তাদের ল</a:t>
            </a:r>
            <a:r>
              <a:rPr lang="en-US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54 </a:t>
            </a:r>
            <a:r>
              <a:rPr lang="bn-BD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 তাদের গ</a:t>
            </a:r>
            <a:r>
              <a:rPr lang="en-US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?</a:t>
            </a:r>
          </a:p>
          <a:p>
            <a:r>
              <a:rPr lang="bn-BD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bn-BD" sz="2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ক) ২ খ) ৩ গ) ৬ ঘ) ৯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a.b,c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ক্রমিক সমানুপাতী হলে নিচের কোনটি সঠিক?</a:t>
            </a:r>
          </a:p>
          <a:p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ক)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a±=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b±=ac 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 =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a=b=c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3143" y="5560981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খ)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b±=ac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143" y="646331"/>
            <a:ext cx="2095500" cy="2066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69714" y="6408059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1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22" y="578873"/>
            <a:ext cx="5336454" cy="26438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2541320" y="1077637"/>
            <a:ext cx="219867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123" y="3621974"/>
            <a:ext cx="10973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মাতা ও কন্যার বর্তমান বয়সের সমষ্টি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বছর।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t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বছর পূর্বে তাদের বয়সের অনুপাত ছিল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r: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পরে তাদের বয়সের অনুপাত কত হবে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9714" y="6408059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35429"/>
            <a:ext cx="11219543" cy="5936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-76200"/>
            <a:ext cx="1627773" cy="853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086" y="435429"/>
            <a:ext cx="2042337" cy="2914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4377" y="2294601"/>
            <a:ext cx="3457575" cy="166199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r>
              <a:rPr lang="bn-BD" sz="1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(গণিত ও সাবি</a:t>
            </a:r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BD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০১৭৪১-১৯৮৪৮০ 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mahaburrashidict56@gmail.com</a:t>
            </a:r>
            <a:endParaRPr lang="bn-BD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241" y="4010306"/>
            <a:ext cx="3231160" cy="1908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2066670"/>
            <a:ext cx="573074" cy="3779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757" y="615701"/>
            <a:ext cx="1298561" cy="15546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29028" y="2276206"/>
            <a:ext cx="3276600" cy="22547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৯ম ও ১০ম </a:t>
            </a:r>
          </a:p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বিষয়ঃ সাধারণ গণিত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  <a:endParaRPr lang="bn-BD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সময়ঃ ৫০ মিনিট</a:t>
            </a:r>
          </a:p>
          <a:p>
            <a:r>
              <a:rPr lang="bn-B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তাং ০৯/০৯/২০২০ ইং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69714" y="6371770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4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2" y="609600"/>
            <a:ext cx="10972800" cy="5636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2300" y="609600"/>
            <a:ext cx="579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থেকো </a:t>
            </a:r>
          </a:p>
          <a:p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 কে </a:t>
            </a:r>
          </a:p>
          <a:p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ধন্যবাদ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9714" y="6408059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6685" y="3167691"/>
            <a:ext cx="161925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ফুটবল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8524" y="3136912"/>
            <a:ext cx="1495425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ক্রিকেট বল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9199" y="3251017"/>
            <a:ext cx="188595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ব্যাসার্ধ ১২ সেমি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9932" y="3167691"/>
            <a:ext cx="158115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ব্যাসার্ধ ৩ সেমি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5181601"/>
            <a:ext cx="7239000" cy="584775"/>
          </a:xfrm>
          <a:prstGeom prst="rect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ফুটবলের ব্যাসার্ধ, ক্রিকেট বলের ব্যাসার্ধের  কত গুণ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7983" r="7722"/>
          <a:stretch/>
        </p:blipFill>
        <p:spPr bwMode="auto">
          <a:xfrm>
            <a:off x="7924800" y="683923"/>
            <a:ext cx="1855724" cy="178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5149" y="659062"/>
            <a:ext cx="1483375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আলোচনা করিঃ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74" y="659062"/>
            <a:ext cx="2469661" cy="2477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80524" y="6480630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3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244" y="-101861"/>
            <a:ext cx="19050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 করিঃ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365" y="601008"/>
            <a:ext cx="11045012" cy="5509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ফুটবলঃক্রিকেটবল  =</a:t>
            </a:r>
          </a:p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১২ </a:t>
            </a:r>
          </a:p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৩</a:t>
            </a:r>
          </a:p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</a:p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=  ৪</a:t>
            </a:r>
          </a:p>
          <a:p>
            <a:pPr algn="ctr"/>
            <a:endParaRPr lang="bn-BD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220203" y="2522847"/>
            <a:ext cx="10668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82914" y="5032990"/>
            <a:ext cx="868680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অর্থাৎ ফুটবলের ব্যাসার্ধ, ক্রিকেট বলের ব্যাসার্ধের ৪ গুণ।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6610109" y="292846"/>
            <a:ext cx="1828800" cy="1015663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:৩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69714" y="6408059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522514"/>
            <a:ext cx="11127180" cy="5807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399" y="750977"/>
            <a:ext cx="493617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শিরোনাম...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68" y="2335378"/>
            <a:ext cx="848027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459" y="0"/>
            <a:ext cx="2847079" cy="6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7837" y="-134988"/>
            <a:ext cx="2636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652466"/>
            <a:ext cx="11234057" cy="5748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972" y="2010623"/>
            <a:ext cx="11234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অনুপাত ব্যাখ্যা করতে পারবে;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সমানুপাত ব্যাখ্যা করতে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সমস্যা সমাধানে অনুপাত ও সমানুপাত ব্যবহার করতে পারবে।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69714" y="6408059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719338" y="1271946"/>
            <a:ext cx="1171547" cy="33337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162111" y="3673877"/>
            <a:ext cx="1219200" cy="42385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7"/>
          <p:cNvSpPr txBox="1"/>
          <p:nvPr/>
        </p:nvSpPr>
        <p:spPr>
          <a:xfrm>
            <a:off x="6079678" y="791148"/>
            <a:ext cx="9437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5655992" y="3363390"/>
            <a:ext cx="752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4603887" y="83370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4162111" y="322760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1"/>
              <p:cNvSpPr txBox="1"/>
              <p:nvPr/>
            </p:nvSpPr>
            <p:spPr>
              <a:xfrm>
                <a:off x="638629" y="5129097"/>
                <a:ext cx="10900227" cy="124373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ফুটবলের ব্যাসার্ধ=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এবং ক্রিকেট বলের ব্যাসার্ধ=</a:t>
                </a:r>
                <a:r>
                  <a:rPr lang="en-US" sz="3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bn-BD" sz="32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হলে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𝒃</m:t>
                        </m:r>
                      </m:den>
                    </m:f>
                    <m:r>
                      <a:rPr lang="en-US" sz="3200" b="1" i="1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কী ধরণের অনুপাত বলা হয় ?  </a:t>
                </a:r>
                <a:endParaRPr lang="en-US" sz="32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9" y="5129097"/>
                <a:ext cx="10900227" cy="1243738"/>
              </a:xfrm>
              <a:prstGeom prst="rect">
                <a:avLst/>
              </a:prstGeom>
              <a:blipFill rotWithShape="0">
                <a:blip r:embed="rId2"/>
                <a:stretch>
                  <a:fillRect l="-1115" t="-1435" b="-1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486" y="3103633"/>
            <a:ext cx="1853345" cy="1780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9858" y="-88322"/>
            <a:ext cx="47244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বস্তুগুলো নিয়ে চিন্তা করিঃ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69714" y="6408059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611" y="622346"/>
            <a:ext cx="2469094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135088"/>
            <a:ext cx="3505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ধান= ৮০০ কেজি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68462" y="3352800"/>
            <a:ext cx="2690813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গম= ১০ কেজি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3385457" y="4916402"/>
            <a:ext cx="59436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ধান ও গমের অনুপাত কত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ARUF\Desktop\pic contin\ধান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45136" r="11830"/>
          <a:stretch/>
        </p:blipFill>
        <p:spPr bwMode="auto">
          <a:xfrm>
            <a:off x="685800" y="645888"/>
            <a:ext cx="3505199" cy="24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UF\Desktop\pic contin\গম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53" y="608047"/>
            <a:ext cx="3508033" cy="27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5940" y="645888"/>
            <a:ext cx="3018972" cy="212365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ছবি গুলো নিয়ে আলোচনা ও মন্তব্য করিঃ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69714" y="6408059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5" r="13888"/>
          <a:stretch/>
        </p:blipFill>
        <p:spPr>
          <a:xfrm>
            <a:off x="576124" y="805444"/>
            <a:ext cx="4756704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10"/>
          <p:cNvSpPr txBox="1"/>
          <p:nvPr/>
        </p:nvSpPr>
        <p:spPr>
          <a:xfrm>
            <a:off x="794059" y="3259976"/>
            <a:ext cx="32766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ধান= ৮০০ কেজি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69" y="570089"/>
            <a:ext cx="3174207" cy="2060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12"/>
          <p:cNvSpPr txBox="1"/>
          <p:nvPr/>
        </p:nvSpPr>
        <p:spPr>
          <a:xfrm>
            <a:off x="9266773" y="2752145"/>
            <a:ext cx="21336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কলা=৫টি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307172" y="4942014"/>
            <a:ext cx="7620000" cy="1292662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ধান ও কলার অনুপাত কত 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69714" y="6408059"/>
            <a:ext cx="2322286" cy="37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3463" y="729221"/>
            <a:ext cx="3018972" cy="212365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ছবি গুলো নিয়ে আলোচনা ও মন্তব্য করিঃ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0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514</TotalTime>
  <Words>606</Words>
  <Application>Microsoft Office PowerPoint</Application>
  <PresentationFormat>Widescreen</PresentationFormat>
  <Paragraphs>125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Garamond</vt:lpstr>
      <vt:lpstr>NikoshBAN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Mahbub Rashid</dc:creator>
  <cp:lastModifiedBy>Md. Mahbub Rashid</cp:lastModifiedBy>
  <cp:revision>69</cp:revision>
  <dcterms:created xsi:type="dcterms:W3CDTF">2020-09-10T13:48:12Z</dcterms:created>
  <dcterms:modified xsi:type="dcterms:W3CDTF">2020-09-28T05:05:20Z</dcterms:modified>
</cp:coreProperties>
</file>