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75" r:id="rId11"/>
    <p:sldId id="277" r:id="rId12"/>
    <p:sldId id="265" r:id="rId13"/>
    <p:sldId id="270" r:id="rId14"/>
    <p:sldId id="268" r:id="rId15"/>
    <p:sldId id="269" r:id="rId16"/>
    <p:sldId id="266" r:id="rId17"/>
    <p:sldId id="267" r:id="rId18"/>
    <p:sldId id="274" r:id="rId19"/>
    <p:sldId id="273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5195" y="349800"/>
            <a:ext cx="5569527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06" y="2188447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4800"/>
            <a:ext cx="82677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" y="3989526"/>
            <a:ext cx="83058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যোজনী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5319792"/>
            <a:ext cx="83058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73" y="838200"/>
            <a:ext cx="8305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যু্ক্ত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133" y="2895600"/>
            <a:ext cx="7957734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2 </a:t>
            </a:r>
            <a:r>
              <a:rPr lang="en-US" sz="3200" dirty="0">
                <a:latin typeface="Times New Roman"/>
                <a:cs typeface="Times New Roman"/>
              </a:rPr>
              <a:t>× 2 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algn="ctr"/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                                =</a:t>
            </a:r>
            <a:r>
              <a:rPr lang="en-US" sz="3200" dirty="0">
                <a:latin typeface="Times New Roman"/>
                <a:cs typeface="Times New Roman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284142"/>
            <a:ext cx="84582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marL="742950" indent="-742950" algn="ctr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ctr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119039"/>
            <a:ext cx="693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Na(11)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2p</a:t>
            </a:r>
            <a:r>
              <a:rPr lang="en-US" sz="3200" baseline="30000" dirty="0" smtClean="0">
                <a:latin typeface="Times New Roman"/>
                <a:cs typeface="Times New Roman"/>
              </a:rPr>
              <a:t>6 </a:t>
            </a:r>
            <a:r>
              <a:rPr lang="en-US" sz="3200" dirty="0" smtClean="0">
                <a:latin typeface="Times New Roman"/>
                <a:cs typeface="Times New Roman"/>
              </a:rPr>
              <a:t>3s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047648"/>
            <a:ext cx="693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Mg(12)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2p</a:t>
            </a:r>
            <a:r>
              <a:rPr lang="en-US" sz="3200" baseline="30000" dirty="0" smtClean="0">
                <a:latin typeface="Times New Roman"/>
                <a:cs typeface="Times New Roman"/>
              </a:rPr>
              <a:t>6 </a:t>
            </a:r>
            <a:r>
              <a:rPr lang="en-US" sz="3200" dirty="0" smtClean="0">
                <a:latin typeface="Times New Roman"/>
                <a:cs typeface="Times New Roman"/>
              </a:rPr>
              <a:t>3s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962048"/>
            <a:ext cx="693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N(7)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655" y="5850612"/>
            <a:ext cx="693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O(8)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629619"/>
            <a:ext cx="4600575" cy="1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907" y="2222069"/>
            <a:ext cx="5029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755" y="4191000"/>
            <a:ext cx="600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ফ্লোরিনের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24384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ফসফরাসের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" y="1244858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ফসফরাসের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346960"/>
            <a:ext cx="6934200" cy="122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P(15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2p</a:t>
            </a:r>
            <a:r>
              <a:rPr lang="en-US" sz="3200" baseline="30000" dirty="0" smtClean="0">
                <a:latin typeface="Times New Roman"/>
                <a:cs typeface="Times New Roman"/>
              </a:rPr>
              <a:t>6 </a:t>
            </a:r>
            <a:r>
              <a:rPr lang="en-US" sz="3200" dirty="0" smtClean="0">
                <a:latin typeface="Times New Roman"/>
                <a:cs typeface="Times New Roman"/>
              </a:rPr>
              <a:t>3s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3p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3p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3p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" y="3733800"/>
            <a:ext cx="77724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উত্তেজিত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*(15)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b="1" dirty="0" smtClean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b="1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s</a:t>
            </a:r>
            <a:r>
              <a:rPr lang="en-US" sz="3200" baseline="30000" dirty="0" smtClean="0">
                <a:latin typeface="Times New Roman"/>
                <a:cs typeface="Times New Roman"/>
              </a:rPr>
              <a:t>2 </a:t>
            </a:r>
            <a:r>
              <a:rPr lang="en-US" sz="3200" b="1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p</a:t>
            </a:r>
            <a:r>
              <a:rPr lang="en-US" sz="3200" baseline="30000" dirty="0" smtClean="0">
                <a:latin typeface="Times New Roman"/>
                <a:cs typeface="Times New Roman"/>
              </a:rPr>
              <a:t>6 </a:t>
            </a:r>
            <a:r>
              <a:rPr lang="en-US" sz="3200" b="1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s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="1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p</a:t>
            </a:r>
            <a:r>
              <a:rPr lang="en-US" sz="3200" baseline="-25000" dirty="0" smtClean="0">
                <a:latin typeface="Times New Roman"/>
                <a:cs typeface="Times New Roman"/>
              </a:rPr>
              <a:t>x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="1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p</a:t>
            </a:r>
            <a:r>
              <a:rPr lang="en-US" sz="3200" baseline="-25000" dirty="0" smtClean="0">
                <a:latin typeface="Times New Roman"/>
                <a:cs typeface="Times New Roman"/>
              </a:rPr>
              <a:t>y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="1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p</a:t>
            </a:r>
            <a:r>
              <a:rPr lang="en-US" sz="3200" baseline="-25000" dirty="0" smtClean="0">
                <a:latin typeface="Times New Roman"/>
                <a:cs typeface="Times New Roman"/>
              </a:rPr>
              <a:t>z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r>
              <a:rPr lang="en-US" sz="3200" b="1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d</a:t>
            </a:r>
            <a:r>
              <a:rPr lang="en-US" sz="3200" baseline="-25000" dirty="0" smtClean="0">
                <a:latin typeface="Times New Roman"/>
                <a:cs typeface="Times New Roman"/>
              </a:rPr>
              <a:t>xy</a:t>
            </a:r>
            <a:r>
              <a:rPr lang="en-US" sz="3200" baseline="30000" dirty="0" smtClean="0">
                <a:latin typeface="Times New Roman"/>
                <a:cs typeface="Times New Roman"/>
              </a:rPr>
              <a:t>1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288280"/>
            <a:ext cx="7010400" cy="1264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57200"/>
            <a:ext cx="7010400" cy="1264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118360"/>
            <a:ext cx="7010400" cy="777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00400"/>
            <a:ext cx="3657600" cy="312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 – 3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= 2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200400"/>
            <a:ext cx="3657600" cy="312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 – 5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= 0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280" y="940236"/>
            <a:ext cx="5448300" cy="2346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ক্যালি-ন্যাটা-লিথিয়াম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ফ্লোরিনের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চলিছে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ক্লোরিন-ব্রোমিন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আর্জেন্টাম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ফ্রান্সিয়াম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রুবিডিয়াম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সিজিয়াম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" y="696396"/>
            <a:ext cx="2880360" cy="2468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গ্রুপ-১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গ্রুপ-১৭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4114800"/>
            <a:ext cx="5326380" cy="2423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বেরেলিয়াম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দুই-দুই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ছুঁই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স্ট্রোনসিয়াম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বেরিয়াম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দুই-দুই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" y="3733800"/>
            <a:ext cx="288036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গ্রুপ-২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গ্রুপ-১২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3413760"/>
            <a:ext cx="3810000" cy="624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লিমেরিক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0420" y="243840"/>
            <a:ext cx="3810000" cy="624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লিমেরিক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064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2650" y="2834640"/>
            <a:ext cx="54483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ফসফরাসে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তিন-পাঁচ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দুই-তিন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নাইট্রোজেনটা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তিনে-পাঁচে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দুই-চার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এক-দুই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ছুঁই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দুই-চার-ছয়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ধা-ধিন-ধিন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57200"/>
            <a:ext cx="70104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গ্রুপ-১৩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চৌদ্দ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9865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738392"/>
            <a:ext cx="2797265" cy="1940004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888" y="3962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সালফারের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754" y="1905000"/>
            <a:ext cx="8430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নাইট্রোজেনের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ফসফরাসের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59110"/>
            <a:ext cx="1987810" cy="2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4704" y="3934123"/>
            <a:ext cx="4696951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 ও ৫.২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9800" y="19514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home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686" y1="63182" x2="67249" y2="7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86" y="1024358"/>
            <a:ext cx="1843020" cy="15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" y="3280155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5069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(ii) 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(iii) CO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ধন্যবাদ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560"/>
            <a:ext cx="8610600" cy="324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505200"/>
            <a:ext cx="655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2375759" y="920621"/>
            <a:ext cx="4953646" cy="50167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8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05318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31198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109070"/>
            <a:ext cx="7696200" cy="71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5" y="3230106"/>
            <a:ext cx="7696200" cy="140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97" y="5029200"/>
            <a:ext cx="7696200" cy="1376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648200"/>
            <a:ext cx="68580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কক্ষপথের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06" y="1647984"/>
            <a:ext cx="2484894" cy="268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127" y="1670165"/>
            <a:ext cx="2466814" cy="22740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কক্ষপথকে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69094"/>
            <a:ext cx="3505200" cy="22979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50336" y="2995733"/>
            <a:ext cx="2895600" cy="1008579"/>
            <a:chOff x="5550336" y="2995733"/>
            <a:chExt cx="2895600" cy="1008579"/>
          </a:xfrm>
        </p:grpSpPr>
        <p:sp>
          <p:nvSpPr>
            <p:cNvPr id="8" name="Rectangle 7"/>
            <p:cNvSpPr/>
            <p:nvPr/>
          </p:nvSpPr>
          <p:spPr>
            <a:xfrm>
              <a:off x="5550336" y="3470912"/>
              <a:ext cx="28956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যো্জ্যতা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 rot="19571260">
              <a:off x="5609722" y="2995733"/>
              <a:ext cx="95541" cy="857368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33040" y="661906"/>
            <a:ext cx="2089773" cy="1291323"/>
            <a:chOff x="1533040" y="661906"/>
            <a:chExt cx="2089773" cy="1291323"/>
          </a:xfrm>
        </p:grpSpPr>
        <p:sp>
          <p:nvSpPr>
            <p:cNvPr id="3" name="Rectangle 2"/>
            <p:cNvSpPr/>
            <p:nvPr/>
          </p:nvSpPr>
          <p:spPr>
            <a:xfrm>
              <a:off x="1533040" y="661906"/>
              <a:ext cx="19812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যোজনী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শেল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 rot="19571260" flipV="1">
              <a:off x="3505934" y="1049578"/>
              <a:ext cx="116879" cy="903651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10534" y="4572001"/>
            <a:ext cx="6009466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Mg(12)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1s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2s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2p</a:t>
            </a:r>
            <a:r>
              <a:rPr lang="en-US" sz="2800" baseline="30000" dirty="0" smtClean="0">
                <a:latin typeface="Times New Roman"/>
                <a:cs typeface="Times New Roman"/>
              </a:rPr>
              <a:t>6</a:t>
            </a:r>
            <a:r>
              <a:rPr lang="en-US" sz="2800" dirty="0" smtClean="0">
                <a:latin typeface="Times New Roman"/>
                <a:cs typeface="Times New Roman"/>
              </a:rPr>
              <a:t>3s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127" y="5666568"/>
            <a:ext cx="8517609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2" y="3581400"/>
            <a:ext cx="487421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0037" y="5867400"/>
            <a:ext cx="6009466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1s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2s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2p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743200"/>
            <a:ext cx="6009466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(18)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1s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2s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2p</a:t>
            </a:r>
            <a:r>
              <a:rPr lang="en-US" sz="2800" baseline="30000" dirty="0" smtClean="0">
                <a:latin typeface="Times New Roman"/>
                <a:cs typeface="Times New Roman"/>
              </a:rPr>
              <a:t>6</a:t>
            </a:r>
            <a:r>
              <a:rPr lang="en-US" sz="2800" dirty="0" smtClean="0">
                <a:latin typeface="Times New Roman"/>
                <a:cs typeface="Times New Roman"/>
              </a:rPr>
              <a:t>3s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3p</a:t>
            </a:r>
            <a:r>
              <a:rPr lang="en-US" sz="2800" baseline="30000" dirty="0" smtClean="0">
                <a:latin typeface="Times New Roman"/>
                <a:cs typeface="Times New Roman"/>
              </a:rPr>
              <a:t>6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0" y="1103064"/>
            <a:ext cx="25146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389450"/>
            <a:ext cx="2989856" cy="2243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05939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785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52</cp:revision>
  <dcterms:created xsi:type="dcterms:W3CDTF">2006-08-16T00:00:00Z</dcterms:created>
  <dcterms:modified xsi:type="dcterms:W3CDTF">2020-09-28T05:20:10Z</dcterms:modified>
</cp:coreProperties>
</file>