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7" r:id="rId2"/>
    <p:sldId id="258" r:id="rId3"/>
    <p:sldId id="259" r:id="rId4"/>
    <p:sldId id="276" r:id="rId5"/>
    <p:sldId id="260" r:id="rId6"/>
    <p:sldId id="266" r:id="rId7"/>
    <p:sldId id="275" r:id="rId8"/>
    <p:sldId id="261" r:id="rId9"/>
    <p:sldId id="262" r:id="rId10"/>
    <p:sldId id="263" r:id="rId11"/>
    <p:sldId id="272" r:id="rId12"/>
    <p:sldId id="273" r:id="rId13"/>
    <p:sldId id="274" r:id="rId14"/>
    <p:sldId id="264" r:id="rId15"/>
    <p:sldId id="265" r:id="rId16"/>
    <p:sldId id="267" r:id="rId17"/>
    <p:sldId id="269" r:id="rId18"/>
    <p:sldId id="270" r:id="rId19"/>
    <p:sldId id="271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006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42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55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301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05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032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949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619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47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86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9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769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5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15.jpeg"/><Relationship Id="rId7" Type="http://schemas.openxmlformats.org/officeDocument/2006/relationships/image" Target="../media/image6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9.jpeg"/><Relationship Id="rId11" Type="http://schemas.openxmlformats.org/officeDocument/2006/relationships/image" Target="../media/image58.wmf"/><Relationship Id="rId5" Type="http://schemas.openxmlformats.org/officeDocument/2006/relationships/image" Target="../media/image9.jpe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16.jpeg"/><Relationship Id="rId9" Type="http://schemas.openxmlformats.org/officeDocument/2006/relationships/image" Target="../media/image6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jpeg"/><Relationship Id="rId4" Type="http://schemas.openxmlformats.org/officeDocument/2006/relationships/image" Target="../media/image70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6546574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3252"/>
            <a:ext cx="304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19200" y="609600"/>
            <a:ext cx="6400800" cy="1143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আসসালামু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আলাইকুম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Half Frame 6"/>
          <p:cNvSpPr/>
          <p:nvPr/>
        </p:nvSpPr>
        <p:spPr>
          <a:xfrm>
            <a:off x="0" y="0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6200000">
            <a:off x="76200" y="5562600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7848599" y="-96079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7924800" y="5479774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196547"/>
            <a:ext cx="3505200" cy="336605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86000" y="5645426"/>
            <a:ext cx="4797287" cy="919369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শুভেচ্ছা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24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6546574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3252"/>
            <a:ext cx="304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alf Frame 5"/>
          <p:cNvSpPr/>
          <p:nvPr/>
        </p:nvSpPr>
        <p:spPr>
          <a:xfrm>
            <a:off x="0" y="0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200000">
            <a:off x="76200" y="5562600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7848599" y="-96079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0800000">
            <a:off x="7924800" y="5479774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lowchart: Or 10"/>
          <p:cNvSpPr/>
          <p:nvPr/>
        </p:nvSpPr>
        <p:spPr>
          <a:xfrm>
            <a:off x="0" y="762000"/>
            <a:ext cx="304800" cy="304800"/>
          </a:xfrm>
          <a:prstGeom prst="flowChartOr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00B05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Or 11"/>
          <p:cNvSpPr/>
          <p:nvPr/>
        </p:nvSpPr>
        <p:spPr>
          <a:xfrm>
            <a:off x="0" y="6019800"/>
            <a:ext cx="304800" cy="304800"/>
          </a:xfrm>
          <a:prstGeom prst="flowChartOr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00B05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Or 12"/>
          <p:cNvSpPr/>
          <p:nvPr/>
        </p:nvSpPr>
        <p:spPr>
          <a:xfrm>
            <a:off x="0" y="4724400"/>
            <a:ext cx="304800" cy="304800"/>
          </a:xfrm>
          <a:prstGeom prst="flowChartOr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00B05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Or 13"/>
          <p:cNvSpPr/>
          <p:nvPr/>
        </p:nvSpPr>
        <p:spPr>
          <a:xfrm>
            <a:off x="0" y="2209800"/>
            <a:ext cx="304800" cy="304800"/>
          </a:xfrm>
          <a:prstGeom prst="flowChartOr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00B05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Or 14"/>
          <p:cNvSpPr/>
          <p:nvPr/>
        </p:nvSpPr>
        <p:spPr>
          <a:xfrm>
            <a:off x="0" y="3429000"/>
            <a:ext cx="304800" cy="304800"/>
          </a:xfrm>
          <a:prstGeom prst="flowChartOr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00B05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4" descr="C:\Users\ATAUR RAHMAN\Desktop\MONIPURI\mm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599" y="2811236"/>
            <a:ext cx="3762647" cy="2446564"/>
          </a:xfrm>
          <a:prstGeom prst="round2DiagRect">
            <a:avLst>
              <a:gd name="adj1" fmla="val 649"/>
              <a:gd name="adj2" fmla="val 28153"/>
            </a:avLst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7" name="TextBox 16"/>
          <p:cNvSpPr txBox="1"/>
          <p:nvPr/>
        </p:nvSpPr>
        <p:spPr>
          <a:xfrm>
            <a:off x="1295400" y="5486400"/>
            <a:ext cx="6934200" cy="523220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এছাড়া ‘</a:t>
            </a:r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মৈ তৈ পাঙন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” নামে মুসলিম মণিপুরি গোষ্ঠীও আছে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2" descr="C:\Users\ATAUR RAHMAN\Desktop\MONIPURI\mo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1194" y="228600"/>
            <a:ext cx="3507206" cy="2514600"/>
          </a:xfrm>
          <a:prstGeom prst="ellipse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Picture 3" descr="C:\Users\ATAUR RAHMAN\Desktop\sobji\m.jpg"/>
          <p:cNvPicPr>
            <a:picLocks noChangeAspect="1" noChangeArrowheads="1"/>
          </p:cNvPicPr>
          <p:nvPr/>
        </p:nvPicPr>
        <p:blipFill>
          <a:blip r:embed="rId5" cstate="print"/>
          <a:srcRect b="3448"/>
          <a:stretch>
            <a:fillRect/>
          </a:stretch>
        </p:blipFill>
        <p:spPr bwMode="auto">
          <a:xfrm>
            <a:off x="457200" y="2819400"/>
            <a:ext cx="3519389" cy="2362200"/>
          </a:xfrm>
          <a:prstGeom prst="round2DiagRect">
            <a:avLst>
              <a:gd name="adj1" fmla="val 36776"/>
              <a:gd name="adj2" fmla="val 0"/>
            </a:avLst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55551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6546574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3252"/>
            <a:ext cx="304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alf Frame 5"/>
          <p:cNvSpPr/>
          <p:nvPr/>
        </p:nvSpPr>
        <p:spPr>
          <a:xfrm>
            <a:off x="0" y="0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200000">
            <a:off x="76200" y="5562600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7848599" y="-96079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0800000">
            <a:off x="7924800" y="5479774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3" descr="C:\Users\ATAUR RAHMAN\Desktop\MONIPURI\m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276600"/>
            <a:ext cx="3276600" cy="2286000"/>
          </a:xfrm>
          <a:prstGeom prst="round2DiagRect">
            <a:avLst>
              <a:gd name="adj1" fmla="val 29654"/>
              <a:gd name="adj2" fmla="val 0"/>
            </a:avLst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1" name="Picture 5" descr="C:\Users\ATAUR RAHMAN\Desktop\MONIPURI\mo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609599"/>
            <a:ext cx="3276600" cy="2418443"/>
          </a:xfrm>
          <a:prstGeom prst="round2DiagRect">
            <a:avLst>
              <a:gd name="adj1" fmla="val 77"/>
              <a:gd name="adj2" fmla="val 29158"/>
            </a:avLst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Picture 6" descr="C:\Users\ATAUR RAHMAN\Desktop\MONIPURI\mo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276600"/>
            <a:ext cx="3581400" cy="2286000"/>
          </a:xfrm>
          <a:prstGeom prst="round2DiagRect">
            <a:avLst>
              <a:gd name="adj1" fmla="val 0"/>
              <a:gd name="adj2" fmla="val 34805"/>
            </a:avLst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609600" y="5715000"/>
            <a:ext cx="7848600" cy="523220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মণিপুরি সংস্কৃতি খুব সমৃদ্ধ । নাচ হচ্ছে তাঁদের সংস্কৃতির অন্যতম অংশ 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7" descr="C:\Users\ATAUR RAHMAN\Desktop\MONIPURI\monouu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609600"/>
            <a:ext cx="3595216" cy="2362200"/>
          </a:xfrm>
          <a:prstGeom prst="round2DiagRect">
            <a:avLst>
              <a:gd name="adj1" fmla="val 36776"/>
              <a:gd name="adj2" fmla="val 0"/>
            </a:avLst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5" name="Oval 14"/>
          <p:cNvSpPr/>
          <p:nvPr/>
        </p:nvSpPr>
        <p:spPr>
          <a:xfrm>
            <a:off x="4267200" y="2667000"/>
            <a:ext cx="914400" cy="9144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7557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6546574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3252"/>
            <a:ext cx="304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alf Frame 5"/>
          <p:cNvSpPr/>
          <p:nvPr/>
        </p:nvSpPr>
        <p:spPr>
          <a:xfrm>
            <a:off x="0" y="0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200000">
            <a:off x="76200" y="5562600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7848599" y="-96079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0800000">
            <a:off x="7924800" y="5479774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152400" y="152400"/>
            <a:ext cx="2286000" cy="457200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:\Users\ATAUR\Desktop\mach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762000"/>
            <a:ext cx="3603401" cy="2057400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2057400" y="28194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ভাত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7400" y="282958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মাছ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3600" y="542038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সবজি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3" descr="C:\Users\ZISAN\Desktop\saotal\va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799" y="762000"/>
            <a:ext cx="3537857" cy="2057400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6" name="Picture 2" descr="C:\Users\ATAUR RAHMAN\Desktop\MARMA UPOJATI\ms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276600"/>
            <a:ext cx="3581400" cy="2133600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7" name="TextBox 16"/>
          <p:cNvSpPr txBox="1"/>
          <p:nvPr/>
        </p:nvSpPr>
        <p:spPr>
          <a:xfrm>
            <a:off x="76200" y="152400"/>
            <a:ext cx="3036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মণিপুরিদের খাবার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57400" y="549658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শুঁটকি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62200" y="6019800"/>
            <a:ext cx="4953000" cy="523220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মণিপুরিরা কোন কোন খাবার খায়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2" descr="C:\Users\DPE\Downloads\MONIPURI\ssss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3281172"/>
            <a:ext cx="3581400" cy="2129028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2762235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8" grpId="0"/>
      <p:bldP spid="19" grpId="0" animBg="1"/>
      <p:bldP spid="1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6546574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3252"/>
            <a:ext cx="304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alf Frame 5"/>
          <p:cNvSpPr/>
          <p:nvPr/>
        </p:nvSpPr>
        <p:spPr>
          <a:xfrm>
            <a:off x="0" y="0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200000">
            <a:off x="76200" y="5562600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7848599" y="-96079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0800000">
            <a:off x="7924800" y="5479774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2" descr="C:\Users\DPE\Downloads\MONIPURI\ma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2286000" cy="1752600"/>
          </a:xfrm>
          <a:prstGeom prst="rect">
            <a:avLst/>
          </a:prstGeom>
          <a:noFill/>
        </p:spPr>
      </p:pic>
      <p:pic>
        <p:nvPicPr>
          <p:cNvPr id="11" name="Picture 3" descr="C:\Users\DPE\Downloads\MONIPURI\man5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228600"/>
            <a:ext cx="2286000" cy="1828800"/>
          </a:xfrm>
          <a:prstGeom prst="rect">
            <a:avLst/>
          </a:prstGeom>
          <a:noFill/>
        </p:spPr>
      </p:pic>
      <p:pic>
        <p:nvPicPr>
          <p:cNvPr id="12" name="Picture 4" descr="C:\Users\DPE\Downloads\MONIPURI\sal.jpg"/>
          <p:cNvPicPr>
            <a:picLocks noChangeAspect="1" noChangeArrowheads="1"/>
          </p:cNvPicPr>
          <p:nvPr/>
        </p:nvPicPr>
        <p:blipFill>
          <a:blip r:embed="rId4" cstate="print"/>
          <a:srcRect r="16361"/>
          <a:stretch>
            <a:fillRect/>
          </a:stretch>
        </p:blipFill>
        <p:spPr bwMode="auto">
          <a:xfrm>
            <a:off x="533400" y="2400895"/>
            <a:ext cx="3886200" cy="3085505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3" name="TextBox 12"/>
          <p:cNvSpPr txBox="1"/>
          <p:nvPr/>
        </p:nvSpPr>
        <p:spPr>
          <a:xfrm>
            <a:off x="2667000" y="609600"/>
            <a:ext cx="3810000" cy="1077218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সামাজিকভাবে মাংস নিষিদ্ধ বলে তাঁরা তা খান না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5" descr="C:\Users\DPE\Downloads\MONIPURI\sal2.JPG"/>
          <p:cNvPicPr>
            <a:picLocks noChangeAspect="1" noChangeArrowheads="1"/>
          </p:cNvPicPr>
          <p:nvPr/>
        </p:nvPicPr>
        <p:blipFill>
          <a:blip r:embed="rId5" cstate="print"/>
          <a:srcRect l="4375" r="5625"/>
          <a:stretch>
            <a:fillRect/>
          </a:stretch>
        </p:blipFill>
        <p:spPr bwMode="auto">
          <a:xfrm>
            <a:off x="4648200" y="2390775"/>
            <a:ext cx="3962400" cy="3095625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5" name="TextBox 14"/>
          <p:cNvSpPr txBox="1"/>
          <p:nvPr/>
        </p:nvSpPr>
        <p:spPr>
          <a:xfrm>
            <a:off x="1143000" y="5816025"/>
            <a:ext cx="7086600" cy="584775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তাদের বিশেষ খাবার হচ্ছে “</a:t>
            </a:r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সিঞ্চেডা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” নামক সালাদ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5000" y="58674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তাদের বিশেষ খাবারের নাম বলতে পারবে ? </a:t>
            </a:r>
            <a:endParaRPr lang="en-US" sz="2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33400" y="381000"/>
            <a:ext cx="1611255" cy="1611255"/>
            <a:chOff x="658458" y="458760"/>
            <a:chExt cx="1611255" cy="1611255"/>
          </a:xfrm>
        </p:grpSpPr>
        <p:sp>
          <p:nvSpPr>
            <p:cNvPr id="18" name="Diagonal Stripe 17"/>
            <p:cNvSpPr/>
            <p:nvPr/>
          </p:nvSpPr>
          <p:spPr>
            <a:xfrm rot="20622487">
              <a:off x="658458" y="804650"/>
              <a:ext cx="1611255" cy="974055"/>
            </a:xfrm>
            <a:prstGeom prst="diagStripe">
              <a:avLst>
                <a:gd name="adj" fmla="val 87096"/>
              </a:avLst>
            </a:prstGeom>
            <a:solidFill>
              <a:srgbClr val="C00000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Diagonal Stripe 18"/>
            <p:cNvSpPr/>
            <p:nvPr/>
          </p:nvSpPr>
          <p:spPr>
            <a:xfrm rot="15685765">
              <a:off x="634223" y="777360"/>
              <a:ext cx="1611255" cy="974055"/>
            </a:xfrm>
            <a:prstGeom prst="diagStripe">
              <a:avLst>
                <a:gd name="adj" fmla="val 87096"/>
              </a:avLst>
            </a:prstGeom>
            <a:solidFill>
              <a:srgbClr val="C00000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075545" y="381000"/>
            <a:ext cx="1611255" cy="1611255"/>
            <a:chOff x="658458" y="458760"/>
            <a:chExt cx="1611255" cy="1611255"/>
          </a:xfrm>
        </p:grpSpPr>
        <p:sp>
          <p:nvSpPr>
            <p:cNvPr id="21" name="Diagonal Stripe 20"/>
            <p:cNvSpPr/>
            <p:nvPr/>
          </p:nvSpPr>
          <p:spPr>
            <a:xfrm rot="20622487">
              <a:off x="658458" y="804650"/>
              <a:ext cx="1611255" cy="974055"/>
            </a:xfrm>
            <a:prstGeom prst="diagStripe">
              <a:avLst>
                <a:gd name="adj" fmla="val 87096"/>
              </a:avLst>
            </a:prstGeom>
            <a:solidFill>
              <a:srgbClr val="C00000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Diagonal Stripe 21"/>
            <p:cNvSpPr/>
            <p:nvPr/>
          </p:nvSpPr>
          <p:spPr>
            <a:xfrm rot="15685765">
              <a:off x="634223" y="777360"/>
              <a:ext cx="1611255" cy="974055"/>
            </a:xfrm>
            <a:prstGeom prst="diagStripe">
              <a:avLst>
                <a:gd name="adj" fmla="val 87096"/>
              </a:avLst>
            </a:prstGeom>
            <a:solidFill>
              <a:srgbClr val="C00000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382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6" grpId="0"/>
      <p:bldP spid="1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6546574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3252"/>
            <a:ext cx="304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alf Frame 5"/>
          <p:cNvSpPr/>
          <p:nvPr/>
        </p:nvSpPr>
        <p:spPr>
          <a:xfrm>
            <a:off x="0" y="0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200000">
            <a:off x="76200" y="5562600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7848599" y="-96079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0800000">
            <a:off x="7924800" y="5479774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 descr="f3b6c424634702a76ef9967e718a3ba5.jpg"/>
          <p:cNvPicPr>
            <a:picLocks noChangeAspect="1"/>
          </p:cNvPicPr>
          <p:nvPr/>
        </p:nvPicPr>
        <p:blipFill>
          <a:blip r:embed="rId2" cstate="screen">
            <a:lum bright="10000" contrast="20000"/>
          </a:blip>
          <a:stretch>
            <a:fillRect/>
          </a:stretch>
        </p:blipFill>
        <p:spPr>
          <a:xfrm>
            <a:off x="4953000" y="685800"/>
            <a:ext cx="3276600" cy="2133600"/>
          </a:xfrm>
          <a:prstGeom prst="rect">
            <a:avLst/>
          </a:prstGeom>
          <a:ln w="12700"/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228600" y="304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মণিপুরিদের পেশা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81200" y="542038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বলতে পারবে তাঁদের প্রধান পেশা কী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62200" y="5410200"/>
            <a:ext cx="5257800" cy="52322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তাঁদের বেশির ভাগেরই পেশা কৃষি 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57400" y="59436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তাঁরা বিভিন্ন ধরনের ফসল ও সবজি চাষ করেন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2" descr="C:\Users\ATAUR RAHMAN\Desktop\MONIPURI\jjh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276600"/>
            <a:ext cx="2619375" cy="1743075"/>
          </a:xfrm>
          <a:prstGeom prst="rect">
            <a:avLst/>
          </a:prstGeom>
          <a:noFill/>
        </p:spPr>
      </p:pic>
      <p:pic>
        <p:nvPicPr>
          <p:cNvPr id="17" name="Picture 3" descr="C:\Users\ATAUR RAHMAN\Desktop\MONIPURI\jjjjjhhhhh.jpg"/>
          <p:cNvPicPr>
            <a:picLocks noChangeAspect="1" noChangeArrowheads="1"/>
          </p:cNvPicPr>
          <p:nvPr/>
        </p:nvPicPr>
        <p:blipFill>
          <a:blip r:embed="rId4" cstate="print"/>
          <a:srcRect b="4167"/>
          <a:stretch>
            <a:fillRect/>
          </a:stretch>
        </p:blipFill>
        <p:spPr bwMode="auto">
          <a:xfrm>
            <a:off x="1253067" y="685800"/>
            <a:ext cx="3318933" cy="213360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8" name="Picture 4" descr="C:\Users\ATAUR RAHMAN\Desktop\MONIPURI\jj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276600"/>
            <a:ext cx="2705100" cy="1752600"/>
          </a:xfrm>
          <a:prstGeom prst="rect">
            <a:avLst/>
          </a:prstGeom>
          <a:noFill/>
        </p:spPr>
      </p:pic>
      <p:pic>
        <p:nvPicPr>
          <p:cNvPr id="19" name="Picture 6" descr="C:\Users\ATAUR RAHMAN\Desktop\MONIPURI\jjjjjj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3276600"/>
            <a:ext cx="2790825" cy="175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7287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546574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13252"/>
            <a:ext cx="304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alf Frame 13"/>
          <p:cNvSpPr/>
          <p:nvPr/>
        </p:nvSpPr>
        <p:spPr>
          <a:xfrm>
            <a:off x="0" y="0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6200000">
            <a:off x="76200" y="5562600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 rot="5400000">
            <a:off x="7848599" y="-96079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Half Frame 16"/>
          <p:cNvSpPr/>
          <p:nvPr/>
        </p:nvSpPr>
        <p:spPr>
          <a:xfrm rot="10800000">
            <a:off x="7924800" y="5479774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Pentagon 18"/>
          <p:cNvSpPr/>
          <p:nvPr/>
        </p:nvSpPr>
        <p:spPr>
          <a:xfrm>
            <a:off x="228600" y="304800"/>
            <a:ext cx="1905000" cy="381000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28600" y="304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মণিপুরিদের পেশা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" descr="C:\Users\ATAUR RAHMAN\Desktop\MONIPURI\m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14400"/>
            <a:ext cx="3478368" cy="224128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22" name="Picture 3" descr="C:\Users\ATAUR RAHMAN\Desktop\MONIPURI\mo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8997" y="914400"/>
            <a:ext cx="3230603" cy="228600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23" name="TextBox 22"/>
          <p:cNvSpPr txBox="1"/>
          <p:nvPr/>
        </p:nvSpPr>
        <p:spPr>
          <a:xfrm>
            <a:off x="2667000" y="3276600"/>
            <a:ext cx="4648200" cy="523220"/>
          </a:xfrm>
          <a:prstGeom prst="rect">
            <a:avLst/>
          </a:prstGeom>
          <a:noFill/>
          <a:ln w="19050"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তাঁদের ঘরে ঘরে আছে তাঁত শিল্প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47800" y="3962400"/>
            <a:ext cx="6629400" cy="523220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জীবন যাপনের জন্য এখন সব পেশাতেই তারা প্রবেশ করছে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3" descr="C:\Users\ATAUR RAHMAN\Desktop\MARMA UPOJATI\m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4648200"/>
            <a:ext cx="2638425" cy="1685925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6" name="Picture 4" descr="C:\Users\ATAUR RAHMAN\Desktop\MONIPURI\jjjhh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4648200"/>
            <a:ext cx="2705100" cy="1685925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7" name="Picture 2" descr="C:\Users\DPE\Downloads\MONIPURI\jjjh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4724400"/>
            <a:ext cx="2638425" cy="1548837"/>
          </a:xfrm>
          <a:prstGeom prst="rect">
            <a:avLst/>
          </a:prstGeom>
          <a:noFill/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5913555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6546574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3252"/>
            <a:ext cx="304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alf Frame 5"/>
          <p:cNvSpPr/>
          <p:nvPr/>
        </p:nvSpPr>
        <p:spPr>
          <a:xfrm>
            <a:off x="0" y="0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200000">
            <a:off x="76200" y="5562600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7924800" y="5479774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>
            <a:off x="0" y="0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5400000">
            <a:off x="7848599" y="-96079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3" descr="C:\Users\ATAUR\Desktop\projokti\proj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762000"/>
            <a:ext cx="2895600" cy="2133600"/>
          </a:xfrm>
          <a:prstGeom prst="roundRect">
            <a:avLst>
              <a:gd name="adj" fmla="val 12616"/>
            </a:avLst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" name="Picture 2" descr="C:\Users\tc\Desktop\Borkotulla\Picture\5.jpg"/>
          <p:cNvPicPr>
            <a:picLocks noChangeAspect="1" noChangeArrowheads="1"/>
          </p:cNvPicPr>
          <p:nvPr/>
        </p:nvPicPr>
        <p:blipFill>
          <a:blip r:embed="rId3" cstate="print"/>
          <a:srcRect l="11000" t="4528" r="8000" b="21509"/>
          <a:stretch>
            <a:fillRect/>
          </a:stretch>
        </p:blipFill>
        <p:spPr bwMode="auto">
          <a:xfrm>
            <a:off x="5029200" y="762000"/>
            <a:ext cx="2954215" cy="2133600"/>
          </a:xfrm>
          <a:prstGeom prst="roundRect">
            <a:avLst/>
          </a:prstGeom>
          <a:noFill/>
          <a:ln w="9525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4" name="Pentagon 13"/>
          <p:cNvSpPr/>
          <p:nvPr/>
        </p:nvSpPr>
        <p:spPr>
          <a:xfrm>
            <a:off x="228600" y="304800"/>
            <a:ext cx="2133600" cy="381000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28600" y="3048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মণিপুরিদের ঘরবাড়ি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09800" y="2932093"/>
            <a:ext cx="5029200" cy="954107"/>
          </a:xfrm>
          <a:prstGeom prst="rect">
            <a:avLst/>
          </a:prstGeom>
          <a:noFill/>
          <a:ln w="2857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মণিপুরিদের ঘরবাড়ি ছনের বা বাঁশের তৈরি । টিনের ঘর বা ইটের দালানও আছে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09800" y="602998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তাঁরা ঘরবাড়ি খুব পরিষ্কার রাখেন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2" descr="C:\Users\ATAUR RAHMAN\Desktop\MONIPURI\moni gh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029075"/>
            <a:ext cx="2857500" cy="2066925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9" name="Picture 3" descr="C:\Users\ATAUR RAHMAN\Desktop\MONIPURI\moni ghor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03938" y="4038601"/>
            <a:ext cx="2034862" cy="1828800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" name="Picture 4" descr="C:\Users\ATAUR RAHMAN\Desktop\MONIPURI\mo gho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4038600"/>
            <a:ext cx="2819400" cy="2057400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119872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6546574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3252"/>
            <a:ext cx="304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alf Frame 5"/>
          <p:cNvSpPr/>
          <p:nvPr/>
        </p:nvSpPr>
        <p:spPr>
          <a:xfrm rot="16200000">
            <a:off x="76200" y="5562600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7924800" y="5479774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>
            <a:off x="0" y="0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5400000">
            <a:off x="7848599" y="-96079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3" descr="C:\Users\ATAUR RAHMAN\Desktop\MONIPURI\mo13.jpg"/>
          <p:cNvPicPr>
            <a:picLocks noChangeAspect="1" noChangeArrowheads="1"/>
          </p:cNvPicPr>
          <p:nvPr/>
        </p:nvPicPr>
        <p:blipFill>
          <a:blip r:embed="rId2" cstate="print"/>
          <a:srcRect l="4092" r="69769"/>
          <a:stretch>
            <a:fillRect/>
          </a:stretch>
        </p:blipFill>
        <p:spPr bwMode="auto">
          <a:xfrm>
            <a:off x="4038600" y="687988"/>
            <a:ext cx="1418789" cy="2817212"/>
          </a:xfrm>
          <a:prstGeom prst="rect">
            <a:avLst/>
          </a:prstGeom>
          <a:noFill/>
        </p:spPr>
      </p:pic>
      <p:pic>
        <p:nvPicPr>
          <p:cNvPr id="12" name="Picture 5" descr="C:\Users\ATAUR RAHMAN\Desktop\MONIPURI\mmo.jpg"/>
          <p:cNvPicPr>
            <a:picLocks noChangeAspect="1" noChangeArrowheads="1"/>
          </p:cNvPicPr>
          <p:nvPr/>
        </p:nvPicPr>
        <p:blipFill>
          <a:blip r:embed="rId3" cstate="print"/>
          <a:srcRect r="64815"/>
          <a:stretch>
            <a:fillRect/>
          </a:stretch>
        </p:blipFill>
        <p:spPr bwMode="auto">
          <a:xfrm>
            <a:off x="533400" y="1981200"/>
            <a:ext cx="1524000" cy="3086100"/>
          </a:xfrm>
          <a:prstGeom prst="rect">
            <a:avLst/>
          </a:prstGeom>
          <a:noFill/>
        </p:spPr>
      </p:pic>
      <p:pic>
        <p:nvPicPr>
          <p:cNvPr id="13" name="Picture 6" descr="C:\Users\ATAUR RAHMAN\Desktop\MONIPURI\mmo.jpg"/>
          <p:cNvPicPr>
            <a:picLocks noChangeAspect="1" noChangeArrowheads="1"/>
          </p:cNvPicPr>
          <p:nvPr/>
        </p:nvPicPr>
        <p:blipFill>
          <a:blip r:embed="rId3" cstate="print"/>
          <a:srcRect l="62963"/>
          <a:stretch>
            <a:fillRect/>
          </a:stretch>
        </p:blipFill>
        <p:spPr bwMode="auto">
          <a:xfrm>
            <a:off x="7315200" y="1943100"/>
            <a:ext cx="1524000" cy="30861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133600" y="4572000"/>
            <a:ext cx="5029200" cy="461665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মণিপুরি নারী ও পুরুষ কী কী পোষাক পরে আছে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5218093"/>
            <a:ext cx="7772400" cy="95410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নারীরা “</a:t>
            </a:r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লাহিং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”(ঘাগড়ার মতো )আর “</a:t>
            </a:r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আহিং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” (ব্লাউজ),ওড়না পরেন । পুরুষরা ধুতি ও পাঞ্জাবি পরেন 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228600" y="152400"/>
            <a:ext cx="2209800" cy="457200"/>
          </a:xfrm>
          <a:prstGeom prst="homePlate">
            <a:avLst>
              <a:gd name="adj" fmla="val 73077"/>
            </a:avLst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28600" y="1524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মণিপুরিদের পোষাক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2" descr="C:\Users\DPE\Downloads\MONIPURI\mmmuu.jpg"/>
          <p:cNvPicPr>
            <a:picLocks noChangeAspect="1" noChangeArrowheads="1"/>
          </p:cNvPicPr>
          <p:nvPr/>
        </p:nvPicPr>
        <p:blipFill>
          <a:blip r:embed="rId5" cstate="print"/>
          <a:srcRect l="75636" r="2545"/>
          <a:stretch>
            <a:fillRect/>
          </a:stretch>
        </p:blipFill>
        <p:spPr bwMode="auto">
          <a:xfrm>
            <a:off x="5715000" y="685800"/>
            <a:ext cx="1447800" cy="3655695"/>
          </a:xfrm>
          <a:prstGeom prst="rect">
            <a:avLst/>
          </a:prstGeom>
          <a:noFill/>
        </p:spPr>
      </p:pic>
      <p:pic>
        <p:nvPicPr>
          <p:cNvPr id="19" name="Picture 3" descr="C:\Users\DPE\Downloads\MONIPURI\mmmuu.jpg"/>
          <p:cNvPicPr>
            <a:picLocks noChangeAspect="1" noChangeArrowheads="1"/>
          </p:cNvPicPr>
          <p:nvPr/>
        </p:nvPicPr>
        <p:blipFill>
          <a:blip r:embed="rId5" cstate="print"/>
          <a:srcRect r="75273"/>
          <a:stretch>
            <a:fillRect/>
          </a:stretch>
        </p:blipFill>
        <p:spPr bwMode="auto">
          <a:xfrm>
            <a:off x="2236708" y="761999"/>
            <a:ext cx="1573292" cy="3505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4613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6546574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3252"/>
            <a:ext cx="304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alf Frame 5"/>
          <p:cNvSpPr/>
          <p:nvPr/>
        </p:nvSpPr>
        <p:spPr>
          <a:xfrm rot="16200000">
            <a:off x="76200" y="5562600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7924800" y="5479774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>
            <a:off x="0" y="0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7848599" y="-96079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lowchart: Sequential Access Storage 10"/>
          <p:cNvSpPr/>
          <p:nvPr/>
        </p:nvSpPr>
        <p:spPr>
          <a:xfrm>
            <a:off x="228600" y="152400"/>
            <a:ext cx="2514600" cy="381000"/>
          </a:xfrm>
          <a:prstGeom prst="flowChartMagneticTape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Or 11"/>
          <p:cNvSpPr/>
          <p:nvPr/>
        </p:nvSpPr>
        <p:spPr>
          <a:xfrm>
            <a:off x="0" y="762000"/>
            <a:ext cx="304800" cy="304800"/>
          </a:xfrm>
          <a:prstGeom prst="flowChartOr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00B05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Or 12"/>
          <p:cNvSpPr/>
          <p:nvPr/>
        </p:nvSpPr>
        <p:spPr>
          <a:xfrm>
            <a:off x="0" y="6019800"/>
            <a:ext cx="304800" cy="304800"/>
          </a:xfrm>
          <a:prstGeom prst="flowChartOr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00B05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Or 13"/>
          <p:cNvSpPr/>
          <p:nvPr/>
        </p:nvSpPr>
        <p:spPr>
          <a:xfrm>
            <a:off x="0" y="4724400"/>
            <a:ext cx="304800" cy="304800"/>
          </a:xfrm>
          <a:prstGeom prst="flowChartOr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00B05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Or 14"/>
          <p:cNvSpPr/>
          <p:nvPr/>
        </p:nvSpPr>
        <p:spPr>
          <a:xfrm>
            <a:off x="0" y="2209800"/>
            <a:ext cx="304800" cy="304800"/>
          </a:xfrm>
          <a:prstGeom prst="flowChartOr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00B05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Or 15"/>
          <p:cNvSpPr/>
          <p:nvPr/>
        </p:nvSpPr>
        <p:spPr>
          <a:xfrm>
            <a:off x="0" y="3429000"/>
            <a:ext cx="304800" cy="304800"/>
          </a:xfrm>
          <a:prstGeom prst="flowChartOr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00B05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81000" y="1524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মণিপুরিদের উৎসব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57400" y="685800"/>
            <a:ext cx="5867400" cy="523220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মণিপুরিরা প্রায় সারা বছরই উৎসবে মেতে থাকে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2" descr="C:\Users\ATAUR RAHMAN\Desktop\MONIPURI\ro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362" y="1371600"/>
            <a:ext cx="3366038" cy="2191557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" name="Picture 3" descr="C:\Users\ATAUR RAHMAN\Desktop\MONIPURI\rot2154.jpg"/>
          <p:cNvPicPr>
            <a:picLocks noChangeAspect="1" noChangeArrowheads="1"/>
          </p:cNvPicPr>
          <p:nvPr/>
        </p:nvPicPr>
        <p:blipFill>
          <a:blip r:embed="rId5" cstate="print"/>
          <a:srcRect l="4714"/>
          <a:stretch>
            <a:fillRect/>
          </a:stretch>
        </p:blipFill>
        <p:spPr bwMode="auto">
          <a:xfrm>
            <a:off x="5486400" y="1371600"/>
            <a:ext cx="3276600" cy="2286000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1" name="Picture 4" descr="C:\Users\ATAUR RAHMAN\Desktop\MONIPURI\dol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3810000"/>
            <a:ext cx="3276600" cy="2133600"/>
          </a:xfrm>
          <a:prstGeom prst="rect">
            <a:avLst/>
          </a:prstGeom>
          <a:noFill/>
        </p:spPr>
      </p:pic>
      <p:pic>
        <p:nvPicPr>
          <p:cNvPr id="22" name="Picture 5" descr="C:\Users\ATAUR RAHMAN\Desktop\MONIPURI\dol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3810000"/>
            <a:ext cx="3352800" cy="2155372"/>
          </a:xfrm>
          <a:prstGeom prst="rect">
            <a:avLst/>
          </a:prstGeom>
          <a:noFill/>
        </p:spPr>
      </p:pic>
      <p:grpSp>
        <p:nvGrpSpPr>
          <p:cNvPr id="23" name="Group 22"/>
          <p:cNvGrpSpPr/>
          <p:nvPr/>
        </p:nvGrpSpPr>
        <p:grpSpPr>
          <a:xfrm>
            <a:off x="3886200" y="2057400"/>
            <a:ext cx="1676400" cy="762000"/>
            <a:chOff x="3733800" y="2057400"/>
            <a:chExt cx="1676400" cy="762000"/>
          </a:xfrm>
        </p:grpSpPr>
        <p:sp>
          <p:nvSpPr>
            <p:cNvPr id="24" name="TextBox 23"/>
            <p:cNvSpPr txBox="1"/>
            <p:nvPr/>
          </p:nvSpPr>
          <p:spPr>
            <a:xfrm>
              <a:off x="3733800" y="2209800"/>
              <a:ext cx="1676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রথযাত্রা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Flowchart: Decision 24"/>
            <p:cNvSpPr/>
            <p:nvPr/>
          </p:nvSpPr>
          <p:spPr>
            <a:xfrm>
              <a:off x="3886200" y="2057400"/>
              <a:ext cx="1371600" cy="762000"/>
            </a:xfrm>
            <a:prstGeom prst="flowChartDecision">
              <a:avLst/>
            </a:prstGeom>
            <a:noFill/>
            <a:ln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886200" y="4267200"/>
            <a:ext cx="1676400" cy="914400"/>
            <a:chOff x="3810000" y="3429000"/>
            <a:chExt cx="1676400" cy="914400"/>
          </a:xfrm>
        </p:grpSpPr>
        <p:sp>
          <p:nvSpPr>
            <p:cNvPr id="27" name="TextBox 26"/>
            <p:cNvSpPr txBox="1"/>
            <p:nvPr/>
          </p:nvSpPr>
          <p:spPr>
            <a:xfrm>
              <a:off x="3810000" y="3657600"/>
              <a:ext cx="1676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দোলযাত্রা 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Left-Right Arrow 27"/>
            <p:cNvSpPr/>
            <p:nvPr/>
          </p:nvSpPr>
          <p:spPr>
            <a:xfrm>
              <a:off x="4038600" y="3429000"/>
              <a:ext cx="1216152" cy="914400"/>
            </a:xfrm>
            <a:prstGeom prst="leftRightArrow">
              <a:avLst/>
            </a:prstGeom>
            <a:noFill/>
            <a:ln w="38100"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1430446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6546574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3252"/>
            <a:ext cx="304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alf Frame 5"/>
          <p:cNvSpPr/>
          <p:nvPr/>
        </p:nvSpPr>
        <p:spPr>
          <a:xfrm rot="16200000">
            <a:off x="76200" y="5562600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7924800" y="5479774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>
            <a:off x="0" y="0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7848599" y="-96079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52400"/>
            <a:ext cx="76200" cy="65532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Or 11"/>
          <p:cNvSpPr/>
          <p:nvPr/>
        </p:nvSpPr>
        <p:spPr>
          <a:xfrm>
            <a:off x="0" y="762000"/>
            <a:ext cx="304800" cy="304800"/>
          </a:xfrm>
          <a:prstGeom prst="flowChartOr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rgbClr val="00B05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Or 12"/>
          <p:cNvSpPr/>
          <p:nvPr/>
        </p:nvSpPr>
        <p:spPr>
          <a:xfrm>
            <a:off x="0" y="6019800"/>
            <a:ext cx="304800" cy="304800"/>
          </a:xfrm>
          <a:prstGeom prst="flowChartOr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rgbClr val="00B05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Or 13"/>
          <p:cNvSpPr/>
          <p:nvPr/>
        </p:nvSpPr>
        <p:spPr>
          <a:xfrm>
            <a:off x="0" y="4724400"/>
            <a:ext cx="304800" cy="304800"/>
          </a:xfrm>
          <a:prstGeom prst="flowChartOr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rgbClr val="00B05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Or 14"/>
          <p:cNvSpPr/>
          <p:nvPr/>
        </p:nvSpPr>
        <p:spPr>
          <a:xfrm>
            <a:off x="0" y="2209800"/>
            <a:ext cx="304800" cy="304800"/>
          </a:xfrm>
          <a:prstGeom prst="flowChartOr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rgbClr val="00B05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Or 15"/>
          <p:cNvSpPr/>
          <p:nvPr/>
        </p:nvSpPr>
        <p:spPr>
          <a:xfrm>
            <a:off x="0" y="3429000"/>
            <a:ext cx="304800" cy="304800"/>
          </a:xfrm>
          <a:prstGeom prst="flowChartOr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rgbClr val="00B05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Sequential Access Storage 16"/>
          <p:cNvSpPr/>
          <p:nvPr/>
        </p:nvSpPr>
        <p:spPr>
          <a:xfrm>
            <a:off x="228600" y="152400"/>
            <a:ext cx="2514600" cy="381000"/>
          </a:xfrm>
          <a:prstGeom prst="flowChartMagneticTape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81000" y="1524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মণিপুরিদের উৎসব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2" descr="C:\Users\ATAUR RAHMAN\Desktop\MONIPURI\holi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08229" y="762000"/>
            <a:ext cx="3307171" cy="1905000"/>
          </a:xfrm>
          <a:prstGeom prst="rect">
            <a:avLst/>
          </a:prstGeom>
          <a:noFill/>
        </p:spPr>
      </p:pic>
      <p:pic>
        <p:nvPicPr>
          <p:cNvPr id="20" name="Picture 3" descr="C:\Users\ATAUR RAHMAN\Desktop\MONIPURI\hol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761999"/>
            <a:ext cx="3285270" cy="1839751"/>
          </a:xfrm>
          <a:prstGeom prst="rect">
            <a:avLst/>
          </a:prstGeom>
          <a:noFill/>
        </p:spPr>
      </p:pic>
      <p:pic>
        <p:nvPicPr>
          <p:cNvPr id="21" name="Picture 4" descr="C:\Users\ATAUR RAHMAN\Desktop\MONIPURI\cotr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2819400"/>
            <a:ext cx="3206230" cy="2133600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2" name="Picture 6" descr="C:\Users\ATAUR RAHMAN\Desktop\MONIPURI\ra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29200" y="2819400"/>
            <a:ext cx="3217889" cy="2133600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grpSp>
        <p:nvGrpSpPr>
          <p:cNvPr id="23" name="Group 22"/>
          <p:cNvGrpSpPr/>
          <p:nvPr/>
        </p:nvGrpSpPr>
        <p:grpSpPr>
          <a:xfrm>
            <a:off x="3810000" y="1219200"/>
            <a:ext cx="1828800" cy="1143000"/>
            <a:chOff x="3886200" y="1447800"/>
            <a:chExt cx="1752600" cy="838200"/>
          </a:xfrm>
        </p:grpSpPr>
        <p:sp>
          <p:nvSpPr>
            <p:cNvPr id="24" name="TextBox 23"/>
            <p:cNvSpPr txBox="1"/>
            <p:nvPr/>
          </p:nvSpPr>
          <p:spPr>
            <a:xfrm>
              <a:off x="3886200" y="1719560"/>
              <a:ext cx="1676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হোলি উৎসব 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Left-Right Arrow Callout 24"/>
            <p:cNvSpPr/>
            <p:nvPr/>
          </p:nvSpPr>
          <p:spPr>
            <a:xfrm>
              <a:off x="3886200" y="1447800"/>
              <a:ext cx="1752600" cy="838200"/>
            </a:xfrm>
            <a:prstGeom prst="leftRightArrowCallout">
              <a:avLst>
                <a:gd name="adj1" fmla="val 25000"/>
                <a:gd name="adj2" fmla="val 30978"/>
                <a:gd name="adj3" fmla="val 25000"/>
                <a:gd name="adj4" fmla="val 69045"/>
              </a:avLst>
            </a:prstGeom>
            <a:noFill/>
            <a:ln>
              <a:solidFill>
                <a:srgbClr val="0000F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362200" y="5181600"/>
            <a:ext cx="1752600" cy="533400"/>
            <a:chOff x="2209800" y="5714999"/>
            <a:chExt cx="1828800" cy="533401"/>
          </a:xfrm>
        </p:grpSpPr>
        <p:sp>
          <p:nvSpPr>
            <p:cNvPr id="27" name="TextBox 26"/>
            <p:cNvSpPr txBox="1"/>
            <p:nvPr/>
          </p:nvSpPr>
          <p:spPr>
            <a:xfrm>
              <a:off x="2286000" y="5786735"/>
              <a:ext cx="1676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চৈত্র সংক্রান্তি 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Rounded Rectangular Callout 27"/>
            <p:cNvSpPr/>
            <p:nvPr/>
          </p:nvSpPr>
          <p:spPr>
            <a:xfrm rot="10800000">
              <a:off x="2209800" y="5714999"/>
              <a:ext cx="1828800" cy="533400"/>
            </a:xfrm>
            <a:prstGeom prst="wedgeRoundRectCallout">
              <a:avLst>
                <a:gd name="adj1" fmla="val -20148"/>
                <a:gd name="adj2" fmla="val 90680"/>
                <a:gd name="adj3" fmla="val 16667"/>
              </a:avLst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943600" y="5105400"/>
            <a:ext cx="1752600" cy="533400"/>
            <a:chOff x="4876800" y="5867399"/>
            <a:chExt cx="1828800" cy="533400"/>
          </a:xfrm>
        </p:grpSpPr>
        <p:sp>
          <p:nvSpPr>
            <p:cNvPr id="30" name="TextBox 29"/>
            <p:cNvSpPr txBox="1"/>
            <p:nvPr/>
          </p:nvSpPr>
          <p:spPr>
            <a:xfrm>
              <a:off x="4953000" y="5939134"/>
              <a:ext cx="1676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রাসপূর্নিমা 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1" name="Rounded Rectangular Callout 30"/>
            <p:cNvSpPr/>
            <p:nvPr/>
          </p:nvSpPr>
          <p:spPr>
            <a:xfrm rot="10800000">
              <a:off x="4876800" y="5867399"/>
              <a:ext cx="1828800" cy="533400"/>
            </a:xfrm>
            <a:prstGeom prst="wedgeRoundRectCallout">
              <a:avLst>
                <a:gd name="adj1" fmla="val -20148"/>
                <a:gd name="adj2" fmla="val 90680"/>
                <a:gd name="adj3" fmla="val 16667"/>
              </a:avLst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2" name="Object 3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884781"/>
              </p:ext>
            </p:extLst>
          </p:nvPr>
        </p:nvGraphicFramePr>
        <p:xfrm>
          <a:off x="5638800" y="5982910"/>
          <a:ext cx="2743200" cy="570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Packager Shell Object" showAsIcon="1" r:id="rId10" imgW="3298680" imgH="686160" progId="Package">
                  <p:embed/>
                </p:oleObj>
              </mc:Choice>
              <mc:Fallback>
                <p:oleObj name="Packager Shell Object" showAsIcon="1" r:id="rId10" imgW="3298680" imgH="68616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5982910"/>
                        <a:ext cx="2743200" cy="570290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990600" y="6019800"/>
            <a:ext cx="3810000" cy="523220"/>
          </a:xfrm>
          <a:prstGeom prst="rect">
            <a:avLst/>
          </a:prstGeom>
          <a:noFill/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রাসপূর্নিমার একটা নৃত্য দেখি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20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r="3333" b="23333"/>
          <a:stretch/>
        </p:blipFill>
        <p:spPr>
          <a:xfrm>
            <a:off x="152400" y="250115"/>
            <a:ext cx="8782878" cy="6303085"/>
          </a:xfrm>
          <a:prstGeom prst="rect">
            <a:avLst/>
          </a:prstGeom>
          <a:effectLst>
            <a:glow rad="127000">
              <a:schemeClr val="accent1">
                <a:alpha val="98000"/>
              </a:schemeClr>
            </a:glow>
            <a:reflection stA="4000" endPos="65000" dist="50800" dir="5400000" sy="-100000" algn="bl" rotWithShape="0"/>
            <a:softEdge rad="685800"/>
          </a:effec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6546574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3252"/>
            <a:ext cx="304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alf Frame 5"/>
          <p:cNvSpPr/>
          <p:nvPr/>
        </p:nvSpPr>
        <p:spPr>
          <a:xfrm>
            <a:off x="0" y="0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200000">
            <a:off x="76200" y="5562600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7848599" y="-96079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0800000">
            <a:off x="7924800" y="5479774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1" y="818321"/>
            <a:ext cx="3200400" cy="762000"/>
          </a:xfrm>
          <a:prstGeom prst="rect">
            <a:avLst/>
          </a:prstGeom>
          <a:gradFill>
            <a:gsLst>
              <a:gs pos="22000">
                <a:srgbClr val="FF0000"/>
              </a:gs>
              <a:gs pos="100000">
                <a:schemeClr val="accent5">
                  <a:shade val="90000"/>
                  <a:lumMod val="84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সম্পাদনায়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63936" y="3740209"/>
            <a:ext cx="6216127" cy="1622978"/>
          </a:xfrm>
          <a:prstGeom prst="roundRect">
            <a:avLst/>
          </a:prstGeom>
          <a:solidFill>
            <a:srgbClr val="0070C0"/>
          </a:solidFill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মো: সাইফুল ইসলাম</a:t>
            </a:r>
          </a:p>
          <a:p>
            <a:pPr algn="ctr"/>
            <a:r>
              <a:rPr lang="bn-BD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প্রধান শিক্ষক</a:t>
            </a:r>
          </a:p>
          <a:p>
            <a:pPr algn="ctr"/>
            <a:r>
              <a:rPr lang="bn-BD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উজির আলী সরকারি প্রাথমিক বিদ্যালয়</a:t>
            </a:r>
          </a:p>
          <a:p>
            <a:pPr algn="ctr"/>
            <a:r>
              <a:rPr lang="bn-BD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সদর, ঝিনাইদহ।</a:t>
            </a:r>
            <a:endParaRPr lang="en-US" sz="2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23044" r="41060" b="17778"/>
          <a:stretch/>
        </p:blipFill>
        <p:spPr>
          <a:xfrm>
            <a:off x="4724400" y="990600"/>
            <a:ext cx="2008908" cy="26271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06559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6546574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3252"/>
            <a:ext cx="304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alf Frame 5"/>
          <p:cNvSpPr/>
          <p:nvPr/>
        </p:nvSpPr>
        <p:spPr>
          <a:xfrm rot="16200000">
            <a:off x="76200" y="5562600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7924800" y="5479774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>
            <a:off x="0" y="0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lowchart: Or 8"/>
          <p:cNvSpPr/>
          <p:nvPr/>
        </p:nvSpPr>
        <p:spPr>
          <a:xfrm>
            <a:off x="0" y="762000"/>
            <a:ext cx="304800" cy="304800"/>
          </a:xfrm>
          <a:prstGeom prst="flowChartOr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00B05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Or 9"/>
          <p:cNvSpPr/>
          <p:nvPr/>
        </p:nvSpPr>
        <p:spPr>
          <a:xfrm>
            <a:off x="0" y="6019800"/>
            <a:ext cx="304800" cy="304800"/>
          </a:xfrm>
          <a:prstGeom prst="flowChartOr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00B05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Or 10"/>
          <p:cNvSpPr/>
          <p:nvPr/>
        </p:nvSpPr>
        <p:spPr>
          <a:xfrm>
            <a:off x="0" y="4724400"/>
            <a:ext cx="304800" cy="304800"/>
          </a:xfrm>
          <a:prstGeom prst="flowChartOr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00B05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Or 11"/>
          <p:cNvSpPr/>
          <p:nvPr/>
        </p:nvSpPr>
        <p:spPr>
          <a:xfrm>
            <a:off x="0" y="2209800"/>
            <a:ext cx="304800" cy="304800"/>
          </a:xfrm>
          <a:prstGeom prst="flowChartOr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00B05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Or 12"/>
          <p:cNvSpPr/>
          <p:nvPr/>
        </p:nvSpPr>
        <p:spPr>
          <a:xfrm>
            <a:off x="0" y="3429000"/>
            <a:ext cx="304800" cy="304800"/>
          </a:xfrm>
          <a:prstGeom prst="flowChartOr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00B05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04800" y="152400"/>
            <a:ext cx="1981200" cy="52322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52600" y="3606225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মণিপুরিরা কোন কোন জেলায় বসবাস করেন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28800" y="48006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তাঁদের জীবনধারা সম্পর্কে চারটি বাক্য লিখ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990600"/>
            <a:ext cx="3429000" cy="2217161"/>
          </a:xfrm>
          <a:prstGeom prst="ellipse">
            <a:avLst/>
          </a:prstGeom>
        </p:spPr>
      </p:pic>
      <p:sp>
        <p:nvSpPr>
          <p:cNvPr id="18" name="Sun 17"/>
          <p:cNvSpPr/>
          <p:nvPr/>
        </p:nvSpPr>
        <p:spPr>
          <a:xfrm>
            <a:off x="1295400" y="3581400"/>
            <a:ext cx="533400" cy="609600"/>
          </a:xfrm>
          <a:prstGeom prst="sun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un 18"/>
          <p:cNvSpPr/>
          <p:nvPr/>
        </p:nvSpPr>
        <p:spPr>
          <a:xfrm>
            <a:off x="1447800" y="4724400"/>
            <a:ext cx="533400" cy="609600"/>
          </a:xfrm>
          <a:prstGeom prst="sun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066800" y="3657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19200" y="4800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86600" y="152400"/>
            <a:ext cx="1981200" cy="52322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Half Frame 22"/>
          <p:cNvSpPr/>
          <p:nvPr/>
        </p:nvSpPr>
        <p:spPr>
          <a:xfrm rot="5400000">
            <a:off x="7848599" y="-96079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67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 animBg="1"/>
      <p:bldP spid="19" grpId="0" animBg="1"/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6546574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3252"/>
            <a:ext cx="304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alf Frame 5"/>
          <p:cNvSpPr/>
          <p:nvPr/>
        </p:nvSpPr>
        <p:spPr>
          <a:xfrm rot="16200000">
            <a:off x="76200" y="5562600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7924800" y="5479774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>
            <a:off x="0" y="0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lowchart: Or 8"/>
          <p:cNvSpPr/>
          <p:nvPr/>
        </p:nvSpPr>
        <p:spPr>
          <a:xfrm>
            <a:off x="0" y="762000"/>
            <a:ext cx="304800" cy="304800"/>
          </a:xfrm>
          <a:prstGeom prst="flowChartOr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00B05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Or 9"/>
          <p:cNvSpPr/>
          <p:nvPr/>
        </p:nvSpPr>
        <p:spPr>
          <a:xfrm>
            <a:off x="0" y="6019800"/>
            <a:ext cx="304800" cy="304800"/>
          </a:xfrm>
          <a:prstGeom prst="flowChartOr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00B05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Or 10"/>
          <p:cNvSpPr/>
          <p:nvPr/>
        </p:nvSpPr>
        <p:spPr>
          <a:xfrm>
            <a:off x="0" y="4724400"/>
            <a:ext cx="304800" cy="304800"/>
          </a:xfrm>
          <a:prstGeom prst="flowChartOr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00B05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Or 11"/>
          <p:cNvSpPr/>
          <p:nvPr/>
        </p:nvSpPr>
        <p:spPr>
          <a:xfrm>
            <a:off x="0" y="2209800"/>
            <a:ext cx="304800" cy="304800"/>
          </a:xfrm>
          <a:prstGeom prst="flowChartOr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00B05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Or 12"/>
          <p:cNvSpPr/>
          <p:nvPr/>
        </p:nvSpPr>
        <p:spPr>
          <a:xfrm>
            <a:off x="0" y="3429000"/>
            <a:ext cx="304800" cy="304800"/>
          </a:xfrm>
          <a:prstGeom prst="flowChartOr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00B05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152400"/>
            <a:ext cx="2286000" cy="523220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7.jpg.jpg"/>
          <p:cNvPicPr>
            <a:picLocks noChangeAspect="1"/>
          </p:cNvPicPr>
          <p:nvPr/>
        </p:nvPicPr>
        <p:blipFill>
          <a:blip r:embed="rId3" cstate="screen">
            <a:lum contrast="20000"/>
          </a:blip>
          <a:srcRect l="46809"/>
          <a:stretch>
            <a:fillRect/>
          </a:stretch>
        </p:blipFill>
        <p:spPr>
          <a:xfrm>
            <a:off x="6705600" y="1905000"/>
            <a:ext cx="1676400" cy="2667000"/>
          </a:xfrm>
          <a:prstGeom prst="roundRect">
            <a:avLst/>
          </a:prstGeom>
          <a:ln>
            <a:solidFill>
              <a:srgbClr val="7030A0"/>
            </a:solidFill>
            <a:prstDash val="sys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16" name="TextBox 15"/>
          <p:cNvSpPr txBox="1"/>
          <p:nvPr/>
        </p:nvSpPr>
        <p:spPr>
          <a:xfrm>
            <a:off x="1828800" y="4876800"/>
            <a:ext cx="5943600" cy="58477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মণিপুরি নারী-পুরুষদের পোষাকের বর্ণনা কর 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6" descr="C:\Users\ATAUR RAHMAN\Desktop\MONIPURI\mo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1524000"/>
            <a:ext cx="3581400" cy="228600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8" name="Picture 4" descr="C:\Users\ATAUR RAHMAN\Desktop\MONIPURI\mmo.jpg"/>
          <p:cNvPicPr>
            <a:picLocks noChangeAspect="1" noChangeArrowheads="1"/>
          </p:cNvPicPr>
          <p:nvPr/>
        </p:nvPicPr>
        <p:blipFill>
          <a:blip r:embed="rId5" cstate="print"/>
          <a:srcRect l="60538" r="1345"/>
          <a:stretch>
            <a:fillRect/>
          </a:stretch>
        </p:blipFill>
        <p:spPr bwMode="auto">
          <a:xfrm>
            <a:off x="990600" y="1981200"/>
            <a:ext cx="1600200" cy="2599765"/>
          </a:xfrm>
          <a:prstGeom prst="round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9" name="TextBox 18"/>
          <p:cNvSpPr txBox="1"/>
          <p:nvPr/>
        </p:nvSpPr>
        <p:spPr>
          <a:xfrm>
            <a:off x="6781800" y="152400"/>
            <a:ext cx="2286000" cy="523220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Half Frame 19"/>
          <p:cNvSpPr/>
          <p:nvPr/>
        </p:nvSpPr>
        <p:spPr>
          <a:xfrm rot="5400000">
            <a:off x="7848599" y="-96079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09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6546574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3252"/>
            <a:ext cx="304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alf Frame 5"/>
          <p:cNvSpPr/>
          <p:nvPr/>
        </p:nvSpPr>
        <p:spPr>
          <a:xfrm rot="16200000">
            <a:off x="76200" y="5562600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7924800" y="5479774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>
            <a:off x="0" y="0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47800" y="1752600"/>
            <a:ext cx="2438400" cy="3657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181600" y="1752600"/>
            <a:ext cx="2667000" cy="3657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8600" y="228600"/>
            <a:ext cx="152400" cy="6477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0" y="1219200"/>
            <a:ext cx="381000" cy="38100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0" y="5257800"/>
            <a:ext cx="381000" cy="38100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90600" y="939225"/>
            <a:ext cx="7467600" cy="52322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নিচের বাম পাশের নাম গুলোর সাথে ডান পাশের নাম গুলো মিলাওঃ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00200" y="192982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আহিং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00200" y="276802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লাহিং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00200" y="368242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মৈ তৈ পাঙন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00200" y="47244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মাংস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38800" y="36576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ব্লাউজ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15000" y="474922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ঘাগড়ার মতো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10200" y="19050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মুসলিম মণিপুরি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10200" y="27432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নিষিদ্ধ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62200" y="5638800"/>
            <a:ext cx="4572000" cy="584775"/>
          </a:xfrm>
          <a:prstGeom prst="rect">
            <a:avLst/>
          </a:prstGeom>
          <a:noFill/>
          <a:ln w="19050"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এসো মিলিয়ে দেখি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" y="228600"/>
            <a:ext cx="1447800" cy="461665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43800" y="228600"/>
            <a:ext cx="1447800" cy="461665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Notched Right Arrow 25"/>
          <p:cNvSpPr/>
          <p:nvPr/>
        </p:nvSpPr>
        <p:spPr>
          <a:xfrm>
            <a:off x="3657600" y="1981200"/>
            <a:ext cx="1676400" cy="381000"/>
          </a:xfrm>
          <a:prstGeom prst="notchedRightArrow">
            <a:avLst/>
          </a:prstGeom>
          <a:gradFill flip="none" rotWithShape="1">
            <a:gsLst>
              <a:gs pos="66000">
                <a:srgbClr val="A603AB">
                  <a:alpha val="9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Notched Right Arrow 26"/>
          <p:cNvSpPr/>
          <p:nvPr/>
        </p:nvSpPr>
        <p:spPr>
          <a:xfrm>
            <a:off x="3657600" y="2819400"/>
            <a:ext cx="1676400" cy="381000"/>
          </a:xfrm>
          <a:prstGeom prst="notchedRightArrow">
            <a:avLst/>
          </a:prstGeom>
          <a:gradFill flip="none" rotWithShape="1">
            <a:gsLst>
              <a:gs pos="66000">
                <a:srgbClr val="A603AB">
                  <a:alpha val="9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Notched Right Arrow 27"/>
          <p:cNvSpPr/>
          <p:nvPr/>
        </p:nvSpPr>
        <p:spPr>
          <a:xfrm>
            <a:off x="3657600" y="3810000"/>
            <a:ext cx="1676400" cy="381000"/>
          </a:xfrm>
          <a:prstGeom prst="notchedRightArrow">
            <a:avLst/>
          </a:prstGeom>
          <a:gradFill flip="none" rotWithShape="1">
            <a:gsLst>
              <a:gs pos="66000">
                <a:srgbClr val="A603AB">
                  <a:alpha val="9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Notched Right Arrow 28"/>
          <p:cNvSpPr/>
          <p:nvPr/>
        </p:nvSpPr>
        <p:spPr>
          <a:xfrm>
            <a:off x="3657600" y="4876800"/>
            <a:ext cx="1676400" cy="381000"/>
          </a:xfrm>
          <a:prstGeom prst="notchedRightArrow">
            <a:avLst/>
          </a:prstGeom>
          <a:gradFill flip="none" rotWithShape="1">
            <a:gsLst>
              <a:gs pos="66000">
                <a:srgbClr val="A603AB">
                  <a:alpha val="9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0" y="3962400"/>
            <a:ext cx="381000" cy="38100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0" y="2590800"/>
            <a:ext cx="381000" cy="38100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alf Frame 31"/>
          <p:cNvSpPr/>
          <p:nvPr/>
        </p:nvSpPr>
        <p:spPr>
          <a:xfrm rot="5400000">
            <a:off x="7848599" y="-96079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50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17919E-6 L -3.33333E-6 0.2663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65896E-6 L 0 0.3015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.07029 L 1.11022E-16 -0.2626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4.73988E-6 L 0.00833 -0.2885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6546574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3252"/>
            <a:ext cx="304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alf Frame 5"/>
          <p:cNvSpPr/>
          <p:nvPr/>
        </p:nvSpPr>
        <p:spPr>
          <a:xfrm rot="16200000">
            <a:off x="76200" y="5562600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7924800" y="5479774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>
            <a:off x="0" y="0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2" descr="C:\Users\ATAUR RAHMAN\Desktop\nirob p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0393" y="3804557"/>
            <a:ext cx="3892807" cy="267244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828800" y="838200"/>
            <a:ext cx="5562600" cy="129540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পাঠ্যবইয়ের সাথে সমন্নয় সাধন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 descr="F:\HOBIGONJ PTI\ICT-2014\Primary text book\Image Book\BD &amp; Gloval Studies\BD_and_global_studies-4_Extracted_Images\page1output.jpg"/>
          <p:cNvPicPr>
            <a:picLocks noChangeAspect="1" noChangeArrowheads="1"/>
          </p:cNvPicPr>
          <p:nvPr/>
        </p:nvPicPr>
        <p:blipFill>
          <a:blip r:embed="rId3" cstate="print"/>
          <a:srcRect l="7692" t="10887" r="7692" b="10181"/>
          <a:stretch>
            <a:fillRect/>
          </a:stretch>
        </p:blipFill>
        <p:spPr bwMode="auto">
          <a:xfrm rot="3058478">
            <a:off x="1003666" y="2560984"/>
            <a:ext cx="1905000" cy="251113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2" name="Picture 2" descr="F:\HOBIGONJ PTI\ICT-2014\Primary text book\Image Book\BD &amp; Gloval Studies\BD_and_global_studies-4_Extracted_Images\page1output.jpg"/>
          <p:cNvPicPr>
            <a:picLocks noChangeAspect="1" noChangeArrowheads="1"/>
          </p:cNvPicPr>
          <p:nvPr/>
        </p:nvPicPr>
        <p:blipFill>
          <a:blip r:embed="rId3" cstate="print"/>
          <a:srcRect l="7692" t="10887" r="7692" b="10181"/>
          <a:stretch>
            <a:fillRect/>
          </a:stretch>
        </p:blipFill>
        <p:spPr bwMode="auto">
          <a:xfrm rot="19336452">
            <a:off x="6360339" y="2758740"/>
            <a:ext cx="1905000" cy="251113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3" name="Oval Callout 12"/>
          <p:cNvSpPr/>
          <p:nvPr/>
        </p:nvSpPr>
        <p:spPr>
          <a:xfrm>
            <a:off x="2895600" y="1828800"/>
            <a:ext cx="3505200" cy="1524000"/>
          </a:xfrm>
          <a:prstGeom prst="wedgeEllipseCallout">
            <a:avLst>
              <a:gd name="adj1" fmla="val 1245"/>
              <a:gd name="adj2" fmla="val 76293"/>
            </a:avLst>
          </a:prstGeom>
          <a:blipFill>
            <a:blip r:embed="rId4"/>
            <a:tile tx="0" ty="0" sx="100000" sy="100000" flip="none" algn="tl"/>
          </a:blipFill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200400" y="2170093"/>
            <a:ext cx="29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পাঠ্য বইয়ের ১৬ ও ১৭ নং পৃষ্টা খোলে নিরবে পড়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Half Frame 14"/>
          <p:cNvSpPr/>
          <p:nvPr/>
        </p:nvSpPr>
        <p:spPr>
          <a:xfrm rot="5400000">
            <a:off x="7848599" y="-96079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1833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6546574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3252"/>
            <a:ext cx="304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alf Frame 5"/>
          <p:cNvSpPr/>
          <p:nvPr/>
        </p:nvSpPr>
        <p:spPr>
          <a:xfrm rot="16200000">
            <a:off x="76200" y="5562600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7924800" y="5479774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>
            <a:off x="0" y="0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362200" y="990600"/>
            <a:ext cx="4800600" cy="914400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76600" y="11430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প্রশ্নের উত্তর দাওঃ </a:t>
            </a:r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0" y="304800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মণিপুরিরা কোন কোন জেলায় বাস করে লিখ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0" y="419100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মণিপুরিরা কী কী খাবার খায় লিখ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Donut 12"/>
          <p:cNvSpPr/>
          <p:nvPr/>
        </p:nvSpPr>
        <p:spPr>
          <a:xfrm>
            <a:off x="1066800" y="2971800"/>
            <a:ext cx="762000" cy="685800"/>
          </a:xfrm>
          <a:prstGeom prst="donut">
            <a:avLst>
              <a:gd name="adj" fmla="val 12268"/>
            </a:avLst>
          </a:prstGeom>
          <a:gradFill flip="none" rotWithShape="1">
            <a:gsLst>
              <a:gs pos="66000">
                <a:srgbClr val="A603AB">
                  <a:alpha val="20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onut 13"/>
          <p:cNvSpPr/>
          <p:nvPr/>
        </p:nvSpPr>
        <p:spPr>
          <a:xfrm>
            <a:off x="1447800" y="4114800"/>
            <a:ext cx="762000" cy="685800"/>
          </a:xfrm>
          <a:prstGeom prst="donut">
            <a:avLst>
              <a:gd name="adj" fmla="val 12268"/>
            </a:avLst>
          </a:prstGeom>
          <a:gradFill flip="none" rotWithShape="1">
            <a:gsLst>
              <a:gs pos="58000">
                <a:srgbClr val="000082">
                  <a:alpha val="7000"/>
                </a:srgbClr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9200" y="3011269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0" y="41148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304800"/>
            <a:ext cx="1600200" cy="4572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62800" y="304800"/>
            <a:ext cx="1600200" cy="4572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Donut 18"/>
          <p:cNvSpPr/>
          <p:nvPr/>
        </p:nvSpPr>
        <p:spPr>
          <a:xfrm>
            <a:off x="1828800" y="5257800"/>
            <a:ext cx="762000" cy="685800"/>
          </a:xfrm>
          <a:prstGeom prst="donut">
            <a:avLst>
              <a:gd name="adj" fmla="val 12268"/>
            </a:avLst>
          </a:prstGeom>
          <a:gradFill flip="none" rotWithShape="1">
            <a:gsLst>
              <a:gs pos="66000">
                <a:srgbClr val="A603AB">
                  <a:alpha val="20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05000" y="5297269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09800" y="5358825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মণিপুরিদের তিনটি উৎসবের নাম লিখ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Half Frame 22"/>
          <p:cNvSpPr/>
          <p:nvPr/>
        </p:nvSpPr>
        <p:spPr>
          <a:xfrm rot="5400000">
            <a:off x="7848599" y="-96079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8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 animBg="1"/>
      <p:bldP spid="15" grpId="0"/>
      <p:bldP spid="16" grpId="0"/>
      <p:bldP spid="19" grpId="0" animBg="1"/>
      <p:bldP spid="20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6546574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3252"/>
            <a:ext cx="304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alf Frame 5"/>
          <p:cNvSpPr/>
          <p:nvPr/>
        </p:nvSpPr>
        <p:spPr>
          <a:xfrm rot="16200000">
            <a:off x="76200" y="5562600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7924800" y="5479774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>
            <a:off x="0" y="0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5352871"/>
            <a:ext cx="7239000" cy="1200329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মণিপুরিদের জীবনধারার যে দিকটি তোমার ভাল লাগে সে সম্পর্কে ৫ টি বাক্য লিখে আনবে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619" y="2590800"/>
            <a:ext cx="3869781" cy="2510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2895600" y="990600"/>
            <a:ext cx="3581400" cy="1447800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none">
            <a:prstTxWarp prst="textWave1">
              <a:avLst/>
            </a:prstTxWarp>
            <a:spAutoFit/>
          </a:bodyPr>
          <a:lstStyle/>
          <a:p>
            <a:pPr lvl="0"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5400" b="1" u="sng" dirty="0">
                <a:ln w="190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0000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u="sng" dirty="0">
              <a:ln w="1905"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rgbClr val="0000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62000" y="152400"/>
            <a:ext cx="7696200" cy="6400800"/>
            <a:chOff x="762000" y="152400"/>
            <a:chExt cx="7696200" cy="6400800"/>
          </a:xfrm>
        </p:grpSpPr>
        <p:grpSp>
          <p:nvGrpSpPr>
            <p:cNvPr id="13" name="Group 12"/>
            <p:cNvGrpSpPr/>
            <p:nvPr/>
          </p:nvGrpSpPr>
          <p:grpSpPr>
            <a:xfrm>
              <a:off x="762000" y="381000"/>
              <a:ext cx="7696200" cy="6172200"/>
              <a:chOff x="762000" y="381000"/>
              <a:chExt cx="7696200" cy="617220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762000" y="381000"/>
                <a:ext cx="228600" cy="6172200"/>
              </a:xfrm>
              <a:prstGeom prst="rect">
                <a:avLst/>
              </a:prstGeom>
              <a:blipFill dpi="0" rotWithShape="1">
                <a:blip r:embed="rId3">
                  <a:alphaModFix amt="80000"/>
                </a:blip>
                <a:srcRect/>
                <a:tile tx="0" ty="0" sx="100000" sy="100000" flip="none" algn="tl"/>
              </a:blipFill>
              <a:ln>
                <a:solidFill>
                  <a:srgbClr val="00B0F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8229600" y="381000"/>
                <a:ext cx="228600" cy="6172200"/>
              </a:xfrm>
              <a:prstGeom prst="rect">
                <a:avLst/>
              </a:prstGeom>
              <a:blipFill dpi="0" rotWithShape="1">
                <a:blip r:embed="rId3">
                  <a:alphaModFix amt="80000"/>
                </a:blip>
                <a:srcRect/>
                <a:tile tx="0" ty="0" sx="100000" sy="100000" flip="none" algn="tl"/>
              </a:blipFill>
              <a:ln>
                <a:solidFill>
                  <a:srgbClr val="00B0F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990600" y="152400"/>
              <a:ext cx="7239000" cy="2057400"/>
              <a:chOff x="990600" y="152400"/>
              <a:chExt cx="7239000" cy="2057400"/>
            </a:xfrm>
          </p:grpSpPr>
          <p:sp>
            <p:nvSpPr>
              <p:cNvPr id="15" name="Diagonal Stripe 14"/>
              <p:cNvSpPr/>
              <p:nvPr/>
            </p:nvSpPr>
            <p:spPr>
              <a:xfrm>
                <a:off x="990600" y="152400"/>
                <a:ext cx="3581400" cy="2057400"/>
              </a:xfrm>
              <a:prstGeom prst="diagStripe">
                <a:avLst>
                  <a:gd name="adj" fmla="val 78326"/>
                </a:avLst>
              </a:prstGeom>
              <a:blipFill>
                <a:blip r:embed="rId3"/>
                <a:tile tx="0" ty="0" sx="100000" sy="100000" flip="none" algn="tl"/>
              </a:blipFill>
              <a:ln>
                <a:solidFill>
                  <a:srgbClr val="00B05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Diagonal Stripe 15"/>
              <p:cNvSpPr/>
              <p:nvPr/>
            </p:nvSpPr>
            <p:spPr>
              <a:xfrm flipH="1">
                <a:off x="4495800" y="152400"/>
                <a:ext cx="3733800" cy="1905000"/>
              </a:xfrm>
              <a:prstGeom prst="diagStripe">
                <a:avLst>
                  <a:gd name="adj" fmla="val 78352"/>
                </a:avLst>
              </a:prstGeom>
              <a:blipFill>
                <a:blip r:embed="rId3"/>
                <a:tile tx="0" ty="0" sx="100000" sy="100000" flip="none" algn="tl"/>
              </a:blipFill>
              <a:ln>
                <a:solidFill>
                  <a:srgbClr val="00B05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9" name="Half Frame 18"/>
          <p:cNvSpPr/>
          <p:nvPr/>
        </p:nvSpPr>
        <p:spPr>
          <a:xfrm rot="5400000">
            <a:off x="7848599" y="-96079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846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546574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3252"/>
            <a:ext cx="304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alf Frame 8"/>
          <p:cNvSpPr/>
          <p:nvPr/>
        </p:nvSpPr>
        <p:spPr>
          <a:xfrm rot="16200000">
            <a:off x="76200" y="5562600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7924800" y="5479774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>
            <a:off x="0" y="0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5400000">
            <a:off x="7848599" y="-96079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6" descr="C:\Users\ATAUR RAHMAN\Desktop\MONIPURI\mo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199" y="1676400"/>
            <a:ext cx="4655819" cy="2971800"/>
          </a:xfrm>
          <a:prstGeom prst="round2DiagRect">
            <a:avLst>
              <a:gd name="adj1" fmla="val 0"/>
              <a:gd name="adj2" fmla="val 43495"/>
            </a:avLst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1295400" y="609600"/>
            <a:ext cx="6324600" cy="762000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20000"/>
                <a:gd name="adj2" fmla="val 0"/>
              </a:avLst>
            </a:prstTxWarp>
            <a:spAutoFit/>
          </a:bodyPr>
          <a:lstStyle/>
          <a:p>
            <a:pPr algn="ctr"/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ভাল থেকো সবাই </a:t>
            </a:r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2" descr="F:\ATAUR PICTUR\PICTURE\ANIMETED FLOWER\animated-flower-image-014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667000"/>
            <a:ext cx="1295400" cy="1295400"/>
          </a:xfrm>
          <a:prstGeom prst="rect">
            <a:avLst/>
          </a:prstGeom>
          <a:noFill/>
        </p:spPr>
      </p:pic>
      <p:pic>
        <p:nvPicPr>
          <p:cNvPr id="16" name="Picture 3" descr="F:\ATAUR PICTUR\PICTURE\ANIMETED FLOWER\animated-flower-image-014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2667000"/>
            <a:ext cx="1371600" cy="1371600"/>
          </a:xfrm>
          <a:prstGeom prst="rect">
            <a:avLst/>
          </a:prstGeom>
          <a:noFill/>
        </p:spPr>
      </p:pic>
      <p:pic>
        <p:nvPicPr>
          <p:cNvPr id="17" name="Picture 5" descr="F:\ATAUR PICTUR\PICTURE\ANIMETED FLOWER\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5029200"/>
            <a:ext cx="695325" cy="627488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4114800" y="4800600"/>
            <a:ext cx="4724400" cy="1641396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5395"/>
                <a:gd name="adj2" fmla="val -1089"/>
              </a:avLst>
            </a:prstTxWarp>
            <a:spAutoFit/>
          </a:bodyPr>
          <a:lstStyle/>
          <a:p>
            <a:pPr algn="ctr"/>
            <a:r>
              <a:rPr lang="bn-BD" sz="6600" dirty="0" smtClean="0">
                <a:ln>
                  <a:solidFill>
                    <a:srgbClr val="4207E7"/>
                  </a:solidFill>
                </a:ln>
                <a:blipFill>
                  <a:blip r:embed="rId5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6600" dirty="0">
              <a:ln>
                <a:solidFill>
                  <a:srgbClr val="4207E7"/>
                </a:solidFill>
              </a:ln>
              <a:blipFill>
                <a:blip r:embed="rId5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60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6546574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3252"/>
            <a:ext cx="304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alf Frame 5"/>
          <p:cNvSpPr/>
          <p:nvPr/>
        </p:nvSpPr>
        <p:spPr>
          <a:xfrm>
            <a:off x="0" y="0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200000">
            <a:off x="76200" y="5562600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7848599" y="-96079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0800000">
            <a:off x="7924800" y="5479774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62200" y="304800"/>
            <a:ext cx="4419600" cy="1226939"/>
          </a:xfrm>
          <a:prstGeom prst="horizontalScroll">
            <a:avLst/>
          </a:prstGeom>
          <a:gradFill>
            <a:gsLst>
              <a:gs pos="90000">
                <a:srgbClr val="CCCCFF">
                  <a:alpha val="43000"/>
                </a:srgbClr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62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2474655"/>
            <a:ext cx="4724400" cy="2554545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৪র্থ </a:t>
            </a:r>
          </a:p>
          <a:p>
            <a:pPr algn="ctr"/>
            <a:r>
              <a:rPr lang="bn-BD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 ও বিশ্বপরিচয় </a:t>
            </a:r>
          </a:p>
          <a:p>
            <a:pPr algn="ctr"/>
            <a:r>
              <a:rPr lang="bn-BD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তৃতীয় </a:t>
            </a:r>
          </a:p>
          <a:p>
            <a:pPr algn="ctr"/>
            <a:r>
              <a:rPr lang="en-US" sz="40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নৃগোষ্ঠি</a:t>
            </a:r>
            <a:r>
              <a:rPr lang="bn-BD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524000"/>
            <a:ext cx="3200400" cy="4514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574414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6546574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3252"/>
            <a:ext cx="304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alf Frame 5"/>
          <p:cNvSpPr/>
          <p:nvPr/>
        </p:nvSpPr>
        <p:spPr>
          <a:xfrm>
            <a:off x="0" y="0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200000">
            <a:off x="76200" y="5562600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7848599" y="-96079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0800000">
            <a:off x="7924800" y="5479774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orizontal Scroll 9"/>
          <p:cNvSpPr/>
          <p:nvPr/>
        </p:nvSpPr>
        <p:spPr>
          <a:xfrm>
            <a:off x="800100" y="3054756"/>
            <a:ext cx="7810500" cy="160020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্যাংশ</a:t>
            </a:r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মনিপুরী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নৃগোষ্ঠির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…..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আনন্দ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Horizontal Scroll 10"/>
          <p:cNvSpPr/>
          <p:nvPr/>
        </p:nvSpPr>
        <p:spPr>
          <a:xfrm>
            <a:off x="2768831" y="617752"/>
            <a:ext cx="4470167" cy="1578666"/>
          </a:xfrm>
          <a:prstGeom prst="horizontalScrol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b="1" dirty="0" smtClean="0">
                <a:latin typeface="SutonnyMJ" pitchFamily="2" charset="0"/>
                <a:cs typeface="SutonnyMJ" pitchFamily="2" charset="0"/>
              </a:rPr>
              <a:t>  </a:t>
            </a:r>
            <a:endParaRPr lang="en-US" sz="6000" b="1" dirty="0" smtClean="0">
              <a:latin typeface="SutonnyMJ" pitchFamily="2" charset="0"/>
              <a:cs typeface="SutonnyMJ" pitchFamily="2" charset="0"/>
            </a:endParaRPr>
          </a:p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শিরোনাম: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মনিপুরী</a:t>
            </a:r>
            <a:endParaRPr lang="en-US" sz="6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04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6546574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3252"/>
            <a:ext cx="304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alf Frame 5"/>
          <p:cNvSpPr/>
          <p:nvPr/>
        </p:nvSpPr>
        <p:spPr>
          <a:xfrm>
            <a:off x="0" y="0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200000">
            <a:off x="76200" y="5562600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7848599" y="-96079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0800000">
            <a:off x="7924800" y="5479774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57200"/>
            <a:ext cx="4775201" cy="11193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66800" y="305818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(১) মণিপুরিরা কোন কোন জেলায় বাস করে তা বলতে পারবে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397258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(২) মণিপুরিদের জীবনধারা ও পোষাকের বর্ণনা করতে পারবে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600" y="48006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(৩) মণিপুরিদের উৎসবগুলোর নাম বলতে পারবে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rame 13"/>
          <p:cNvSpPr/>
          <p:nvPr/>
        </p:nvSpPr>
        <p:spPr>
          <a:xfrm>
            <a:off x="609600" y="2819400"/>
            <a:ext cx="7924800" cy="3048000"/>
          </a:xfrm>
          <a:prstGeom prst="frame">
            <a:avLst>
              <a:gd name="adj1" fmla="val 1052"/>
            </a:avLst>
          </a:prstGeom>
          <a:blipFill>
            <a:blip r:embed="rId3" cstate="print"/>
            <a:tile tx="0" ty="0" sx="100000" sy="100000" flip="none" algn="tl"/>
          </a:blipFill>
          <a:ln w="19050">
            <a:noFill/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609600" y="3048000"/>
            <a:ext cx="381000" cy="457200"/>
          </a:xfrm>
          <a:prstGeom prst="rightArrow">
            <a:avLst/>
          </a:prstGeom>
          <a:gradFill flip="none" rotWithShape="1">
            <a:gsLst>
              <a:gs pos="43000">
                <a:srgbClr val="A603AB">
                  <a:alpha val="17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609600" y="3962400"/>
            <a:ext cx="381000" cy="457200"/>
          </a:xfrm>
          <a:prstGeom prst="rightArrow">
            <a:avLst/>
          </a:prstGeom>
          <a:gradFill flip="none" rotWithShape="1">
            <a:gsLst>
              <a:gs pos="43000">
                <a:srgbClr val="A603AB">
                  <a:alpha val="17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609600" y="4800600"/>
            <a:ext cx="381000" cy="457200"/>
          </a:xfrm>
          <a:prstGeom prst="rightArrow">
            <a:avLst/>
          </a:prstGeom>
          <a:gradFill flip="none" rotWithShape="1">
            <a:gsLst>
              <a:gs pos="43000">
                <a:srgbClr val="A603AB">
                  <a:alpha val="17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152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6546574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13252"/>
            <a:ext cx="304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alf Frame 18"/>
          <p:cNvSpPr/>
          <p:nvPr/>
        </p:nvSpPr>
        <p:spPr>
          <a:xfrm>
            <a:off x="0" y="0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16200000">
            <a:off x="76200" y="5562600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Half Frame 20"/>
          <p:cNvSpPr/>
          <p:nvPr/>
        </p:nvSpPr>
        <p:spPr>
          <a:xfrm rot="5400000">
            <a:off x="7848599" y="-96079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Half Frame 21"/>
          <p:cNvSpPr/>
          <p:nvPr/>
        </p:nvSpPr>
        <p:spPr>
          <a:xfrm rot="10800000">
            <a:off x="7924800" y="5479774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2" name="Object 1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4827938"/>
              </p:ext>
            </p:extLst>
          </p:nvPr>
        </p:nvGraphicFramePr>
        <p:xfrm>
          <a:off x="3048000" y="1762506"/>
          <a:ext cx="2895600" cy="1209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ackager Shell Object" showAsIcon="1" r:id="rId3" imgW="4250160" imgH="686160" progId="Package">
                  <p:embed/>
                </p:oleObj>
              </mc:Choice>
              <mc:Fallback>
                <p:oleObj name="Packager Shell Object" showAsIcon="1" r:id="rId3" imgW="4250160" imgH="68616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762506"/>
                        <a:ext cx="2895600" cy="1209294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286000" y="619780"/>
            <a:ext cx="44958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তোমরা একটা ভিডিও দেখবে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4658380"/>
            <a:ext cx="7620000" cy="523220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ভিডিওতে যা দেখলে তারা কী আমাদের মতো নাকি ক্ষুদ্র জাতিসত্তা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38400" y="5572780"/>
            <a:ext cx="4572000" cy="523220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 w="2857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কোন ক্ষুদ্র জাতিসত্তার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নৃত্য এটা?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628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546574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3252"/>
            <a:ext cx="304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alf Frame 8"/>
          <p:cNvSpPr/>
          <p:nvPr/>
        </p:nvSpPr>
        <p:spPr>
          <a:xfrm>
            <a:off x="0" y="0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6200000">
            <a:off x="76200" y="5562600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5400000">
            <a:off x="7848599" y="-96079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10800000">
            <a:off x="7924800" y="5479774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3" descr="C:\Users\DPE\Downloads\MONIPURI\mmmu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752600"/>
            <a:ext cx="3941252" cy="3352800"/>
          </a:xfrm>
          <a:prstGeom prst="roundRect">
            <a:avLst>
              <a:gd name="adj" fmla="val 21272"/>
            </a:avLst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4" name="TextBox 13"/>
          <p:cNvSpPr txBox="1"/>
          <p:nvPr/>
        </p:nvSpPr>
        <p:spPr>
          <a:xfrm>
            <a:off x="1905000" y="609600"/>
            <a:ext cx="4572000" cy="70788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38600" y="5479773"/>
            <a:ext cx="4267200" cy="70788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numCol="1" rtlCol="0">
            <a:spAutoFit/>
          </a:bodyPr>
          <a:lstStyle/>
          <a:p>
            <a:pPr algn="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মণিপুরি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4" descr="C:\Users\ATAUR RAHMAN\Desktop\MONIPURI\mo8.jpg"/>
          <p:cNvPicPr>
            <a:picLocks noChangeAspect="1" noChangeArrowheads="1"/>
          </p:cNvPicPr>
          <p:nvPr/>
        </p:nvPicPr>
        <p:blipFill>
          <a:blip r:embed="rId4" cstate="print"/>
          <a:srcRect l="3089" t="8247" r="4247"/>
          <a:stretch>
            <a:fillRect/>
          </a:stretch>
        </p:blipFill>
        <p:spPr bwMode="auto">
          <a:xfrm>
            <a:off x="381000" y="2514600"/>
            <a:ext cx="2133600" cy="1778000"/>
          </a:xfrm>
          <a:prstGeom prst="ellipse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7" name="Picture 5" descr="C:\Users\ATAUR RAHMAN\Desktop\MONIPURI\mo10.jpg"/>
          <p:cNvPicPr>
            <a:picLocks noChangeAspect="1" noChangeArrowheads="1"/>
          </p:cNvPicPr>
          <p:nvPr/>
        </p:nvPicPr>
        <p:blipFill>
          <a:blip r:embed="rId5" cstate="print"/>
          <a:srcRect l="8418" t="9467" r="5387"/>
          <a:stretch>
            <a:fillRect/>
          </a:stretch>
        </p:blipFill>
        <p:spPr bwMode="auto">
          <a:xfrm>
            <a:off x="6781800" y="2569778"/>
            <a:ext cx="2057400" cy="1773621"/>
          </a:xfrm>
          <a:prstGeom prst="ellipse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77590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6546574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3252"/>
            <a:ext cx="304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alf Frame 5"/>
          <p:cNvSpPr/>
          <p:nvPr/>
        </p:nvSpPr>
        <p:spPr>
          <a:xfrm>
            <a:off x="0" y="0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200000">
            <a:off x="76200" y="5562600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7848599" y="-96079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0800000">
            <a:off x="7924800" y="5479774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600200" y="1143000"/>
            <a:ext cx="3124200" cy="3200400"/>
            <a:chOff x="5486400" y="3429000"/>
            <a:chExt cx="3124200" cy="3200400"/>
          </a:xfrm>
        </p:grpSpPr>
        <p:pic>
          <p:nvPicPr>
            <p:cNvPr id="12" name="Picture 11" descr="Bangladesh Map.jpg"/>
            <p:cNvPicPr>
              <a:picLocks noChangeAspect="1"/>
            </p:cNvPicPr>
            <p:nvPr/>
          </p:nvPicPr>
          <p:blipFill>
            <a:blip r:embed="rId2" cstate="screen">
              <a:lum contrast="30000"/>
            </a:blip>
            <a:srcRect l="65000" t="22368" r="5000" b="54145"/>
            <a:stretch>
              <a:fillRect/>
            </a:stretch>
          </p:blipFill>
          <p:spPr>
            <a:xfrm>
              <a:off x="5486400" y="3429000"/>
              <a:ext cx="3124200" cy="3200400"/>
            </a:xfrm>
            <a:prstGeom prst="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</p:spPr>
        </p:pic>
        <p:sp>
          <p:nvSpPr>
            <p:cNvPr id="13" name="Freeform 12"/>
            <p:cNvSpPr/>
            <p:nvPr/>
          </p:nvSpPr>
          <p:spPr>
            <a:xfrm>
              <a:off x="5661764" y="4897677"/>
              <a:ext cx="1089765" cy="1592893"/>
            </a:xfrm>
            <a:custGeom>
              <a:avLst/>
              <a:gdLst>
                <a:gd name="connsiteX0" fmla="*/ 338203 w 1089765"/>
                <a:gd name="connsiteY0" fmla="*/ 1590805 h 1592893"/>
                <a:gd name="connsiteX1" fmla="*/ 325677 w 1089765"/>
                <a:gd name="connsiteY1" fmla="*/ 1553227 h 1592893"/>
                <a:gd name="connsiteX2" fmla="*/ 338203 w 1089765"/>
                <a:gd name="connsiteY2" fmla="*/ 1515649 h 1592893"/>
                <a:gd name="connsiteX3" fmla="*/ 350729 w 1089765"/>
                <a:gd name="connsiteY3" fmla="*/ 1465545 h 1592893"/>
                <a:gd name="connsiteX4" fmla="*/ 338203 w 1089765"/>
                <a:gd name="connsiteY4" fmla="*/ 1315233 h 1592893"/>
                <a:gd name="connsiteX5" fmla="*/ 288099 w 1089765"/>
                <a:gd name="connsiteY5" fmla="*/ 1252602 h 1592893"/>
                <a:gd name="connsiteX6" fmla="*/ 263047 w 1089765"/>
                <a:gd name="connsiteY6" fmla="*/ 1215024 h 1592893"/>
                <a:gd name="connsiteX7" fmla="*/ 237995 w 1089765"/>
                <a:gd name="connsiteY7" fmla="*/ 1127342 h 1592893"/>
                <a:gd name="connsiteX8" fmla="*/ 250521 w 1089765"/>
                <a:gd name="connsiteY8" fmla="*/ 1089764 h 1592893"/>
                <a:gd name="connsiteX9" fmla="*/ 288099 w 1089765"/>
                <a:gd name="connsiteY9" fmla="*/ 1064712 h 1592893"/>
                <a:gd name="connsiteX10" fmla="*/ 313151 w 1089765"/>
                <a:gd name="connsiteY10" fmla="*/ 1027134 h 1592893"/>
                <a:gd name="connsiteX11" fmla="*/ 300625 w 1089765"/>
                <a:gd name="connsiteY11" fmla="*/ 989556 h 1592893"/>
                <a:gd name="connsiteX12" fmla="*/ 313151 w 1089765"/>
                <a:gd name="connsiteY12" fmla="*/ 951978 h 1592893"/>
                <a:gd name="connsiteX13" fmla="*/ 275573 w 1089765"/>
                <a:gd name="connsiteY13" fmla="*/ 926926 h 1592893"/>
                <a:gd name="connsiteX14" fmla="*/ 87683 w 1089765"/>
                <a:gd name="connsiteY14" fmla="*/ 914400 h 1592893"/>
                <a:gd name="connsiteX15" fmla="*/ 50104 w 1089765"/>
                <a:gd name="connsiteY15" fmla="*/ 901874 h 1592893"/>
                <a:gd name="connsiteX16" fmla="*/ 0 w 1089765"/>
                <a:gd name="connsiteY16" fmla="*/ 826718 h 1592893"/>
                <a:gd name="connsiteX17" fmla="*/ 37578 w 1089765"/>
                <a:gd name="connsiteY17" fmla="*/ 651353 h 1592893"/>
                <a:gd name="connsiteX18" fmla="*/ 62631 w 1089765"/>
                <a:gd name="connsiteY18" fmla="*/ 626301 h 1592893"/>
                <a:gd name="connsiteX19" fmla="*/ 50104 w 1089765"/>
                <a:gd name="connsiteY19" fmla="*/ 501041 h 1592893"/>
                <a:gd name="connsiteX20" fmla="*/ 37578 w 1089765"/>
                <a:gd name="connsiteY20" fmla="*/ 425885 h 1592893"/>
                <a:gd name="connsiteX21" fmla="*/ 62631 w 1089765"/>
                <a:gd name="connsiteY21" fmla="*/ 400833 h 1592893"/>
                <a:gd name="connsiteX22" fmla="*/ 137787 w 1089765"/>
                <a:gd name="connsiteY22" fmla="*/ 363255 h 1592893"/>
                <a:gd name="connsiteX23" fmla="*/ 162839 w 1089765"/>
                <a:gd name="connsiteY23" fmla="*/ 338202 h 1592893"/>
                <a:gd name="connsiteX24" fmla="*/ 237995 w 1089765"/>
                <a:gd name="connsiteY24" fmla="*/ 275572 h 1592893"/>
                <a:gd name="connsiteX25" fmla="*/ 263047 w 1089765"/>
                <a:gd name="connsiteY25" fmla="*/ 225468 h 1592893"/>
                <a:gd name="connsiteX26" fmla="*/ 313151 w 1089765"/>
                <a:gd name="connsiteY26" fmla="*/ 150312 h 1592893"/>
                <a:gd name="connsiteX27" fmla="*/ 325677 w 1089765"/>
                <a:gd name="connsiteY27" fmla="*/ 112734 h 1592893"/>
                <a:gd name="connsiteX28" fmla="*/ 413359 w 1089765"/>
                <a:gd name="connsiteY28" fmla="*/ 0 h 1592893"/>
                <a:gd name="connsiteX29" fmla="*/ 688932 w 1089765"/>
                <a:gd name="connsiteY29" fmla="*/ 12526 h 1592893"/>
                <a:gd name="connsiteX30" fmla="*/ 764088 w 1089765"/>
                <a:gd name="connsiteY30" fmla="*/ 25052 h 1592893"/>
                <a:gd name="connsiteX31" fmla="*/ 839244 w 1089765"/>
                <a:gd name="connsiteY31" fmla="*/ 50104 h 1592893"/>
                <a:gd name="connsiteX32" fmla="*/ 876822 w 1089765"/>
                <a:gd name="connsiteY32" fmla="*/ 62630 h 1592893"/>
                <a:gd name="connsiteX33" fmla="*/ 926926 w 1089765"/>
                <a:gd name="connsiteY33" fmla="*/ 75156 h 1592893"/>
                <a:gd name="connsiteX34" fmla="*/ 1002083 w 1089765"/>
                <a:gd name="connsiteY34" fmla="*/ 112734 h 1592893"/>
                <a:gd name="connsiteX35" fmla="*/ 1089765 w 1089765"/>
                <a:gd name="connsiteY35" fmla="*/ 175364 h 1592893"/>
                <a:gd name="connsiteX36" fmla="*/ 1014609 w 1089765"/>
                <a:gd name="connsiteY36" fmla="*/ 325676 h 1592893"/>
                <a:gd name="connsiteX37" fmla="*/ 989557 w 1089765"/>
                <a:gd name="connsiteY37" fmla="*/ 363255 h 1592893"/>
                <a:gd name="connsiteX38" fmla="*/ 964504 w 1089765"/>
                <a:gd name="connsiteY38" fmla="*/ 400833 h 1592893"/>
                <a:gd name="connsiteX39" fmla="*/ 977031 w 1089765"/>
                <a:gd name="connsiteY39" fmla="*/ 601249 h 1592893"/>
                <a:gd name="connsiteX40" fmla="*/ 989557 w 1089765"/>
                <a:gd name="connsiteY40" fmla="*/ 651353 h 1592893"/>
                <a:gd name="connsiteX41" fmla="*/ 1002083 w 1089765"/>
                <a:gd name="connsiteY41" fmla="*/ 926926 h 1592893"/>
                <a:gd name="connsiteX42" fmla="*/ 1014609 w 1089765"/>
                <a:gd name="connsiteY42" fmla="*/ 964504 h 1592893"/>
                <a:gd name="connsiteX43" fmla="*/ 1027135 w 1089765"/>
                <a:gd name="connsiteY43" fmla="*/ 1039660 h 1592893"/>
                <a:gd name="connsiteX44" fmla="*/ 1064713 w 1089765"/>
                <a:gd name="connsiteY44" fmla="*/ 1077238 h 1592893"/>
                <a:gd name="connsiteX45" fmla="*/ 1077239 w 1089765"/>
                <a:gd name="connsiteY45" fmla="*/ 1164920 h 1592893"/>
                <a:gd name="connsiteX46" fmla="*/ 1064713 w 1089765"/>
                <a:gd name="connsiteY46" fmla="*/ 1240076 h 1592893"/>
                <a:gd name="connsiteX47" fmla="*/ 1039661 w 1089765"/>
                <a:gd name="connsiteY47" fmla="*/ 1277655 h 1592893"/>
                <a:gd name="connsiteX48" fmla="*/ 964504 w 1089765"/>
                <a:gd name="connsiteY48" fmla="*/ 1340285 h 1592893"/>
                <a:gd name="connsiteX49" fmla="*/ 926926 w 1089765"/>
                <a:gd name="connsiteY49" fmla="*/ 1352811 h 1592893"/>
                <a:gd name="connsiteX50" fmla="*/ 801666 w 1089765"/>
                <a:gd name="connsiteY50" fmla="*/ 1327759 h 1592893"/>
                <a:gd name="connsiteX51" fmla="*/ 688932 w 1089765"/>
                <a:gd name="connsiteY51" fmla="*/ 1302707 h 1592893"/>
                <a:gd name="connsiteX52" fmla="*/ 651354 w 1089765"/>
                <a:gd name="connsiteY52" fmla="*/ 1277655 h 1592893"/>
                <a:gd name="connsiteX53" fmla="*/ 588724 w 1089765"/>
                <a:gd name="connsiteY53" fmla="*/ 1265128 h 1592893"/>
                <a:gd name="connsiteX54" fmla="*/ 551146 w 1089765"/>
                <a:gd name="connsiteY54" fmla="*/ 1252602 h 1592893"/>
                <a:gd name="connsiteX55" fmla="*/ 488515 w 1089765"/>
                <a:gd name="connsiteY55" fmla="*/ 1240076 h 1592893"/>
                <a:gd name="connsiteX56" fmla="*/ 501041 w 1089765"/>
                <a:gd name="connsiteY56" fmla="*/ 1377863 h 1592893"/>
                <a:gd name="connsiteX57" fmla="*/ 475989 w 1089765"/>
                <a:gd name="connsiteY57" fmla="*/ 1453019 h 1592893"/>
                <a:gd name="connsiteX58" fmla="*/ 425885 w 1089765"/>
                <a:gd name="connsiteY58" fmla="*/ 1528175 h 1592893"/>
                <a:gd name="connsiteX59" fmla="*/ 388307 w 1089765"/>
                <a:gd name="connsiteY59" fmla="*/ 1540701 h 1592893"/>
                <a:gd name="connsiteX60" fmla="*/ 350729 w 1089765"/>
                <a:gd name="connsiteY60" fmla="*/ 1565753 h 1592893"/>
                <a:gd name="connsiteX61" fmla="*/ 338203 w 1089765"/>
                <a:gd name="connsiteY61" fmla="*/ 1590805 h 1592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089765" h="1592893">
                  <a:moveTo>
                    <a:pt x="338203" y="1590805"/>
                  </a:moveTo>
                  <a:cubicBezTo>
                    <a:pt x="334028" y="1588717"/>
                    <a:pt x="325677" y="1566431"/>
                    <a:pt x="325677" y="1553227"/>
                  </a:cubicBezTo>
                  <a:cubicBezTo>
                    <a:pt x="325677" y="1540023"/>
                    <a:pt x="334576" y="1528345"/>
                    <a:pt x="338203" y="1515649"/>
                  </a:cubicBezTo>
                  <a:cubicBezTo>
                    <a:pt x="342932" y="1499096"/>
                    <a:pt x="346554" y="1482246"/>
                    <a:pt x="350729" y="1465545"/>
                  </a:cubicBezTo>
                  <a:cubicBezTo>
                    <a:pt x="346554" y="1415441"/>
                    <a:pt x="348063" y="1364534"/>
                    <a:pt x="338203" y="1315233"/>
                  </a:cubicBezTo>
                  <a:cubicBezTo>
                    <a:pt x="333063" y="1289533"/>
                    <a:pt x="303036" y="1271274"/>
                    <a:pt x="288099" y="1252602"/>
                  </a:cubicBezTo>
                  <a:cubicBezTo>
                    <a:pt x="278695" y="1240846"/>
                    <a:pt x="269780" y="1228489"/>
                    <a:pt x="263047" y="1215024"/>
                  </a:cubicBezTo>
                  <a:cubicBezTo>
                    <a:pt x="254062" y="1197054"/>
                    <a:pt x="242008" y="1143395"/>
                    <a:pt x="237995" y="1127342"/>
                  </a:cubicBezTo>
                  <a:cubicBezTo>
                    <a:pt x="242170" y="1114816"/>
                    <a:pt x="242273" y="1100074"/>
                    <a:pt x="250521" y="1089764"/>
                  </a:cubicBezTo>
                  <a:cubicBezTo>
                    <a:pt x="259925" y="1078009"/>
                    <a:pt x="277454" y="1075357"/>
                    <a:pt x="288099" y="1064712"/>
                  </a:cubicBezTo>
                  <a:cubicBezTo>
                    <a:pt x="298744" y="1054067"/>
                    <a:pt x="304800" y="1039660"/>
                    <a:pt x="313151" y="1027134"/>
                  </a:cubicBezTo>
                  <a:cubicBezTo>
                    <a:pt x="308976" y="1014608"/>
                    <a:pt x="300625" y="1002760"/>
                    <a:pt x="300625" y="989556"/>
                  </a:cubicBezTo>
                  <a:cubicBezTo>
                    <a:pt x="300625" y="976352"/>
                    <a:pt x="318055" y="964237"/>
                    <a:pt x="313151" y="951978"/>
                  </a:cubicBezTo>
                  <a:cubicBezTo>
                    <a:pt x="307560" y="938000"/>
                    <a:pt x="290423" y="929401"/>
                    <a:pt x="275573" y="926926"/>
                  </a:cubicBezTo>
                  <a:cubicBezTo>
                    <a:pt x="213658" y="916607"/>
                    <a:pt x="150313" y="918575"/>
                    <a:pt x="87683" y="914400"/>
                  </a:cubicBezTo>
                  <a:cubicBezTo>
                    <a:pt x="75157" y="910225"/>
                    <a:pt x="61090" y="909198"/>
                    <a:pt x="50104" y="901874"/>
                  </a:cubicBezTo>
                  <a:cubicBezTo>
                    <a:pt x="9892" y="875066"/>
                    <a:pt x="13132" y="866115"/>
                    <a:pt x="0" y="826718"/>
                  </a:cubicBezTo>
                  <a:cubicBezTo>
                    <a:pt x="2800" y="804320"/>
                    <a:pt x="12080" y="676850"/>
                    <a:pt x="37578" y="651353"/>
                  </a:cubicBezTo>
                  <a:lnTo>
                    <a:pt x="62631" y="626301"/>
                  </a:lnTo>
                  <a:cubicBezTo>
                    <a:pt x="58455" y="584548"/>
                    <a:pt x="55309" y="542679"/>
                    <a:pt x="50104" y="501041"/>
                  </a:cubicBezTo>
                  <a:cubicBezTo>
                    <a:pt x="46954" y="475840"/>
                    <a:pt x="34428" y="451086"/>
                    <a:pt x="37578" y="425885"/>
                  </a:cubicBezTo>
                  <a:cubicBezTo>
                    <a:pt x="39043" y="414166"/>
                    <a:pt x="53409" y="408210"/>
                    <a:pt x="62631" y="400833"/>
                  </a:cubicBezTo>
                  <a:cubicBezTo>
                    <a:pt x="97321" y="373082"/>
                    <a:pt x="98096" y="376485"/>
                    <a:pt x="137787" y="363255"/>
                  </a:cubicBezTo>
                  <a:cubicBezTo>
                    <a:pt x="146138" y="354904"/>
                    <a:pt x="153617" y="345580"/>
                    <a:pt x="162839" y="338202"/>
                  </a:cubicBezTo>
                  <a:cubicBezTo>
                    <a:pt x="199462" y="308903"/>
                    <a:pt x="208239" y="317230"/>
                    <a:pt x="237995" y="275572"/>
                  </a:cubicBezTo>
                  <a:cubicBezTo>
                    <a:pt x="248848" y="260377"/>
                    <a:pt x="253440" y="241480"/>
                    <a:pt x="263047" y="225468"/>
                  </a:cubicBezTo>
                  <a:cubicBezTo>
                    <a:pt x="278538" y="199650"/>
                    <a:pt x="303630" y="178876"/>
                    <a:pt x="313151" y="150312"/>
                  </a:cubicBezTo>
                  <a:cubicBezTo>
                    <a:pt x="317326" y="137786"/>
                    <a:pt x="319265" y="124276"/>
                    <a:pt x="325677" y="112734"/>
                  </a:cubicBezTo>
                  <a:cubicBezTo>
                    <a:pt x="363133" y="45313"/>
                    <a:pt x="367713" y="45646"/>
                    <a:pt x="413359" y="0"/>
                  </a:cubicBezTo>
                  <a:cubicBezTo>
                    <a:pt x="505217" y="4175"/>
                    <a:pt x="597213" y="5975"/>
                    <a:pt x="688932" y="12526"/>
                  </a:cubicBezTo>
                  <a:cubicBezTo>
                    <a:pt x="714265" y="14335"/>
                    <a:pt x="739449" y="18892"/>
                    <a:pt x="764088" y="25052"/>
                  </a:cubicBezTo>
                  <a:cubicBezTo>
                    <a:pt x="789707" y="31457"/>
                    <a:pt x="814192" y="41753"/>
                    <a:pt x="839244" y="50104"/>
                  </a:cubicBezTo>
                  <a:cubicBezTo>
                    <a:pt x="851770" y="54279"/>
                    <a:pt x="864013" y="59428"/>
                    <a:pt x="876822" y="62630"/>
                  </a:cubicBezTo>
                  <a:lnTo>
                    <a:pt x="926926" y="75156"/>
                  </a:lnTo>
                  <a:cubicBezTo>
                    <a:pt x="1034618" y="146951"/>
                    <a:pt x="898363" y="60875"/>
                    <a:pt x="1002083" y="112734"/>
                  </a:cubicBezTo>
                  <a:cubicBezTo>
                    <a:pt x="1020399" y="121892"/>
                    <a:pt x="1078418" y="166854"/>
                    <a:pt x="1089765" y="175364"/>
                  </a:cubicBezTo>
                  <a:cubicBezTo>
                    <a:pt x="1055191" y="279085"/>
                    <a:pt x="1079362" y="228546"/>
                    <a:pt x="1014609" y="325676"/>
                  </a:cubicBezTo>
                  <a:lnTo>
                    <a:pt x="989557" y="363255"/>
                  </a:lnTo>
                  <a:lnTo>
                    <a:pt x="964504" y="400833"/>
                  </a:lnTo>
                  <a:cubicBezTo>
                    <a:pt x="968680" y="467638"/>
                    <a:pt x="970370" y="534646"/>
                    <a:pt x="977031" y="601249"/>
                  </a:cubicBezTo>
                  <a:cubicBezTo>
                    <a:pt x="978744" y="618379"/>
                    <a:pt x="988237" y="634188"/>
                    <a:pt x="989557" y="651353"/>
                  </a:cubicBezTo>
                  <a:cubicBezTo>
                    <a:pt x="996609" y="743035"/>
                    <a:pt x="994750" y="835266"/>
                    <a:pt x="1002083" y="926926"/>
                  </a:cubicBezTo>
                  <a:cubicBezTo>
                    <a:pt x="1003136" y="940088"/>
                    <a:pt x="1011745" y="951615"/>
                    <a:pt x="1014609" y="964504"/>
                  </a:cubicBezTo>
                  <a:cubicBezTo>
                    <a:pt x="1020119" y="989297"/>
                    <a:pt x="1016820" y="1016451"/>
                    <a:pt x="1027135" y="1039660"/>
                  </a:cubicBezTo>
                  <a:cubicBezTo>
                    <a:pt x="1034330" y="1055848"/>
                    <a:pt x="1052187" y="1064712"/>
                    <a:pt x="1064713" y="1077238"/>
                  </a:cubicBezTo>
                  <a:cubicBezTo>
                    <a:pt x="1068888" y="1106465"/>
                    <a:pt x="1077239" y="1135396"/>
                    <a:pt x="1077239" y="1164920"/>
                  </a:cubicBezTo>
                  <a:cubicBezTo>
                    <a:pt x="1077239" y="1190318"/>
                    <a:pt x="1072744" y="1215982"/>
                    <a:pt x="1064713" y="1240076"/>
                  </a:cubicBezTo>
                  <a:cubicBezTo>
                    <a:pt x="1059952" y="1254358"/>
                    <a:pt x="1049299" y="1266090"/>
                    <a:pt x="1039661" y="1277655"/>
                  </a:cubicBezTo>
                  <a:cubicBezTo>
                    <a:pt x="1019873" y="1301401"/>
                    <a:pt x="992657" y="1326209"/>
                    <a:pt x="964504" y="1340285"/>
                  </a:cubicBezTo>
                  <a:cubicBezTo>
                    <a:pt x="952694" y="1346190"/>
                    <a:pt x="939452" y="1348636"/>
                    <a:pt x="926926" y="1352811"/>
                  </a:cubicBezTo>
                  <a:cubicBezTo>
                    <a:pt x="779655" y="1328266"/>
                    <a:pt x="913781" y="1352673"/>
                    <a:pt x="801666" y="1327759"/>
                  </a:cubicBezTo>
                  <a:cubicBezTo>
                    <a:pt x="658546" y="1295955"/>
                    <a:pt x="811125" y="1333255"/>
                    <a:pt x="688932" y="1302707"/>
                  </a:cubicBezTo>
                  <a:cubicBezTo>
                    <a:pt x="676406" y="1294356"/>
                    <a:pt x="665450" y="1282941"/>
                    <a:pt x="651354" y="1277655"/>
                  </a:cubicBezTo>
                  <a:cubicBezTo>
                    <a:pt x="631419" y="1270179"/>
                    <a:pt x="609378" y="1270292"/>
                    <a:pt x="588724" y="1265128"/>
                  </a:cubicBezTo>
                  <a:cubicBezTo>
                    <a:pt x="575915" y="1261926"/>
                    <a:pt x="563955" y="1255804"/>
                    <a:pt x="551146" y="1252602"/>
                  </a:cubicBezTo>
                  <a:cubicBezTo>
                    <a:pt x="530491" y="1247438"/>
                    <a:pt x="509392" y="1244251"/>
                    <a:pt x="488515" y="1240076"/>
                  </a:cubicBezTo>
                  <a:cubicBezTo>
                    <a:pt x="537424" y="1288983"/>
                    <a:pt x="524092" y="1262610"/>
                    <a:pt x="501041" y="1377863"/>
                  </a:cubicBezTo>
                  <a:cubicBezTo>
                    <a:pt x="495862" y="1403757"/>
                    <a:pt x="484340" y="1427967"/>
                    <a:pt x="475989" y="1453019"/>
                  </a:cubicBezTo>
                  <a:cubicBezTo>
                    <a:pt x="462857" y="1492416"/>
                    <a:pt x="466097" y="1501367"/>
                    <a:pt x="425885" y="1528175"/>
                  </a:cubicBezTo>
                  <a:cubicBezTo>
                    <a:pt x="414899" y="1535499"/>
                    <a:pt x="400117" y="1534796"/>
                    <a:pt x="388307" y="1540701"/>
                  </a:cubicBezTo>
                  <a:cubicBezTo>
                    <a:pt x="374842" y="1547434"/>
                    <a:pt x="363638" y="1558008"/>
                    <a:pt x="350729" y="1565753"/>
                  </a:cubicBezTo>
                  <a:cubicBezTo>
                    <a:pt x="342723" y="1570557"/>
                    <a:pt x="342378" y="1592893"/>
                    <a:pt x="338203" y="1590805"/>
                  </a:cubicBezTo>
                  <a:close/>
                </a:path>
              </a:pathLst>
            </a:cu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6676373" y="3782860"/>
              <a:ext cx="1904501" cy="1277655"/>
            </a:xfrm>
            <a:custGeom>
              <a:avLst/>
              <a:gdLst>
                <a:gd name="connsiteX0" fmla="*/ 50104 w 1904501"/>
                <a:gd name="connsiteY0" fmla="*/ 1227551 h 1277655"/>
                <a:gd name="connsiteX1" fmla="*/ 62630 w 1904501"/>
                <a:gd name="connsiteY1" fmla="*/ 1127343 h 1277655"/>
                <a:gd name="connsiteX2" fmla="*/ 12526 w 1904501"/>
                <a:gd name="connsiteY2" fmla="*/ 1052187 h 1277655"/>
                <a:gd name="connsiteX3" fmla="*/ 0 w 1904501"/>
                <a:gd name="connsiteY3" fmla="*/ 1014608 h 1277655"/>
                <a:gd name="connsiteX4" fmla="*/ 37578 w 1904501"/>
                <a:gd name="connsiteY4" fmla="*/ 864296 h 1277655"/>
                <a:gd name="connsiteX5" fmla="*/ 50104 w 1904501"/>
                <a:gd name="connsiteY5" fmla="*/ 801666 h 1277655"/>
                <a:gd name="connsiteX6" fmla="*/ 62630 w 1904501"/>
                <a:gd name="connsiteY6" fmla="*/ 663880 h 1277655"/>
                <a:gd name="connsiteX7" fmla="*/ 112734 w 1904501"/>
                <a:gd name="connsiteY7" fmla="*/ 588724 h 1277655"/>
                <a:gd name="connsiteX8" fmla="*/ 75156 w 1904501"/>
                <a:gd name="connsiteY8" fmla="*/ 400833 h 1277655"/>
                <a:gd name="connsiteX9" fmla="*/ 62630 w 1904501"/>
                <a:gd name="connsiteY9" fmla="*/ 363255 h 1277655"/>
                <a:gd name="connsiteX10" fmla="*/ 50104 w 1904501"/>
                <a:gd name="connsiteY10" fmla="*/ 325677 h 1277655"/>
                <a:gd name="connsiteX11" fmla="*/ 12526 w 1904501"/>
                <a:gd name="connsiteY11" fmla="*/ 250521 h 1277655"/>
                <a:gd name="connsiteX12" fmla="*/ 25052 w 1904501"/>
                <a:gd name="connsiteY12" fmla="*/ 112735 h 1277655"/>
                <a:gd name="connsiteX13" fmla="*/ 50104 w 1904501"/>
                <a:gd name="connsiteY13" fmla="*/ 37578 h 1277655"/>
                <a:gd name="connsiteX14" fmla="*/ 125260 w 1904501"/>
                <a:gd name="connsiteY14" fmla="*/ 0 h 1277655"/>
                <a:gd name="connsiteX15" fmla="*/ 901874 w 1904501"/>
                <a:gd name="connsiteY15" fmla="*/ 12526 h 1277655"/>
                <a:gd name="connsiteX16" fmla="*/ 964504 w 1904501"/>
                <a:gd name="connsiteY16" fmla="*/ 25052 h 1277655"/>
                <a:gd name="connsiteX17" fmla="*/ 1077238 w 1904501"/>
                <a:gd name="connsiteY17" fmla="*/ 37578 h 1277655"/>
                <a:gd name="connsiteX18" fmla="*/ 1127342 w 1904501"/>
                <a:gd name="connsiteY18" fmla="*/ 62630 h 1277655"/>
                <a:gd name="connsiteX19" fmla="*/ 1164920 w 1904501"/>
                <a:gd name="connsiteY19" fmla="*/ 75156 h 1277655"/>
                <a:gd name="connsiteX20" fmla="*/ 1252602 w 1904501"/>
                <a:gd name="connsiteY20" fmla="*/ 112735 h 1277655"/>
                <a:gd name="connsiteX21" fmla="*/ 1327759 w 1904501"/>
                <a:gd name="connsiteY21" fmla="*/ 187891 h 1277655"/>
                <a:gd name="connsiteX22" fmla="*/ 1365337 w 1904501"/>
                <a:gd name="connsiteY22" fmla="*/ 200417 h 1277655"/>
                <a:gd name="connsiteX23" fmla="*/ 1402915 w 1904501"/>
                <a:gd name="connsiteY23" fmla="*/ 225469 h 1277655"/>
                <a:gd name="connsiteX24" fmla="*/ 1453019 w 1904501"/>
                <a:gd name="connsiteY24" fmla="*/ 237995 h 1277655"/>
                <a:gd name="connsiteX25" fmla="*/ 1578279 w 1904501"/>
                <a:gd name="connsiteY25" fmla="*/ 275573 h 1277655"/>
                <a:gd name="connsiteX26" fmla="*/ 1615857 w 1904501"/>
                <a:gd name="connsiteY26" fmla="*/ 300625 h 1277655"/>
                <a:gd name="connsiteX27" fmla="*/ 1665961 w 1904501"/>
                <a:gd name="connsiteY27" fmla="*/ 313151 h 1277655"/>
                <a:gd name="connsiteX28" fmla="*/ 1741117 w 1904501"/>
                <a:gd name="connsiteY28" fmla="*/ 363255 h 1277655"/>
                <a:gd name="connsiteX29" fmla="*/ 1778695 w 1904501"/>
                <a:gd name="connsiteY29" fmla="*/ 400833 h 1277655"/>
                <a:gd name="connsiteX30" fmla="*/ 1791222 w 1904501"/>
                <a:gd name="connsiteY30" fmla="*/ 438411 h 1277655"/>
                <a:gd name="connsiteX31" fmla="*/ 1866378 w 1904501"/>
                <a:gd name="connsiteY31" fmla="*/ 513567 h 1277655"/>
                <a:gd name="connsiteX32" fmla="*/ 1903956 w 1904501"/>
                <a:gd name="connsiteY32" fmla="*/ 601250 h 1277655"/>
                <a:gd name="connsiteX33" fmla="*/ 1891430 w 1904501"/>
                <a:gd name="connsiteY33" fmla="*/ 651354 h 1277655"/>
                <a:gd name="connsiteX34" fmla="*/ 1816274 w 1904501"/>
                <a:gd name="connsiteY34" fmla="*/ 676406 h 1277655"/>
                <a:gd name="connsiteX35" fmla="*/ 1628383 w 1904501"/>
                <a:gd name="connsiteY35" fmla="*/ 663880 h 1277655"/>
                <a:gd name="connsiteX36" fmla="*/ 1578279 w 1904501"/>
                <a:gd name="connsiteY36" fmla="*/ 651354 h 1277655"/>
                <a:gd name="connsiteX37" fmla="*/ 1565753 w 1904501"/>
                <a:gd name="connsiteY37" fmla="*/ 613776 h 1277655"/>
                <a:gd name="connsiteX38" fmla="*/ 1490597 w 1904501"/>
                <a:gd name="connsiteY38" fmla="*/ 563672 h 1277655"/>
                <a:gd name="connsiteX39" fmla="*/ 1390389 w 1904501"/>
                <a:gd name="connsiteY39" fmla="*/ 601250 h 1277655"/>
                <a:gd name="connsiteX40" fmla="*/ 1377863 w 1904501"/>
                <a:gd name="connsiteY40" fmla="*/ 638828 h 1277655"/>
                <a:gd name="connsiteX41" fmla="*/ 1365337 w 1904501"/>
                <a:gd name="connsiteY41" fmla="*/ 739036 h 1277655"/>
                <a:gd name="connsiteX42" fmla="*/ 1290180 w 1904501"/>
                <a:gd name="connsiteY42" fmla="*/ 789140 h 1277655"/>
                <a:gd name="connsiteX43" fmla="*/ 1252602 w 1904501"/>
                <a:gd name="connsiteY43" fmla="*/ 814192 h 1277655"/>
                <a:gd name="connsiteX44" fmla="*/ 1139868 w 1904501"/>
                <a:gd name="connsiteY44" fmla="*/ 914400 h 1277655"/>
                <a:gd name="connsiteX45" fmla="*/ 1102290 w 1904501"/>
                <a:gd name="connsiteY45" fmla="*/ 926926 h 1277655"/>
                <a:gd name="connsiteX46" fmla="*/ 914400 w 1904501"/>
                <a:gd name="connsiteY46" fmla="*/ 914400 h 1277655"/>
                <a:gd name="connsiteX47" fmla="*/ 851769 w 1904501"/>
                <a:gd name="connsiteY47" fmla="*/ 926926 h 1277655"/>
                <a:gd name="connsiteX48" fmla="*/ 864295 w 1904501"/>
                <a:gd name="connsiteY48" fmla="*/ 964504 h 1277655"/>
                <a:gd name="connsiteX49" fmla="*/ 851769 w 1904501"/>
                <a:gd name="connsiteY49" fmla="*/ 1052187 h 1277655"/>
                <a:gd name="connsiteX50" fmla="*/ 776613 w 1904501"/>
                <a:gd name="connsiteY50" fmla="*/ 1077239 h 1277655"/>
                <a:gd name="connsiteX51" fmla="*/ 688931 w 1904501"/>
                <a:gd name="connsiteY51" fmla="*/ 1102291 h 1277655"/>
                <a:gd name="connsiteX52" fmla="*/ 576197 w 1904501"/>
                <a:gd name="connsiteY52" fmla="*/ 1164921 h 1277655"/>
                <a:gd name="connsiteX53" fmla="*/ 538619 w 1904501"/>
                <a:gd name="connsiteY53" fmla="*/ 1189973 h 1277655"/>
                <a:gd name="connsiteX54" fmla="*/ 363254 w 1904501"/>
                <a:gd name="connsiteY54" fmla="*/ 1202499 h 1277655"/>
                <a:gd name="connsiteX55" fmla="*/ 325676 w 1904501"/>
                <a:gd name="connsiteY55" fmla="*/ 1215025 h 1277655"/>
                <a:gd name="connsiteX56" fmla="*/ 275572 w 1904501"/>
                <a:gd name="connsiteY56" fmla="*/ 1227551 h 1277655"/>
                <a:gd name="connsiteX57" fmla="*/ 237994 w 1904501"/>
                <a:gd name="connsiteY57" fmla="*/ 1252603 h 1277655"/>
                <a:gd name="connsiteX58" fmla="*/ 150312 w 1904501"/>
                <a:gd name="connsiteY58" fmla="*/ 1277655 h 1277655"/>
                <a:gd name="connsiteX59" fmla="*/ 50104 w 1904501"/>
                <a:gd name="connsiteY59" fmla="*/ 1227551 h 1277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904501" h="1277655">
                  <a:moveTo>
                    <a:pt x="50104" y="1227551"/>
                  </a:moveTo>
                  <a:cubicBezTo>
                    <a:pt x="35490" y="1202499"/>
                    <a:pt x="89822" y="1187165"/>
                    <a:pt x="62630" y="1127343"/>
                  </a:cubicBezTo>
                  <a:cubicBezTo>
                    <a:pt x="50171" y="1099933"/>
                    <a:pt x="12526" y="1052187"/>
                    <a:pt x="12526" y="1052187"/>
                  </a:cubicBezTo>
                  <a:cubicBezTo>
                    <a:pt x="8351" y="1039661"/>
                    <a:pt x="0" y="1027812"/>
                    <a:pt x="0" y="1014608"/>
                  </a:cubicBezTo>
                  <a:cubicBezTo>
                    <a:pt x="0" y="934103"/>
                    <a:pt x="22032" y="942024"/>
                    <a:pt x="37578" y="864296"/>
                  </a:cubicBezTo>
                  <a:lnTo>
                    <a:pt x="50104" y="801666"/>
                  </a:lnTo>
                  <a:cubicBezTo>
                    <a:pt x="54279" y="755737"/>
                    <a:pt x="49617" y="708124"/>
                    <a:pt x="62630" y="663880"/>
                  </a:cubicBezTo>
                  <a:cubicBezTo>
                    <a:pt x="71126" y="634995"/>
                    <a:pt x="112734" y="588724"/>
                    <a:pt x="112734" y="588724"/>
                  </a:cubicBezTo>
                  <a:cubicBezTo>
                    <a:pt x="97292" y="449743"/>
                    <a:pt x="112164" y="511858"/>
                    <a:pt x="75156" y="400833"/>
                  </a:cubicBezTo>
                  <a:lnTo>
                    <a:pt x="62630" y="363255"/>
                  </a:lnTo>
                  <a:cubicBezTo>
                    <a:pt x="58455" y="350729"/>
                    <a:pt x="57428" y="336663"/>
                    <a:pt x="50104" y="325677"/>
                  </a:cubicBezTo>
                  <a:cubicBezTo>
                    <a:pt x="17728" y="277113"/>
                    <a:pt x="29813" y="302381"/>
                    <a:pt x="12526" y="250521"/>
                  </a:cubicBezTo>
                  <a:cubicBezTo>
                    <a:pt x="16701" y="204592"/>
                    <a:pt x="17037" y="158151"/>
                    <a:pt x="25052" y="112735"/>
                  </a:cubicBezTo>
                  <a:cubicBezTo>
                    <a:pt x="29641" y="86729"/>
                    <a:pt x="28132" y="52226"/>
                    <a:pt x="50104" y="37578"/>
                  </a:cubicBezTo>
                  <a:cubicBezTo>
                    <a:pt x="98668" y="5202"/>
                    <a:pt x="73400" y="17287"/>
                    <a:pt x="125260" y="0"/>
                  </a:cubicBezTo>
                  <a:lnTo>
                    <a:pt x="901874" y="12526"/>
                  </a:lnTo>
                  <a:cubicBezTo>
                    <a:pt x="923155" y="13161"/>
                    <a:pt x="943428" y="22041"/>
                    <a:pt x="964504" y="25052"/>
                  </a:cubicBezTo>
                  <a:cubicBezTo>
                    <a:pt x="1001933" y="30399"/>
                    <a:pt x="1039660" y="33403"/>
                    <a:pt x="1077238" y="37578"/>
                  </a:cubicBezTo>
                  <a:cubicBezTo>
                    <a:pt x="1093939" y="45929"/>
                    <a:pt x="1110179" y="55274"/>
                    <a:pt x="1127342" y="62630"/>
                  </a:cubicBezTo>
                  <a:cubicBezTo>
                    <a:pt x="1139478" y="67831"/>
                    <a:pt x="1152784" y="69955"/>
                    <a:pt x="1164920" y="75156"/>
                  </a:cubicBezTo>
                  <a:cubicBezTo>
                    <a:pt x="1273282" y="121597"/>
                    <a:pt x="1164466" y="83354"/>
                    <a:pt x="1252602" y="112735"/>
                  </a:cubicBezTo>
                  <a:cubicBezTo>
                    <a:pt x="1277654" y="137787"/>
                    <a:pt x="1294148" y="176687"/>
                    <a:pt x="1327759" y="187891"/>
                  </a:cubicBezTo>
                  <a:cubicBezTo>
                    <a:pt x="1340285" y="192066"/>
                    <a:pt x="1353527" y="194512"/>
                    <a:pt x="1365337" y="200417"/>
                  </a:cubicBezTo>
                  <a:cubicBezTo>
                    <a:pt x="1378802" y="207150"/>
                    <a:pt x="1389078" y="219539"/>
                    <a:pt x="1402915" y="225469"/>
                  </a:cubicBezTo>
                  <a:cubicBezTo>
                    <a:pt x="1418738" y="232250"/>
                    <a:pt x="1436530" y="233048"/>
                    <a:pt x="1453019" y="237995"/>
                  </a:cubicBezTo>
                  <a:cubicBezTo>
                    <a:pt x="1605499" y="283739"/>
                    <a:pt x="1462794" y="246702"/>
                    <a:pt x="1578279" y="275573"/>
                  </a:cubicBezTo>
                  <a:cubicBezTo>
                    <a:pt x="1590805" y="283924"/>
                    <a:pt x="1602020" y="294695"/>
                    <a:pt x="1615857" y="300625"/>
                  </a:cubicBezTo>
                  <a:cubicBezTo>
                    <a:pt x="1631680" y="307406"/>
                    <a:pt x="1651014" y="304610"/>
                    <a:pt x="1665961" y="313151"/>
                  </a:cubicBezTo>
                  <a:cubicBezTo>
                    <a:pt x="1797321" y="388214"/>
                    <a:pt x="1623791" y="324146"/>
                    <a:pt x="1741117" y="363255"/>
                  </a:cubicBezTo>
                  <a:cubicBezTo>
                    <a:pt x="1753643" y="375781"/>
                    <a:pt x="1768869" y="386094"/>
                    <a:pt x="1778695" y="400833"/>
                  </a:cubicBezTo>
                  <a:cubicBezTo>
                    <a:pt x="1786019" y="411819"/>
                    <a:pt x="1783116" y="427989"/>
                    <a:pt x="1791222" y="438411"/>
                  </a:cubicBezTo>
                  <a:cubicBezTo>
                    <a:pt x="1812973" y="466377"/>
                    <a:pt x="1866378" y="513567"/>
                    <a:pt x="1866378" y="513567"/>
                  </a:cubicBezTo>
                  <a:cubicBezTo>
                    <a:pt x="1871269" y="523349"/>
                    <a:pt x="1903956" y="582820"/>
                    <a:pt x="1903956" y="601250"/>
                  </a:cubicBezTo>
                  <a:cubicBezTo>
                    <a:pt x="1903956" y="618465"/>
                    <a:pt x="1904501" y="640150"/>
                    <a:pt x="1891430" y="651354"/>
                  </a:cubicBezTo>
                  <a:cubicBezTo>
                    <a:pt x="1871380" y="668540"/>
                    <a:pt x="1816274" y="676406"/>
                    <a:pt x="1816274" y="676406"/>
                  </a:cubicBezTo>
                  <a:cubicBezTo>
                    <a:pt x="1753644" y="672231"/>
                    <a:pt x="1690807" y="670451"/>
                    <a:pt x="1628383" y="663880"/>
                  </a:cubicBezTo>
                  <a:cubicBezTo>
                    <a:pt x="1611262" y="662078"/>
                    <a:pt x="1591722" y="662108"/>
                    <a:pt x="1578279" y="651354"/>
                  </a:cubicBezTo>
                  <a:cubicBezTo>
                    <a:pt x="1567969" y="643106"/>
                    <a:pt x="1573077" y="624762"/>
                    <a:pt x="1565753" y="613776"/>
                  </a:cubicBezTo>
                  <a:cubicBezTo>
                    <a:pt x="1538945" y="573564"/>
                    <a:pt x="1529994" y="576804"/>
                    <a:pt x="1490597" y="563672"/>
                  </a:cubicBezTo>
                  <a:cubicBezTo>
                    <a:pt x="1456647" y="570462"/>
                    <a:pt x="1414963" y="570532"/>
                    <a:pt x="1390389" y="601250"/>
                  </a:cubicBezTo>
                  <a:cubicBezTo>
                    <a:pt x="1382141" y="611560"/>
                    <a:pt x="1382038" y="626302"/>
                    <a:pt x="1377863" y="638828"/>
                  </a:cubicBezTo>
                  <a:cubicBezTo>
                    <a:pt x="1373688" y="672231"/>
                    <a:pt x="1382299" y="709959"/>
                    <a:pt x="1365337" y="739036"/>
                  </a:cubicBezTo>
                  <a:cubicBezTo>
                    <a:pt x="1350166" y="765043"/>
                    <a:pt x="1315232" y="772439"/>
                    <a:pt x="1290180" y="789140"/>
                  </a:cubicBezTo>
                  <a:cubicBezTo>
                    <a:pt x="1277654" y="797491"/>
                    <a:pt x="1263247" y="803547"/>
                    <a:pt x="1252602" y="814192"/>
                  </a:cubicBezTo>
                  <a:cubicBezTo>
                    <a:pt x="1219404" y="847390"/>
                    <a:pt x="1184572" y="892048"/>
                    <a:pt x="1139868" y="914400"/>
                  </a:cubicBezTo>
                  <a:cubicBezTo>
                    <a:pt x="1128058" y="920305"/>
                    <a:pt x="1114816" y="922751"/>
                    <a:pt x="1102290" y="926926"/>
                  </a:cubicBezTo>
                  <a:cubicBezTo>
                    <a:pt x="1039660" y="922751"/>
                    <a:pt x="977169" y="914400"/>
                    <a:pt x="914400" y="914400"/>
                  </a:cubicBezTo>
                  <a:cubicBezTo>
                    <a:pt x="893110" y="914400"/>
                    <a:pt x="866824" y="911872"/>
                    <a:pt x="851769" y="926926"/>
                  </a:cubicBezTo>
                  <a:cubicBezTo>
                    <a:pt x="842433" y="936262"/>
                    <a:pt x="860120" y="951978"/>
                    <a:pt x="864295" y="964504"/>
                  </a:cubicBezTo>
                  <a:cubicBezTo>
                    <a:pt x="860120" y="993732"/>
                    <a:pt x="869895" y="1028882"/>
                    <a:pt x="851769" y="1052187"/>
                  </a:cubicBezTo>
                  <a:cubicBezTo>
                    <a:pt x="835557" y="1073032"/>
                    <a:pt x="801665" y="1068888"/>
                    <a:pt x="776613" y="1077239"/>
                  </a:cubicBezTo>
                  <a:cubicBezTo>
                    <a:pt x="686514" y="1107272"/>
                    <a:pt x="799029" y="1070834"/>
                    <a:pt x="688931" y="1102291"/>
                  </a:cubicBezTo>
                  <a:cubicBezTo>
                    <a:pt x="631057" y="1118826"/>
                    <a:pt x="643486" y="1120062"/>
                    <a:pt x="576197" y="1164921"/>
                  </a:cubicBezTo>
                  <a:cubicBezTo>
                    <a:pt x="563671" y="1173272"/>
                    <a:pt x="553635" y="1188900"/>
                    <a:pt x="538619" y="1189973"/>
                  </a:cubicBezTo>
                  <a:lnTo>
                    <a:pt x="363254" y="1202499"/>
                  </a:lnTo>
                  <a:cubicBezTo>
                    <a:pt x="350728" y="1206674"/>
                    <a:pt x="338372" y="1211398"/>
                    <a:pt x="325676" y="1215025"/>
                  </a:cubicBezTo>
                  <a:cubicBezTo>
                    <a:pt x="309123" y="1219754"/>
                    <a:pt x="291395" y="1220770"/>
                    <a:pt x="275572" y="1227551"/>
                  </a:cubicBezTo>
                  <a:cubicBezTo>
                    <a:pt x="261735" y="1233481"/>
                    <a:pt x="251459" y="1245870"/>
                    <a:pt x="237994" y="1252603"/>
                  </a:cubicBezTo>
                  <a:cubicBezTo>
                    <a:pt x="220024" y="1261588"/>
                    <a:pt x="166365" y="1273642"/>
                    <a:pt x="150312" y="1277655"/>
                  </a:cubicBezTo>
                  <a:cubicBezTo>
                    <a:pt x="103877" y="1262177"/>
                    <a:pt x="64718" y="1252603"/>
                    <a:pt x="50104" y="1227551"/>
                  </a:cubicBezTo>
                  <a:close/>
                </a:path>
              </a:pathLst>
            </a:cu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6688899" y="4539221"/>
              <a:ext cx="1445182" cy="1631654"/>
            </a:xfrm>
            <a:custGeom>
              <a:avLst/>
              <a:gdLst>
                <a:gd name="connsiteX0" fmla="*/ 0 w 1445182"/>
                <a:gd name="connsiteY0" fmla="*/ 1385590 h 1631654"/>
                <a:gd name="connsiteX1" fmla="*/ 37578 w 1445182"/>
                <a:gd name="connsiteY1" fmla="*/ 1373064 h 1631654"/>
                <a:gd name="connsiteX2" fmla="*/ 150312 w 1445182"/>
                <a:gd name="connsiteY2" fmla="*/ 1385590 h 1631654"/>
                <a:gd name="connsiteX3" fmla="*/ 162838 w 1445182"/>
                <a:gd name="connsiteY3" fmla="*/ 1423168 h 1631654"/>
                <a:gd name="connsiteX4" fmla="*/ 175364 w 1445182"/>
                <a:gd name="connsiteY4" fmla="*/ 1473272 h 1631654"/>
                <a:gd name="connsiteX5" fmla="*/ 237994 w 1445182"/>
                <a:gd name="connsiteY5" fmla="*/ 1523376 h 1631654"/>
                <a:gd name="connsiteX6" fmla="*/ 288098 w 1445182"/>
                <a:gd name="connsiteY6" fmla="*/ 1510850 h 1631654"/>
                <a:gd name="connsiteX7" fmla="*/ 237994 w 1445182"/>
                <a:gd name="connsiteY7" fmla="*/ 1385590 h 1631654"/>
                <a:gd name="connsiteX8" fmla="*/ 237994 w 1445182"/>
                <a:gd name="connsiteY8" fmla="*/ 1310434 h 1631654"/>
                <a:gd name="connsiteX9" fmla="*/ 275572 w 1445182"/>
                <a:gd name="connsiteY9" fmla="*/ 1297908 h 1631654"/>
                <a:gd name="connsiteX10" fmla="*/ 325676 w 1445182"/>
                <a:gd name="connsiteY10" fmla="*/ 1310434 h 1631654"/>
                <a:gd name="connsiteX11" fmla="*/ 363254 w 1445182"/>
                <a:gd name="connsiteY11" fmla="*/ 1335486 h 1631654"/>
                <a:gd name="connsiteX12" fmla="*/ 400833 w 1445182"/>
                <a:gd name="connsiteY12" fmla="*/ 1348012 h 1631654"/>
                <a:gd name="connsiteX13" fmla="*/ 526093 w 1445182"/>
                <a:gd name="connsiteY13" fmla="*/ 1335486 h 1631654"/>
                <a:gd name="connsiteX14" fmla="*/ 551145 w 1445182"/>
                <a:gd name="connsiteY14" fmla="*/ 1373064 h 1631654"/>
                <a:gd name="connsiteX15" fmla="*/ 588723 w 1445182"/>
                <a:gd name="connsiteY15" fmla="*/ 1498324 h 1631654"/>
                <a:gd name="connsiteX16" fmla="*/ 626301 w 1445182"/>
                <a:gd name="connsiteY16" fmla="*/ 1510850 h 1631654"/>
                <a:gd name="connsiteX17" fmla="*/ 688931 w 1445182"/>
                <a:gd name="connsiteY17" fmla="*/ 1110017 h 1631654"/>
                <a:gd name="connsiteX18" fmla="*/ 851769 w 1445182"/>
                <a:gd name="connsiteY18" fmla="*/ 1072439 h 1631654"/>
                <a:gd name="connsiteX19" fmla="*/ 864296 w 1445182"/>
                <a:gd name="connsiteY19" fmla="*/ 972231 h 1631654"/>
                <a:gd name="connsiteX20" fmla="*/ 926926 w 1445182"/>
                <a:gd name="connsiteY20" fmla="*/ 984757 h 1631654"/>
                <a:gd name="connsiteX21" fmla="*/ 1114816 w 1445182"/>
                <a:gd name="connsiteY21" fmla="*/ 959705 h 1631654"/>
                <a:gd name="connsiteX22" fmla="*/ 1177446 w 1445182"/>
                <a:gd name="connsiteY22" fmla="*/ 809393 h 1631654"/>
                <a:gd name="connsiteX23" fmla="*/ 1152394 w 1445182"/>
                <a:gd name="connsiteY23" fmla="*/ 734237 h 1631654"/>
                <a:gd name="connsiteX24" fmla="*/ 1139868 w 1445182"/>
                <a:gd name="connsiteY24" fmla="*/ 696658 h 1631654"/>
                <a:gd name="connsiteX25" fmla="*/ 1177446 w 1445182"/>
                <a:gd name="connsiteY25" fmla="*/ 684132 h 1631654"/>
                <a:gd name="connsiteX26" fmla="*/ 1352811 w 1445182"/>
                <a:gd name="connsiteY26" fmla="*/ 671606 h 1631654"/>
                <a:gd name="connsiteX27" fmla="*/ 1327759 w 1445182"/>
                <a:gd name="connsiteY27" fmla="*/ 596450 h 1631654"/>
                <a:gd name="connsiteX28" fmla="*/ 1315233 w 1445182"/>
                <a:gd name="connsiteY28" fmla="*/ 558872 h 1631654"/>
                <a:gd name="connsiteX29" fmla="*/ 1302706 w 1445182"/>
                <a:gd name="connsiteY29" fmla="*/ 521294 h 1631654"/>
                <a:gd name="connsiteX30" fmla="*/ 1290180 w 1445182"/>
                <a:gd name="connsiteY30" fmla="*/ 471190 h 1631654"/>
                <a:gd name="connsiteX31" fmla="*/ 1315233 w 1445182"/>
                <a:gd name="connsiteY31" fmla="*/ 333404 h 1631654"/>
                <a:gd name="connsiteX32" fmla="*/ 1340285 w 1445182"/>
                <a:gd name="connsiteY32" fmla="*/ 295826 h 1631654"/>
                <a:gd name="connsiteX33" fmla="*/ 1377863 w 1445182"/>
                <a:gd name="connsiteY33" fmla="*/ 220669 h 1631654"/>
                <a:gd name="connsiteX34" fmla="*/ 1402915 w 1445182"/>
                <a:gd name="connsiteY34" fmla="*/ 145513 h 1631654"/>
                <a:gd name="connsiteX35" fmla="*/ 1440493 w 1445182"/>
                <a:gd name="connsiteY35" fmla="*/ 70357 h 1631654"/>
                <a:gd name="connsiteX36" fmla="*/ 1365337 w 1445182"/>
                <a:gd name="connsiteY36" fmla="*/ 20253 h 1631654"/>
                <a:gd name="connsiteX37" fmla="*/ 1365337 w 1445182"/>
                <a:gd name="connsiteY37" fmla="*/ 20253 h 163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45182" h="1631654">
                  <a:moveTo>
                    <a:pt x="0" y="1385590"/>
                  </a:moveTo>
                  <a:cubicBezTo>
                    <a:pt x="12526" y="1381415"/>
                    <a:pt x="24374" y="1373064"/>
                    <a:pt x="37578" y="1373064"/>
                  </a:cubicBezTo>
                  <a:cubicBezTo>
                    <a:pt x="75387" y="1373064"/>
                    <a:pt x="115207" y="1371548"/>
                    <a:pt x="150312" y="1385590"/>
                  </a:cubicBezTo>
                  <a:cubicBezTo>
                    <a:pt x="162571" y="1390494"/>
                    <a:pt x="159211" y="1410472"/>
                    <a:pt x="162838" y="1423168"/>
                  </a:cubicBezTo>
                  <a:cubicBezTo>
                    <a:pt x="167567" y="1439721"/>
                    <a:pt x="168583" y="1457449"/>
                    <a:pt x="175364" y="1473272"/>
                  </a:cubicBezTo>
                  <a:cubicBezTo>
                    <a:pt x="194250" y="1517339"/>
                    <a:pt x="197966" y="1510033"/>
                    <a:pt x="237994" y="1523376"/>
                  </a:cubicBezTo>
                  <a:cubicBezTo>
                    <a:pt x="254695" y="1519201"/>
                    <a:pt x="282053" y="1526969"/>
                    <a:pt x="288098" y="1510850"/>
                  </a:cubicBezTo>
                  <a:cubicBezTo>
                    <a:pt x="312695" y="1445259"/>
                    <a:pt x="272672" y="1420268"/>
                    <a:pt x="237994" y="1385590"/>
                  </a:cubicBezTo>
                  <a:cubicBezTo>
                    <a:pt x="229643" y="1360538"/>
                    <a:pt x="212942" y="1335486"/>
                    <a:pt x="237994" y="1310434"/>
                  </a:cubicBezTo>
                  <a:cubicBezTo>
                    <a:pt x="247330" y="1301098"/>
                    <a:pt x="263046" y="1302083"/>
                    <a:pt x="275572" y="1297908"/>
                  </a:cubicBezTo>
                  <a:cubicBezTo>
                    <a:pt x="292273" y="1302083"/>
                    <a:pt x="309853" y="1303653"/>
                    <a:pt x="325676" y="1310434"/>
                  </a:cubicBezTo>
                  <a:cubicBezTo>
                    <a:pt x="339513" y="1316364"/>
                    <a:pt x="349789" y="1328754"/>
                    <a:pt x="363254" y="1335486"/>
                  </a:cubicBezTo>
                  <a:cubicBezTo>
                    <a:pt x="375064" y="1341391"/>
                    <a:pt x="388307" y="1343837"/>
                    <a:pt x="400833" y="1348012"/>
                  </a:cubicBezTo>
                  <a:cubicBezTo>
                    <a:pt x="492321" y="1317516"/>
                    <a:pt x="450370" y="1316555"/>
                    <a:pt x="526093" y="1335486"/>
                  </a:cubicBezTo>
                  <a:cubicBezTo>
                    <a:pt x="534444" y="1348012"/>
                    <a:pt x="546819" y="1358645"/>
                    <a:pt x="551145" y="1373064"/>
                  </a:cubicBezTo>
                  <a:cubicBezTo>
                    <a:pt x="564561" y="1417783"/>
                    <a:pt x="547926" y="1465686"/>
                    <a:pt x="588723" y="1498324"/>
                  </a:cubicBezTo>
                  <a:cubicBezTo>
                    <a:pt x="599033" y="1506572"/>
                    <a:pt x="613775" y="1506675"/>
                    <a:pt x="626301" y="1510850"/>
                  </a:cubicBezTo>
                  <a:cubicBezTo>
                    <a:pt x="754253" y="1340247"/>
                    <a:pt x="549828" y="1631654"/>
                    <a:pt x="688931" y="1110017"/>
                  </a:cubicBezTo>
                  <a:cubicBezTo>
                    <a:pt x="694379" y="1089588"/>
                    <a:pt x="847197" y="1073092"/>
                    <a:pt x="851769" y="1072439"/>
                  </a:cubicBezTo>
                  <a:cubicBezTo>
                    <a:pt x="855945" y="1039036"/>
                    <a:pt x="842388" y="997789"/>
                    <a:pt x="864296" y="972231"/>
                  </a:cubicBezTo>
                  <a:cubicBezTo>
                    <a:pt x="878152" y="956066"/>
                    <a:pt x="905636" y="984757"/>
                    <a:pt x="926926" y="984757"/>
                  </a:cubicBezTo>
                  <a:cubicBezTo>
                    <a:pt x="943114" y="984757"/>
                    <a:pt x="1093194" y="962794"/>
                    <a:pt x="1114816" y="959705"/>
                  </a:cubicBezTo>
                  <a:cubicBezTo>
                    <a:pt x="1221927" y="924001"/>
                    <a:pt x="1205079" y="956769"/>
                    <a:pt x="1177446" y="809393"/>
                  </a:cubicBezTo>
                  <a:cubicBezTo>
                    <a:pt x="1172579" y="783438"/>
                    <a:pt x="1160745" y="759289"/>
                    <a:pt x="1152394" y="734237"/>
                  </a:cubicBezTo>
                  <a:lnTo>
                    <a:pt x="1139868" y="696658"/>
                  </a:lnTo>
                  <a:cubicBezTo>
                    <a:pt x="1152394" y="692483"/>
                    <a:pt x="1164333" y="685675"/>
                    <a:pt x="1177446" y="684132"/>
                  </a:cubicBezTo>
                  <a:cubicBezTo>
                    <a:pt x="1235649" y="677285"/>
                    <a:pt x="1302190" y="701135"/>
                    <a:pt x="1352811" y="671606"/>
                  </a:cubicBezTo>
                  <a:cubicBezTo>
                    <a:pt x="1375621" y="658300"/>
                    <a:pt x="1336110" y="621502"/>
                    <a:pt x="1327759" y="596450"/>
                  </a:cubicBezTo>
                  <a:lnTo>
                    <a:pt x="1315233" y="558872"/>
                  </a:lnTo>
                  <a:cubicBezTo>
                    <a:pt x="1311057" y="546346"/>
                    <a:pt x="1305908" y="534103"/>
                    <a:pt x="1302706" y="521294"/>
                  </a:cubicBezTo>
                  <a:lnTo>
                    <a:pt x="1290180" y="471190"/>
                  </a:lnTo>
                  <a:cubicBezTo>
                    <a:pt x="1294499" y="436637"/>
                    <a:pt x="1295922" y="372026"/>
                    <a:pt x="1315233" y="333404"/>
                  </a:cubicBezTo>
                  <a:cubicBezTo>
                    <a:pt x="1321966" y="319939"/>
                    <a:pt x="1331934" y="308352"/>
                    <a:pt x="1340285" y="295826"/>
                  </a:cubicBezTo>
                  <a:cubicBezTo>
                    <a:pt x="1385965" y="158782"/>
                    <a:pt x="1313114" y="366354"/>
                    <a:pt x="1377863" y="220669"/>
                  </a:cubicBezTo>
                  <a:cubicBezTo>
                    <a:pt x="1388588" y="196538"/>
                    <a:pt x="1388267" y="167485"/>
                    <a:pt x="1402915" y="145513"/>
                  </a:cubicBezTo>
                  <a:cubicBezTo>
                    <a:pt x="1435291" y="96949"/>
                    <a:pt x="1423206" y="122217"/>
                    <a:pt x="1440493" y="70357"/>
                  </a:cubicBezTo>
                  <a:cubicBezTo>
                    <a:pt x="1422904" y="0"/>
                    <a:pt x="1445182" y="20253"/>
                    <a:pt x="1365337" y="20253"/>
                  </a:cubicBezTo>
                  <a:lnTo>
                    <a:pt x="1365337" y="20253"/>
                  </a:lnTo>
                </a:path>
              </a:pathLst>
            </a:custGeom>
            <a:noFill/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 descr="Bangladesh Map.jpg"/>
          <p:cNvPicPr>
            <a:picLocks noChangeAspect="1"/>
          </p:cNvPicPr>
          <p:nvPr/>
        </p:nvPicPr>
        <p:blipFill>
          <a:blip r:embed="rId2" cstate="screen">
            <a:lum contrast="30000"/>
          </a:blip>
          <a:srcRect b="7172"/>
          <a:stretch>
            <a:fillRect/>
          </a:stretch>
        </p:blipFill>
        <p:spPr>
          <a:xfrm>
            <a:off x="457200" y="304800"/>
            <a:ext cx="4572000" cy="63246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152400" y="152400"/>
            <a:ext cx="76200" cy="65532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Or 17"/>
          <p:cNvSpPr/>
          <p:nvPr/>
        </p:nvSpPr>
        <p:spPr>
          <a:xfrm>
            <a:off x="0" y="762000"/>
            <a:ext cx="304800" cy="304800"/>
          </a:xfrm>
          <a:prstGeom prst="flowChartOr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rgbClr val="00B05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Or 18"/>
          <p:cNvSpPr/>
          <p:nvPr/>
        </p:nvSpPr>
        <p:spPr>
          <a:xfrm>
            <a:off x="0" y="6019800"/>
            <a:ext cx="304800" cy="304800"/>
          </a:xfrm>
          <a:prstGeom prst="flowChartOr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rgbClr val="00B05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Or 19"/>
          <p:cNvSpPr/>
          <p:nvPr/>
        </p:nvSpPr>
        <p:spPr>
          <a:xfrm>
            <a:off x="0" y="4724400"/>
            <a:ext cx="304800" cy="304800"/>
          </a:xfrm>
          <a:prstGeom prst="flowChartOr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rgbClr val="00B05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Or 20"/>
          <p:cNvSpPr/>
          <p:nvPr/>
        </p:nvSpPr>
        <p:spPr>
          <a:xfrm>
            <a:off x="0" y="2209800"/>
            <a:ext cx="304800" cy="304800"/>
          </a:xfrm>
          <a:prstGeom prst="flowChartOr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rgbClr val="00B05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Or 21"/>
          <p:cNvSpPr/>
          <p:nvPr/>
        </p:nvSpPr>
        <p:spPr>
          <a:xfrm>
            <a:off x="0" y="3429000"/>
            <a:ext cx="304800" cy="304800"/>
          </a:xfrm>
          <a:prstGeom prst="flowChartOr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rgbClr val="00B05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105400" y="1091625"/>
            <a:ext cx="39624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বর্তমানে মণিপুরিরা বাস করে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3905126" y="1944353"/>
            <a:ext cx="933834" cy="730078"/>
          </a:xfrm>
          <a:custGeom>
            <a:avLst/>
            <a:gdLst>
              <a:gd name="connsiteX0" fmla="*/ 784105 w 933834"/>
              <a:gd name="connsiteY0" fmla="*/ 353370 h 730078"/>
              <a:gd name="connsiteX1" fmla="*/ 748936 w 933834"/>
              <a:gd name="connsiteY1" fmla="*/ 376816 h 730078"/>
              <a:gd name="connsiteX2" fmla="*/ 631705 w 933834"/>
              <a:gd name="connsiteY2" fmla="*/ 388539 h 730078"/>
              <a:gd name="connsiteX3" fmla="*/ 619982 w 933834"/>
              <a:gd name="connsiteY3" fmla="*/ 447155 h 730078"/>
              <a:gd name="connsiteX4" fmla="*/ 526197 w 933834"/>
              <a:gd name="connsiteY4" fmla="*/ 529216 h 730078"/>
              <a:gd name="connsiteX5" fmla="*/ 455859 w 933834"/>
              <a:gd name="connsiteY5" fmla="*/ 517493 h 730078"/>
              <a:gd name="connsiteX6" fmla="*/ 432412 w 933834"/>
              <a:gd name="connsiteY6" fmla="*/ 552662 h 730078"/>
              <a:gd name="connsiteX7" fmla="*/ 362074 w 933834"/>
              <a:gd name="connsiteY7" fmla="*/ 576109 h 730078"/>
              <a:gd name="connsiteX8" fmla="*/ 326905 w 933834"/>
              <a:gd name="connsiteY8" fmla="*/ 599555 h 730078"/>
              <a:gd name="connsiteX9" fmla="*/ 256566 w 933834"/>
              <a:gd name="connsiteY9" fmla="*/ 623001 h 730078"/>
              <a:gd name="connsiteX10" fmla="*/ 151059 w 933834"/>
              <a:gd name="connsiteY10" fmla="*/ 646447 h 730078"/>
              <a:gd name="connsiteX11" fmla="*/ 22105 w 933834"/>
              <a:gd name="connsiteY11" fmla="*/ 658170 h 730078"/>
              <a:gd name="connsiteX12" fmla="*/ 33828 w 933834"/>
              <a:gd name="connsiteY12" fmla="*/ 552662 h 730078"/>
              <a:gd name="connsiteX13" fmla="*/ 57274 w 933834"/>
              <a:gd name="connsiteY13" fmla="*/ 388539 h 730078"/>
              <a:gd name="connsiteX14" fmla="*/ 80720 w 933834"/>
              <a:gd name="connsiteY14" fmla="*/ 353370 h 730078"/>
              <a:gd name="connsiteX15" fmla="*/ 92443 w 933834"/>
              <a:gd name="connsiteY15" fmla="*/ 318201 h 730078"/>
              <a:gd name="connsiteX16" fmla="*/ 115889 w 933834"/>
              <a:gd name="connsiteY16" fmla="*/ 271309 h 730078"/>
              <a:gd name="connsiteX17" fmla="*/ 104166 w 933834"/>
              <a:gd name="connsiteY17" fmla="*/ 177524 h 730078"/>
              <a:gd name="connsiteX18" fmla="*/ 68997 w 933834"/>
              <a:gd name="connsiteY18" fmla="*/ 107185 h 730078"/>
              <a:gd name="connsiteX19" fmla="*/ 57274 w 933834"/>
              <a:gd name="connsiteY19" fmla="*/ 72016 h 730078"/>
              <a:gd name="connsiteX20" fmla="*/ 68997 w 933834"/>
              <a:gd name="connsiteY20" fmla="*/ 36847 h 730078"/>
              <a:gd name="connsiteX21" fmla="*/ 162782 w 933834"/>
              <a:gd name="connsiteY21" fmla="*/ 25124 h 730078"/>
              <a:gd name="connsiteX22" fmla="*/ 233120 w 933834"/>
              <a:gd name="connsiteY22" fmla="*/ 48570 h 730078"/>
              <a:gd name="connsiteX23" fmla="*/ 444136 w 933834"/>
              <a:gd name="connsiteY23" fmla="*/ 48570 h 730078"/>
              <a:gd name="connsiteX24" fmla="*/ 549643 w 933834"/>
              <a:gd name="connsiteY24" fmla="*/ 95462 h 730078"/>
              <a:gd name="connsiteX25" fmla="*/ 596536 w 933834"/>
              <a:gd name="connsiteY25" fmla="*/ 107185 h 730078"/>
              <a:gd name="connsiteX26" fmla="*/ 666874 w 933834"/>
              <a:gd name="connsiteY26" fmla="*/ 154078 h 730078"/>
              <a:gd name="connsiteX27" fmla="*/ 702043 w 933834"/>
              <a:gd name="connsiteY27" fmla="*/ 177524 h 730078"/>
              <a:gd name="connsiteX28" fmla="*/ 819274 w 933834"/>
              <a:gd name="connsiteY28" fmla="*/ 212693 h 730078"/>
              <a:gd name="connsiteX29" fmla="*/ 913059 w 933834"/>
              <a:gd name="connsiteY29" fmla="*/ 294755 h 730078"/>
              <a:gd name="connsiteX30" fmla="*/ 913059 w 933834"/>
              <a:gd name="connsiteY30" fmla="*/ 376816 h 730078"/>
              <a:gd name="connsiteX31" fmla="*/ 889612 w 933834"/>
              <a:gd name="connsiteY31" fmla="*/ 400262 h 730078"/>
              <a:gd name="connsiteX32" fmla="*/ 643428 w 933834"/>
              <a:gd name="connsiteY32" fmla="*/ 400262 h 730078"/>
              <a:gd name="connsiteX33" fmla="*/ 631705 w 933834"/>
              <a:gd name="connsiteY33" fmla="*/ 435432 h 730078"/>
              <a:gd name="connsiteX34" fmla="*/ 596536 w 933834"/>
              <a:gd name="connsiteY34" fmla="*/ 494047 h 730078"/>
              <a:gd name="connsiteX35" fmla="*/ 596536 w 933834"/>
              <a:gd name="connsiteY35" fmla="*/ 494047 h 730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33834" h="730078">
                <a:moveTo>
                  <a:pt x="784105" y="353370"/>
                </a:moveTo>
                <a:cubicBezTo>
                  <a:pt x="772382" y="361185"/>
                  <a:pt x="762664" y="373648"/>
                  <a:pt x="748936" y="376816"/>
                </a:cubicBezTo>
                <a:cubicBezTo>
                  <a:pt x="710670" y="385647"/>
                  <a:pt x="666182" y="369733"/>
                  <a:pt x="631705" y="388539"/>
                </a:cubicBezTo>
                <a:cubicBezTo>
                  <a:pt x="614212" y="398080"/>
                  <a:pt x="628227" y="429015"/>
                  <a:pt x="619982" y="447155"/>
                </a:cubicBezTo>
                <a:cubicBezTo>
                  <a:pt x="584194" y="525888"/>
                  <a:pt x="588967" y="513524"/>
                  <a:pt x="526197" y="529216"/>
                </a:cubicBezTo>
                <a:cubicBezTo>
                  <a:pt x="502751" y="525308"/>
                  <a:pt x="478919" y="511728"/>
                  <a:pt x="455859" y="517493"/>
                </a:cubicBezTo>
                <a:cubicBezTo>
                  <a:pt x="442190" y="520910"/>
                  <a:pt x="444360" y="545195"/>
                  <a:pt x="432412" y="552662"/>
                </a:cubicBezTo>
                <a:cubicBezTo>
                  <a:pt x="411454" y="565761"/>
                  <a:pt x="382638" y="562400"/>
                  <a:pt x="362074" y="576109"/>
                </a:cubicBezTo>
                <a:cubicBezTo>
                  <a:pt x="350351" y="583924"/>
                  <a:pt x="339780" y="593833"/>
                  <a:pt x="326905" y="599555"/>
                </a:cubicBezTo>
                <a:cubicBezTo>
                  <a:pt x="304321" y="609592"/>
                  <a:pt x="280012" y="615186"/>
                  <a:pt x="256566" y="623001"/>
                </a:cubicBezTo>
                <a:cubicBezTo>
                  <a:pt x="198846" y="642241"/>
                  <a:pt x="233588" y="632692"/>
                  <a:pt x="151059" y="646447"/>
                </a:cubicBezTo>
                <a:cubicBezTo>
                  <a:pt x="121009" y="676496"/>
                  <a:pt x="79631" y="730078"/>
                  <a:pt x="22105" y="658170"/>
                </a:cubicBezTo>
                <a:cubicBezTo>
                  <a:pt x="0" y="630538"/>
                  <a:pt x="29694" y="587805"/>
                  <a:pt x="33828" y="552662"/>
                </a:cubicBezTo>
                <a:cubicBezTo>
                  <a:pt x="34946" y="543161"/>
                  <a:pt x="50598" y="408568"/>
                  <a:pt x="57274" y="388539"/>
                </a:cubicBezTo>
                <a:cubicBezTo>
                  <a:pt x="61729" y="375173"/>
                  <a:pt x="74419" y="365972"/>
                  <a:pt x="80720" y="353370"/>
                </a:cubicBezTo>
                <a:cubicBezTo>
                  <a:pt x="86246" y="342317"/>
                  <a:pt x="87575" y="329559"/>
                  <a:pt x="92443" y="318201"/>
                </a:cubicBezTo>
                <a:cubicBezTo>
                  <a:pt x="99327" y="302138"/>
                  <a:pt x="108074" y="286940"/>
                  <a:pt x="115889" y="271309"/>
                </a:cubicBezTo>
                <a:cubicBezTo>
                  <a:pt x="111981" y="240047"/>
                  <a:pt x="109802" y="208521"/>
                  <a:pt x="104166" y="177524"/>
                </a:cubicBezTo>
                <a:cubicBezTo>
                  <a:pt x="95747" y="131222"/>
                  <a:pt x="90449" y="150091"/>
                  <a:pt x="68997" y="107185"/>
                </a:cubicBezTo>
                <a:cubicBezTo>
                  <a:pt x="63471" y="96132"/>
                  <a:pt x="61182" y="83739"/>
                  <a:pt x="57274" y="72016"/>
                </a:cubicBezTo>
                <a:cubicBezTo>
                  <a:pt x="61182" y="60293"/>
                  <a:pt x="61278" y="46496"/>
                  <a:pt x="68997" y="36847"/>
                </a:cubicBezTo>
                <a:cubicBezTo>
                  <a:pt x="98475" y="0"/>
                  <a:pt x="121846" y="13960"/>
                  <a:pt x="162782" y="25124"/>
                </a:cubicBezTo>
                <a:cubicBezTo>
                  <a:pt x="186625" y="31627"/>
                  <a:pt x="209674" y="40755"/>
                  <a:pt x="233120" y="48570"/>
                </a:cubicBezTo>
                <a:cubicBezTo>
                  <a:pt x="336320" y="39188"/>
                  <a:pt x="353450" y="27643"/>
                  <a:pt x="444136" y="48570"/>
                </a:cubicBezTo>
                <a:cubicBezTo>
                  <a:pt x="602117" y="85027"/>
                  <a:pt x="451566" y="53430"/>
                  <a:pt x="549643" y="95462"/>
                </a:cubicBezTo>
                <a:cubicBezTo>
                  <a:pt x="564452" y="101809"/>
                  <a:pt x="580905" y="103277"/>
                  <a:pt x="596536" y="107185"/>
                </a:cubicBezTo>
                <a:lnTo>
                  <a:pt x="666874" y="154078"/>
                </a:lnTo>
                <a:cubicBezTo>
                  <a:pt x="678597" y="161893"/>
                  <a:pt x="688677" y="173069"/>
                  <a:pt x="702043" y="177524"/>
                </a:cubicBezTo>
                <a:cubicBezTo>
                  <a:pt x="787667" y="206065"/>
                  <a:pt x="748405" y="194976"/>
                  <a:pt x="819274" y="212693"/>
                </a:cubicBezTo>
                <a:cubicBezTo>
                  <a:pt x="901335" y="267401"/>
                  <a:pt x="873981" y="236139"/>
                  <a:pt x="913059" y="294755"/>
                </a:cubicBezTo>
                <a:cubicBezTo>
                  <a:pt x="922619" y="332996"/>
                  <a:pt x="933834" y="342191"/>
                  <a:pt x="913059" y="376816"/>
                </a:cubicBezTo>
                <a:cubicBezTo>
                  <a:pt x="907372" y="386294"/>
                  <a:pt x="897428" y="392447"/>
                  <a:pt x="889612" y="400262"/>
                </a:cubicBezTo>
                <a:cubicBezTo>
                  <a:pt x="867094" y="398654"/>
                  <a:pt x="694561" y="374695"/>
                  <a:pt x="643428" y="400262"/>
                </a:cubicBezTo>
                <a:cubicBezTo>
                  <a:pt x="632375" y="405789"/>
                  <a:pt x="635100" y="423550"/>
                  <a:pt x="631705" y="435432"/>
                </a:cubicBezTo>
                <a:cubicBezTo>
                  <a:pt x="615556" y="491954"/>
                  <a:pt x="635644" y="474493"/>
                  <a:pt x="596536" y="494047"/>
                </a:cubicBezTo>
                <a:lnTo>
                  <a:pt x="596536" y="494047"/>
                </a:lnTo>
              </a:path>
            </a:pathLst>
          </a:cu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3469495" y="2553645"/>
            <a:ext cx="569939" cy="799155"/>
          </a:xfrm>
          <a:custGeom>
            <a:avLst/>
            <a:gdLst>
              <a:gd name="connsiteX0" fmla="*/ 551520 w 569939"/>
              <a:gd name="connsiteY0" fmla="*/ 541247 h 799155"/>
              <a:gd name="connsiteX1" fmla="*/ 539797 w 569939"/>
              <a:gd name="connsiteY1" fmla="*/ 576417 h 799155"/>
              <a:gd name="connsiteX2" fmla="*/ 528074 w 569939"/>
              <a:gd name="connsiteY2" fmla="*/ 635032 h 799155"/>
              <a:gd name="connsiteX3" fmla="*/ 492905 w 569939"/>
              <a:gd name="connsiteY3" fmla="*/ 658478 h 799155"/>
              <a:gd name="connsiteX4" fmla="*/ 317059 w 569939"/>
              <a:gd name="connsiteY4" fmla="*/ 646755 h 799155"/>
              <a:gd name="connsiteX5" fmla="*/ 281890 w 569939"/>
              <a:gd name="connsiteY5" fmla="*/ 635032 h 799155"/>
              <a:gd name="connsiteX6" fmla="*/ 258443 w 569939"/>
              <a:gd name="connsiteY6" fmla="*/ 658478 h 799155"/>
              <a:gd name="connsiteX7" fmla="*/ 223274 w 569939"/>
              <a:gd name="connsiteY7" fmla="*/ 775709 h 799155"/>
              <a:gd name="connsiteX8" fmla="*/ 188105 w 569939"/>
              <a:gd name="connsiteY8" fmla="*/ 799155 h 799155"/>
              <a:gd name="connsiteX9" fmla="*/ 152936 w 569939"/>
              <a:gd name="connsiteY9" fmla="*/ 787432 h 799155"/>
              <a:gd name="connsiteX10" fmla="*/ 188105 w 569939"/>
              <a:gd name="connsiteY10" fmla="*/ 717093 h 799155"/>
              <a:gd name="connsiteX11" fmla="*/ 176382 w 569939"/>
              <a:gd name="connsiteY11" fmla="*/ 681924 h 799155"/>
              <a:gd name="connsiteX12" fmla="*/ 106043 w 569939"/>
              <a:gd name="connsiteY12" fmla="*/ 588140 h 799155"/>
              <a:gd name="connsiteX13" fmla="*/ 117767 w 569939"/>
              <a:gd name="connsiteY13" fmla="*/ 517801 h 799155"/>
              <a:gd name="connsiteX14" fmla="*/ 164659 w 569939"/>
              <a:gd name="connsiteY14" fmla="*/ 447463 h 799155"/>
              <a:gd name="connsiteX15" fmla="*/ 117767 w 569939"/>
              <a:gd name="connsiteY15" fmla="*/ 435740 h 799155"/>
              <a:gd name="connsiteX16" fmla="*/ 35705 w 569939"/>
              <a:gd name="connsiteY16" fmla="*/ 412293 h 799155"/>
              <a:gd name="connsiteX17" fmla="*/ 117767 w 569939"/>
              <a:gd name="connsiteY17" fmla="*/ 306786 h 799155"/>
              <a:gd name="connsiteX18" fmla="*/ 94320 w 569939"/>
              <a:gd name="connsiteY18" fmla="*/ 213001 h 799155"/>
              <a:gd name="connsiteX19" fmla="*/ 59151 w 569939"/>
              <a:gd name="connsiteY19" fmla="*/ 201278 h 799155"/>
              <a:gd name="connsiteX20" fmla="*/ 536 w 569939"/>
              <a:gd name="connsiteY20" fmla="*/ 189555 h 799155"/>
              <a:gd name="connsiteX21" fmla="*/ 35705 w 569939"/>
              <a:gd name="connsiteY21" fmla="*/ 166109 h 799155"/>
              <a:gd name="connsiteX22" fmla="*/ 82597 w 569939"/>
              <a:gd name="connsiteY22" fmla="*/ 154386 h 799155"/>
              <a:gd name="connsiteX23" fmla="*/ 106043 w 569939"/>
              <a:gd name="connsiteY23" fmla="*/ 119217 h 799155"/>
              <a:gd name="connsiteX24" fmla="*/ 129490 w 569939"/>
              <a:gd name="connsiteY24" fmla="*/ 37155 h 799155"/>
              <a:gd name="connsiteX25" fmla="*/ 199828 w 569939"/>
              <a:gd name="connsiteY25" fmla="*/ 1986 h 799155"/>
              <a:gd name="connsiteX26" fmla="*/ 293613 w 569939"/>
              <a:gd name="connsiteY26" fmla="*/ 13709 h 799155"/>
              <a:gd name="connsiteX27" fmla="*/ 375674 w 569939"/>
              <a:gd name="connsiteY27" fmla="*/ 37155 h 799155"/>
              <a:gd name="connsiteX28" fmla="*/ 481182 w 569939"/>
              <a:gd name="connsiteY28" fmla="*/ 37155 h 799155"/>
              <a:gd name="connsiteX29" fmla="*/ 504628 w 569939"/>
              <a:gd name="connsiteY29" fmla="*/ 84047 h 799155"/>
              <a:gd name="connsiteX30" fmla="*/ 504628 w 569939"/>
              <a:gd name="connsiteY30" fmla="*/ 236447 h 799155"/>
              <a:gd name="connsiteX31" fmla="*/ 469459 w 569939"/>
              <a:gd name="connsiteY31" fmla="*/ 259893 h 799155"/>
              <a:gd name="connsiteX32" fmla="*/ 446013 w 569939"/>
              <a:gd name="connsiteY32" fmla="*/ 283340 h 799155"/>
              <a:gd name="connsiteX33" fmla="*/ 457736 w 569939"/>
              <a:gd name="connsiteY33" fmla="*/ 365401 h 799155"/>
              <a:gd name="connsiteX34" fmla="*/ 492905 w 569939"/>
              <a:gd name="connsiteY34" fmla="*/ 459186 h 799155"/>
              <a:gd name="connsiteX35" fmla="*/ 539797 w 569939"/>
              <a:gd name="connsiteY35" fmla="*/ 482632 h 799155"/>
              <a:gd name="connsiteX36" fmla="*/ 551520 w 569939"/>
              <a:gd name="connsiteY36" fmla="*/ 588140 h 799155"/>
              <a:gd name="connsiteX37" fmla="*/ 539797 w 569939"/>
              <a:gd name="connsiteY37" fmla="*/ 623309 h 799155"/>
              <a:gd name="connsiteX38" fmla="*/ 504628 w 569939"/>
              <a:gd name="connsiteY38" fmla="*/ 646755 h 799155"/>
              <a:gd name="connsiteX39" fmla="*/ 504628 w 569939"/>
              <a:gd name="connsiteY39" fmla="*/ 646755 h 799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69939" h="799155">
                <a:moveTo>
                  <a:pt x="551520" y="541247"/>
                </a:moveTo>
                <a:cubicBezTo>
                  <a:pt x="547612" y="552970"/>
                  <a:pt x="542794" y="564429"/>
                  <a:pt x="539797" y="576417"/>
                </a:cubicBezTo>
                <a:cubicBezTo>
                  <a:pt x="534964" y="595747"/>
                  <a:pt x="537960" y="617732"/>
                  <a:pt x="528074" y="635032"/>
                </a:cubicBezTo>
                <a:cubicBezTo>
                  <a:pt x="521084" y="647265"/>
                  <a:pt x="504628" y="650663"/>
                  <a:pt x="492905" y="658478"/>
                </a:cubicBezTo>
                <a:cubicBezTo>
                  <a:pt x="434290" y="654570"/>
                  <a:pt x="375445" y="653242"/>
                  <a:pt x="317059" y="646755"/>
                </a:cubicBezTo>
                <a:cubicBezTo>
                  <a:pt x="304777" y="645390"/>
                  <a:pt x="294007" y="632609"/>
                  <a:pt x="281890" y="635032"/>
                </a:cubicBezTo>
                <a:cubicBezTo>
                  <a:pt x="271052" y="637200"/>
                  <a:pt x="266259" y="650663"/>
                  <a:pt x="258443" y="658478"/>
                </a:cubicBezTo>
                <a:cubicBezTo>
                  <a:pt x="251064" y="710130"/>
                  <a:pt x="258816" y="740167"/>
                  <a:pt x="223274" y="775709"/>
                </a:cubicBezTo>
                <a:cubicBezTo>
                  <a:pt x="213311" y="785672"/>
                  <a:pt x="199828" y="791340"/>
                  <a:pt x="188105" y="799155"/>
                </a:cubicBezTo>
                <a:cubicBezTo>
                  <a:pt x="176382" y="795247"/>
                  <a:pt x="158462" y="798485"/>
                  <a:pt x="152936" y="787432"/>
                </a:cubicBezTo>
                <a:cubicBezTo>
                  <a:pt x="146003" y="773565"/>
                  <a:pt x="184157" y="723016"/>
                  <a:pt x="188105" y="717093"/>
                </a:cubicBezTo>
                <a:cubicBezTo>
                  <a:pt x="184197" y="705370"/>
                  <a:pt x="183016" y="692349"/>
                  <a:pt x="176382" y="681924"/>
                </a:cubicBezTo>
                <a:cubicBezTo>
                  <a:pt x="155402" y="648956"/>
                  <a:pt x="106043" y="588140"/>
                  <a:pt x="106043" y="588140"/>
                </a:cubicBezTo>
                <a:cubicBezTo>
                  <a:pt x="109951" y="564694"/>
                  <a:pt x="108625" y="539742"/>
                  <a:pt x="117767" y="517801"/>
                </a:cubicBezTo>
                <a:cubicBezTo>
                  <a:pt x="128605" y="491790"/>
                  <a:pt x="164659" y="447463"/>
                  <a:pt x="164659" y="447463"/>
                </a:cubicBezTo>
                <a:cubicBezTo>
                  <a:pt x="149028" y="443555"/>
                  <a:pt x="133259" y="440166"/>
                  <a:pt x="117767" y="435740"/>
                </a:cubicBezTo>
                <a:cubicBezTo>
                  <a:pt x="0" y="402093"/>
                  <a:pt x="182347" y="448957"/>
                  <a:pt x="35705" y="412293"/>
                </a:cubicBezTo>
                <a:cubicBezTo>
                  <a:pt x="114781" y="333217"/>
                  <a:pt x="95557" y="373411"/>
                  <a:pt x="117767" y="306786"/>
                </a:cubicBezTo>
                <a:cubicBezTo>
                  <a:pt x="109951" y="275524"/>
                  <a:pt x="109969" y="241170"/>
                  <a:pt x="94320" y="213001"/>
                </a:cubicBezTo>
                <a:cubicBezTo>
                  <a:pt x="88319" y="202199"/>
                  <a:pt x="71139" y="204275"/>
                  <a:pt x="59151" y="201278"/>
                </a:cubicBezTo>
                <a:cubicBezTo>
                  <a:pt x="39821" y="196445"/>
                  <a:pt x="20074" y="193463"/>
                  <a:pt x="536" y="189555"/>
                </a:cubicBezTo>
                <a:cubicBezTo>
                  <a:pt x="12259" y="181740"/>
                  <a:pt x="22755" y="171659"/>
                  <a:pt x="35705" y="166109"/>
                </a:cubicBezTo>
                <a:cubicBezTo>
                  <a:pt x="50514" y="159762"/>
                  <a:pt x="69191" y="163323"/>
                  <a:pt x="82597" y="154386"/>
                </a:cubicBezTo>
                <a:cubicBezTo>
                  <a:pt x="94320" y="146571"/>
                  <a:pt x="98228" y="130940"/>
                  <a:pt x="106043" y="119217"/>
                </a:cubicBezTo>
                <a:cubicBezTo>
                  <a:pt x="106808" y="116156"/>
                  <a:pt x="123375" y="44798"/>
                  <a:pt x="129490" y="37155"/>
                </a:cubicBezTo>
                <a:cubicBezTo>
                  <a:pt x="146018" y="16496"/>
                  <a:pt x="176660" y="9709"/>
                  <a:pt x="199828" y="1986"/>
                </a:cubicBezTo>
                <a:cubicBezTo>
                  <a:pt x="231090" y="5894"/>
                  <a:pt x="262537" y="8530"/>
                  <a:pt x="293613" y="13709"/>
                </a:cubicBezTo>
                <a:cubicBezTo>
                  <a:pt x="323053" y="18616"/>
                  <a:pt x="347800" y="27864"/>
                  <a:pt x="375674" y="37155"/>
                </a:cubicBezTo>
                <a:cubicBezTo>
                  <a:pt x="459379" y="9254"/>
                  <a:pt x="425449" y="0"/>
                  <a:pt x="481182" y="37155"/>
                </a:cubicBezTo>
                <a:cubicBezTo>
                  <a:pt x="488997" y="52786"/>
                  <a:pt x="497744" y="67984"/>
                  <a:pt x="504628" y="84047"/>
                </a:cubicBezTo>
                <a:cubicBezTo>
                  <a:pt x="526438" y="134938"/>
                  <a:pt x="524990" y="175361"/>
                  <a:pt x="504628" y="236447"/>
                </a:cubicBezTo>
                <a:cubicBezTo>
                  <a:pt x="500173" y="249813"/>
                  <a:pt x="480461" y="251091"/>
                  <a:pt x="469459" y="259893"/>
                </a:cubicBezTo>
                <a:cubicBezTo>
                  <a:pt x="460828" y="266798"/>
                  <a:pt x="453828" y="275524"/>
                  <a:pt x="446013" y="283340"/>
                </a:cubicBezTo>
                <a:cubicBezTo>
                  <a:pt x="449921" y="310694"/>
                  <a:pt x="453193" y="338146"/>
                  <a:pt x="457736" y="365401"/>
                </a:cubicBezTo>
                <a:cubicBezTo>
                  <a:pt x="463123" y="397724"/>
                  <a:pt x="464840" y="435799"/>
                  <a:pt x="492905" y="459186"/>
                </a:cubicBezTo>
                <a:cubicBezTo>
                  <a:pt x="506330" y="470374"/>
                  <a:pt x="524166" y="474817"/>
                  <a:pt x="539797" y="482632"/>
                </a:cubicBezTo>
                <a:cubicBezTo>
                  <a:pt x="569939" y="542917"/>
                  <a:pt x="569195" y="517438"/>
                  <a:pt x="551520" y="588140"/>
                </a:cubicBezTo>
                <a:cubicBezTo>
                  <a:pt x="548523" y="600128"/>
                  <a:pt x="547516" y="613660"/>
                  <a:pt x="539797" y="623309"/>
                </a:cubicBezTo>
                <a:cubicBezTo>
                  <a:pt x="530995" y="634311"/>
                  <a:pt x="504628" y="646755"/>
                  <a:pt x="504628" y="646755"/>
                </a:cubicBezTo>
                <a:lnTo>
                  <a:pt x="504628" y="64675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248400" y="1686580"/>
            <a:ext cx="1752600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সিলেট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48400" y="2209800"/>
            <a:ext cx="17526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মৌলভীবাজার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48400" y="2743200"/>
            <a:ext cx="1752600" cy="52322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হবিগঞ্জ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3892790" y="2354893"/>
            <a:ext cx="711824" cy="768475"/>
          </a:xfrm>
          <a:custGeom>
            <a:avLst/>
            <a:gdLst>
              <a:gd name="connsiteX0" fmla="*/ 77961 w 711824"/>
              <a:gd name="connsiteY0" fmla="*/ 275573 h 768475"/>
              <a:gd name="connsiteX1" fmla="*/ 128065 w 711824"/>
              <a:gd name="connsiteY1" fmla="*/ 263047 h 768475"/>
              <a:gd name="connsiteX2" fmla="*/ 165643 w 711824"/>
              <a:gd name="connsiteY2" fmla="*/ 237995 h 768475"/>
              <a:gd name="connsiteX3" fmla="*/ 253325 w 711824"/>
              <a:gd name="connsiteY3" fmla="*/ 225469 h 768475"/>
              <a:gd name="connsiteX4" fmla="*/ 303429 w 711824"/>
              <a:gd name="connsiteY4" fmla="*/ 212943 h 768475"/>
              <a:gd name="connsiteX5" fmla="*/ 378585 w 711824"/>
              <a:gd name="connsiteY5" fmla="*/ 187891 h 768475"/>
              <a:gd name="connsiteX6" fmla="*/ 441215 w 711824"/>
              <a:gd name="connsiteY6" fmla="*/ 175365 h 768475"/>
              <a:gd name="connsiteX7" fmla="*/ 629106 w 711824"/>
              <a:gd name="connsiteY7" fmla="*/ 100208 h 768475"/>
              <a:gd name="connsiteX8" fmla="*/ 704262 w 711824"/>
              <a:gd name="connsiteY8" fmla="*/ 62630 h 768475"/>
              <a:gd name="connsiteX9" fmla="*/ 691736 w 711824"/>
              <a:gd name="connsiteY9" fmla="*/ 162839 h 768475"/>
              <a:gd name="connsiteX10" fmla="*/ 641632 w 711824"/>
              <a:gd name="connsiteY10" fmla="*/ 237995 h 768475"/>
              <a:gd name="connsiteX11" fmla="*/ 629106 w 711824"/>
              <a:gd name="connsiteY11" fmla="*/ 275573 h 768475"/>
              <a:gd name="connsiteX12" fmla="*/ 679210 w 711824"/>
              <a:gd name="connsiteY12" fmla="*/ 313151 h 768475"/>
              <a:gd name="connsiteX13" fmla="*/ 566476 w 711824"/>
              <a:gd name="connsiteY13" fmla="*/ 375781 h 768475"/>
              <a:gd name="connsiteX14" fmla="*/ 579002 w 711824"/>
              <a:gd name="connsiteY14" fmla="*/ 450937 h 768475"/>
              <a:gd name="connsiteX15" fmla="*/ 591528 w 711824"/>
              <a:gd name="connsiteY15" fmla="*/ 488515 h 768475"/>
              <a:gd name="connsiteX16" fmla="*/ 553950 w 711824"/>
              <a:gd name="connsiteY16" fmla="*/ 501041 h 768475"/>
              <a:gd name="connsiteX17" fmla="*/ 516372 w 711824"/>
              <a:gd name="connsiteY17" fmla="*/ 526093 h 768475"/>
              <a:gd name="connsiteX18" fmla="*/ 391111 w 711824"/>
              <a:gd name="connsiteY18" fmla="*/ 551145 h 768475"/>
              <a:gd name="connsiteX19" fmla="*/ 353533 w 711824"/>
              <a:gd name="connsiteY19" fmla="*/ 576197 h 768475"/>
              <a:gd name="connsiteX20" fmla="*/ 341007 w 711824"/>
              <a:gd name="connsiteY20" fmla="*/ 613775 h 768475"/>
              <a:gd name="connsiteX21" fmla="*/ 328481 w 711824"/>
              <a:gd name="connsiteY21" fmla="*/ 751562 h 768475"/>
              <a:gd name="connsiteX22" fmla="*/ 290903 w 711824"/>
              <a:gd name="connsiteY22" fmla="*/ 764088 h 768475"/>
              <a:gd name="connsiteX23" fmla="*/ 315955 w 711824"/>
              <a:gd name="connsiteY23" fmla="*/ 764088 h 768475"/>
              <a:gd name="connsiteX24" fmla="*/ 278377 w 711824"/>
              <a:gd name="connsiteY24" fmla="*/ 739036 h 768475"/>
              <a:gd name="connsiteX25" fmla="*/ 65435 w 711824"/>
              <a:gd name="connsiteY25" fmla="*/ 688932 h 768475"/>
              <a:gd name="connsiteX26" fmla="*/ 27857 w 711824"/>
              <a:gd name="connsiteY26" fmla="*/ 663880 h 768475"/>
              <a:gd name="connsiteX27" fmla="*/ 2805 w 711824"/>
              <a:gd name="connsiteY27" fmla="*/ 626302 h 768475"/>
              <a:gd name="connsiteX28" fmla="*/ 15331 w 711824"/>
              <a:gd name="connsiteY28" fmla="*/ 551145 h 768475"/>
              <a:gd name="connsiteX29" fmla="*/ 40383 w 711824"/>
              <a:gd name="connsiteY29" fmla="*/ 450937 h 768475"/>
              <a:gd name="connsiteX30" fmla="*/ 52909 w 711824"/>
              <a:gd name="connsiteY30" fmla="*/ 400833 h 768475"/>
              <a:gd name="connsiteX31" fmla="*/ 90487 w 711824"/>
              <a:gd name="connsiteY31" fmla="*/ 363255 h 768475"/>
              <a:gd name="connsiteX32" fmla="*/ 115539 w 711824"/>
              <a:gd name="connsiteY32" fmla="*/ 288099 h 768475"/>
              <a:gd name="connsiteX33" fmla="*/ 128065 w 711824"/>
              <a:gd name="connsiteY33" fmla="*/ 237995 h 768475"/>
              <a:gd name="connsiteX34" fmla="*/ 228273 w 711824"/>
              <a:gd name="connsiteY34" fmla="*/ 225469 h 768475"/>
              <a:gd name="connsiteX35" fmla="*/ 228273 w 711824"/>
              <a:gd name="connsiteY35" fmla="*/ 225469 h 76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1824" h="768475">
                <a:moveTo>
                  <a:pt x="77961" y="275573"/>
                </a:moveTo>
                <a:cubicBezTo>
                  <a:pt x="94662" y="271398"/>
                  <a:pt x="112242" y="269828"/>
                  <a:pt x="128065" y="263047"/>
                </a:cubicBezTo>
                <a:cubicBezTo>
                  <a:pt x="141902" y="257117"/>
                  <a:pt x="151224" y="242321"/>
                  <a:pt x="165643" y="237995"/>
                </a:cubicBezTo>
                <a:cubicBezTo>
                  <a:pt x="193922" y="229511"/>
                  <a:pt x="224277" y="230750"/>
                  <a:pt x="253325" y="225469"/>
                </a:cubicBezTo>
                <a:cubicBezTo>
                  <a:pt x="270263" y="222389"/>
                  <a:pt x="286940" y="217890"/>
                  <a:pt x="303429" y="212943"/>
                </a:cubicBezTo>
                <a:cubicBezTo>
                  <a:pt x="328722" y="205355"/>
                  <a:pt x="352691" y="193070"/>
                  <a:pt x="378585" y="187891"/>
                </a:cubicBezTo>
                <a:lnTo>
                  <a:pt x="441215" y="175365"/>
                </a:lnTo>
                <a:cubicBezTo>
                  <a:pt x="533517" y="83063"/>
                  <a:pt x="474468" y="115672"/>
                  <a:pt x="629106" y="100208"/>
                </a:cubicBezTo>
                <a:cubicBezTo>
                  <a:pt x="687561" y="12526"/>
                  <a:pt x="662509" y="0"/>
                  <a:pt x="704262" y="62630"/>
                </a:cubicBezTo>
                <a:cubicBezTo>
                  <a:pt x="700087" y="96033"/>
                  <a:pt x="703058" y="131137"/>
                  <a:pt x="691736" y="162839"/>
                </a:cubicBezTo>
                <a:cubicBezTo>
                  <a:pt x="681609" y="191194"/>
                  <a:pt x="651153" y="209431"/>
                  <a:pt x="641632" y="237995"/>
                </a:cubicBezTo>
                <a:lnTo>
                  <a:pt x="629106" y="275573"/>
                </a:lnTo>
                <a:cubicBezTo>
                  <a:pt x="645807" y="288099"/>
                  <a:pt x="670986" y="293962"/>
                  <a:pt x="679210" y="313151"/>
                </a:cubicBezTo>
                <a:cubicBezTo>
                  <a:pt x="711824" y="389250"/>
                  <a:pt x="579537" y="374148"/>
                  <a:pt x="566476" y="375781"/>
                </a:cubicBezTo>
                <a:cubicBezTo>
                  <a:pt x="570651" y="400833"/>
                  <a:pt x="573492" y="426144"/>
                  <a:pt x="579002" y="450937"/>
                </a:cubicBezTo>
                <a:cubicBezTo>
                  <a:pt x="581866" y="463826"/>
                  <a:pt x="597433" y="476705"/>
                  <a:pt x="591528" y="488515"/>
                </a:cubicBezTo>
                <a:cubicBezTo>
                  <a:pt x="585623" y="500325"/>
                  <a:pt x="565760" y="495136"/>
                  <a:pt x="553950" y="501041"/>
                </a:cubicBezTo>
                <a:cubicBezTo>
                  <a:pt x="540485" y="507774"/>
                  <a:pt x="530761" y="521666"/>
                  <a:pt x="516372" y="526093"/>
                </a:cubicBezTo>
                <a:cubicBezTo>
                  <a:pt x="475674" y="538615"/>
                  <a:pt x="391111" y="551145"/>
                  <a:pt x="391111" y="551145"/>
                </a:cubicBezTo>
                <a:cubicBezTo>
                  <a:pt x="378585" y="559496"/>
                  <a:pt x="362937" y="564442"/>
                  <a:pt x="353533" y="576197"/>
                </a:cubicBezTo>
                <a:cubicBezTo>
                  <a:pt x="345285" y="586507"/>
                  <a:pt x="342874" y="600704"/>
                  <a:pt x="341007" y="613775"/>
                </a:cubicBezTo>
                <a:cubicBezTo>
                  <a:pt x="334485" y="659430"/>
                  <a:pt x="343065" y="707810"/>
                  <a:pt x="328481" y="751562"/>
                </a:cubicBezTo>
                <a:cubicBezTo>
                  <a:pt x="324306" y="764088"/>
                  <a:pt x="303429" y="759913"/>
                  <a:pt x="290903" y="764088"/>
                </a:cubicBezTo>
                <a:cubicBezTo>
                  <a:pt x="162628" y="732019"/>
                  <a:pt x="302793" y="768475"/>
                  <a:pt x="315955" y="764088"/>
                </a:cubicBezTo>
                <a:cubicBezTo>
                  <a:pt x="330237" y="759327"/>
                  <a:pt x="290903" y="747387"/>
                  <a:pt x="278377" y="739036"/>
                </a:cubicBezTo>
                <a:cubicBezTo>
                  <a:pt x="243270" y="633715"/>
                  <a:pt x="286198" y="723789"/>
                  <a:pt x="65435" y="688932"/>
                </a:cubicBezTo>
                <a:cubicBezTo>
                  <a:pt x="50565" y="686584"/>
                  <a:pt x="40383" y="672231"/>
                  <a:pt x="27857" y="663880"/>
                </a:cubicBezTo>
                <a:cubicBezTo>
                  <a:pt x="19506" y="651354"/>
                  <a:pt x="4467" y="641264"/>
                  <a:pt x="2805" y="626302"/>
                </a:cubicBezTo>
                <a:cubicBezTo>
                  <a:pt x="0" y="601059"/>
                  <a:pt x="10788" y="576133"/>
                  <a:pt x="15331" y="551145"/>
                </a:cubicBezTo>
                <a:cubicBezTo>
                  <a:pt x="34431" y="446097"/>
                  <a:pt x="18654" y="526990"/>
                  <a:pt x="40383" y="450937"/>
                </a:cubicBezTo>
                <a:cubicBezTo>
                  <a:pt x="45112" y="434384"/>
                  <a:pt x="44368" y="415780"/>
                  <a:pt x="52909" y="400833"/>
                </a:cubicBezTo>
                <a:cubicBezTo>
                  <a:pt x="61698" y="385453"/>
                  <a:pt x="77961" y="375781"/>
                  <a:pt x="90487" y="363255"/>
                </a:cubicBezTo>
                <a:cubicBezTo>
                  <a:pt x="98838" y="338203"/>
                  <a:pt x="109134" y="313718"/>
                  <a:pt x="115539" y="288099"/>
                </a:cubicBezTo>
                <a:cubicBezTo>
                  <a:pt x="119714" y="271398"/>
                  <a:pt x="113466" y="247119"/>
                  <a:pt x="128065" y="237995"/>
                </a:cubicBezTo>
                <a:cubicBezTo>
                  <a:pt x="149051" y="224879"/>
                  <a:pt x="196240" y="225469"/>
                  <a:pt x="228273" y="225469"/>
                </a:cubicBezTo>
                <a:lnTo>
                  <a:pt x="228273" y="225469"/>
                </a:lnTo>
              </a:path>
            </a:pathLst>
          </a:cu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181600" y="159603"/>
            <a:ext cx="3733800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তাঁদের আদিবাস ভারতের আসাম ও মণিপুর রাজ্যে ।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7-Point Star 30"/>
          <p:cNvSpPr/>
          <p:nvPr/>
        </p:nvSpPr>
        <p:spPr>
          <a:xfrm>
            <a:off x="4038600" y="2133600"/>
            <a:ext cx="381000" cy="304800"/>
          </a:xfrm>
          <a:prstGeom prst="star7">
            <a:avLst>
              <a:gd name="adj" fmla="val 17319"/>
              <a:gd name="hf" fmla="val 102572"/>
              <a:gd name="vf" fmla="val 105210"/>
            </a:avLst>
          </a:prstGeom>
          <a:gradFill flip="none" rotWithShape="1">
            <a:gsLst>
              <a:gs pos="24000">
                <a:srgbClr val="FF0000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4-Point Star 31"/>
          <p:cNvSpPr/>
          <p:nvPr/>
        </p:nvSpPr>
        <p:spPr>
          <a:xfrm>
            <a:off x="3581400" y="2590800"/>
            <a:ext cx="381000" cy="381000"/>
          </a:xfrm>
          <a:prstGeom prst="star4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/>
          <p:cNvSpPr/>
          <p:nvPr/>
        </p:nvSpPr>
        <p:spPr>
          <a:xfrm>
            <a:off x="4038600" y="2590800"/>
            <a:ext cx="304800" cy="304800"/>
          </a:xfrm>
          <a:prstGeom prst="star5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 rot="16200000">
            <a:off x="7906435" y="2191434"/>
            <a:ext cx="1523999" cy="646331"/>
          </a:xfrm>
          <a:prstGeom prst="wedgeRectCallout">
            <a:avLst>
              <a:gd name="adj1" fmla="val 8136"/>
              <a:gd name="adj2" fmla="val -89786"/>
            </a:avLst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জেলার নাম গুলোতে ক্লিক </a:t>
            </a:r>
            <a:endParaRPr lang="en-US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5108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-0.0333 C 0.04219 -0.03215 0.04705 -0.03053 0.05191 -0.02937 C 0.05486 -0.02845 0.05643 -0.02521 0.05903 -0.02313 C 0.06511 -0.01827 0.06407 -0.01966 0.0717 -0.01735 C 0.07709 -0.0111 0.08073 -0.00786 0.08802 -0.00486 C 0.09653 0.00948 0.11233 0.0185 0.12396 0.02937 C 0.12952 0.03492 0.14045 0.04556 0.14045 0.04579 C 0.14323 0.05666 0.15695 0.06568 0.16563 0.07169 C 0.16962 0.08488 0.16424 0.07239 0.17309 0.08002 C 0.17709 0.08349 0.18021 0.08788 0.18386 0.09204 C 0.18559 0.09413 0.18855 0.09459 0.19098 0.09621 C 0.20209 0.10361 0.19063 0.09667 0.20191 0.10638 C 0.21129 0.11471 0.22205 0.12142 0.23073 0.13043 C 0.24705 0.14709 0.23698 0.14292 0.24879 0.14662 C 0.27466 0.17623 0.24792 0.14685 0.26702 0.16489 C 0.27795 0.1753 0.26771 0.16651 0.27587 0.17715 C 0.28386 0.18779 0.29427 0.19635 0.30313 0.20537 C 0.31407 0.21647 0.32257 0.22919 0.33386 0.23982 C 0.3448 0.25 0.35035 0.26549 0.36268 0.27405 C 0.36771 0.28168 0.36927 0.2877 0.37709 0.29047 C 0.38316 0.2951 0.39497 0.3025 0.4007 0.30874 C 0.40261 0.31082 0.404 0.31314 0.40591 0.31475 C 0.40764 0.31591 0.4099 0.31568 0.41146 0.31684 C 0.41545 0.31915 0.41858 0.32216 0.42223 0.32493 C 0.42448 0.32678 0.43334 0.33117 0.43334 0.33302 " pathEditMode="relative" rAng="0" ptsTypes="ffffffffffffffffffffffffA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00" y="1830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8" grpId="0" animBg="1"/>
      <p:bldP spid="29" grpId="0" animBg="1"/>
      <p:bldP spid="29" grpId="1" animBg="1"/>
      <p:bldP spid="31" grpId="0" animBg="1"/>
      <p:bldP spid="32" grpId="0" animBg="1"/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6546574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3252"/>
            <a:ext cx="304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alf Frame 5"/>
          <p:cNvSpPr/>
          <p:nvPr/>
        </p:nvSpPr>
        <p:spPr>
          <a:xfrm>
            <a:off x="0" y="0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200000">
            <a:off x="76200" y="5562600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7848599" y="-96079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0800000">
            <a:off x="7924800" y="5479774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2" descr="C:\Users\ATAUR RAHMAN\Desktop\MONIPURI\m1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2743200" cy="1828800"/>
          </a:xfrm>
          <a:prstGeom prst="round2DiagRect">
            <a:avLst>
              <a:gd name="adj1" fmla="val 32481"/>
              <a:gd name="adj2" fmla="val 0"/>
            </a:avLst>
          </a:prstGeom>
          <a:noFill/>
          <a:ln w="12700">
            <a:solidFill>
              <a:srgbClr val="0000FF"/>
            </a:solidFill>
          </a:ln>
        </p:spPr>
      </p:pic>
      <p:pic>
        <p:nvPicPr>
          <p:cNvPr id="12" name="Picture 3" descr="C:\Users\ATAUR RAHMAN\Desktop\MONIPURI\m2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04800"/>
            <a:ext cx="2852928" cy="1828800"/>
          </a:xfrm>
          <a:prstGeom prst="round2DiagRect">
            <a:avLst>
              <a:gd name="adj1" fmla="val 0"/>
              <a:gd name="adj2" fmla="val 31168"/>
            </a:avLst>
          </a:prstGeom>
          <a:noFill/>
          <a:ln w="12700">
            <a:solidFill>
              <a:srgbClr val="0000FF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2895600" y="2286000"/>
            <a:ext cx="31242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মণিপুরিরা দুটি গোত্রে বিভক্ত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5334000"/>
            <a:ext cx="2971800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(১) বিষ্ণুপ্রিয়া মণিপুরি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86400" y="5334000"/>
            <a:ext cx="3124200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(২) মৈ তৈ মণিপুরি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Left-Right-Up Arrow 15"/>
          <p:cNvSpPr/>
          <p:nvPr/>
        </p:nvSpPr>
        <p:spPr>
          <a:xfrm>
            <a:off x="4114800" y="2819400"/>
            <a:ext cx="914400" cy="3048000"/>
          </a:xfrm>
          <a:prstGeom prst="leftRightUpArrow">
            <a:avLst>
              <a:gd name="adj1" fmla="val 25000"/>
              <a:gd name="adj2" fmla="val 25000"/>
              <a:gd name="adj3" fmla="val 25000"/>
            </a:avLst>
          </a:prstGeom>
          <a:gradFill flip="none" rotWithShape="1">
            <a:gsLst>
              <a:gs pos="53000">
                <a:srgbClr val="A603AB">
                  <a:alpha val="45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505200" y="6019800"/>
            <a:ext cx="2590800" cy="523220"/>
          </a:xfrm>
          <a:prstGeom prst="rect">
            <a:avLst/>
          </a:prstGeom>
          <a:noFill/>
          <a:ln w="127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এঁদের ধর্ম সনাতন </a:t>
            </a:r>
            <a:endParaRPr lang="en-US" sz="2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4" descr="C:\Users\ATAUR RAHMAN\Desktop\MONIPURI\mkjoo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048000"/>
            <a:ext cx="1600200" cy="2154307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Picture 5" descr="C:\Users\ATAUR RAHMAN\Desktop\MONIPURI\m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2895600"/>
            <a:ext cx="1828800" cy="2362200"/>
          </a:xfrm>
          <a:prstGeom prst="rect">
            <a:avLst/>
          </a:prstGeom>
          <a:noFill/>
        </p:spPr>
      </p:pic>
      <p:pic>
        <p:nvPicPr>
          <p:cNvPr id="20" name="Picture 6" descr="C:\Users\ATAUR RAHMAN\Desktop\MONIPURI\mo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2895600"/>
            <a:ext cx="1771650" cy="2362200"/>
          </a:xfrm>
          <a:prstGeom prst="rect">
            <a:avLst/>
          </a:prstGeom>
          <a:noFill/>
        </p:spPr>
      </p:pic>
      <p:pic>
        <p:nvPicPr>
          <p:cNvPr id="21" name="Picture 8" descr="C:\Users\ATAUR RAHMAN\Desktop\MONIPURI\mo11.jpg"/>
          <p:cNvPicPr>
            <a:picLocks noChangeAspect="1" noChangeArrowheads="1"/>
          </p:cNvPicPr>
          <p:nvPr/>
        </p:nvPicPr>
        <p:blipFill>
          <a:blip r:embed="rId7" cstate="print"/>
          <a:srcRect l="17236" r="19966"/>
          <a:stretch>
            <a:fillRect/>
          </a:stretch>
        </p:blipFill>
        <p:spPr bwMode="auto">
          <a:xfrm>
            <a:off x="7086600" y="3124200"/>
            <a:ext cx="1551921" cy="2057400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2" name="TextBox 21"/>
          <p:cNvSpPr txBox="1"/>
          <p:nvPr/>
        </p:nvSpPr>
        <p:spPr>
          <a:xfrm>
            <a:off x="2209800" y="6044625"/>
            <a:ext cx="5334000" cy="52322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 গুলো কোন ধর্মের পরিচয় বহন করে?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" descr="C:\Users\DPE\Downloads\MONIPURI\mmmoo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24200" y="228600"/>
            <a:ext cx="2667000" cy="2000250"/>
          </a:xfrm>
          <a:prstGeom prst="roundRect">
            <a:avLst>
              <a:gd name="adj" fmla="val 19636"/>
            </a:avLst>
          </a:prstGeom>
          <a:noFill/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40375141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22" grpId="0" animBg="1"/>
      <p:bldP spid="22" grpId="1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167</TotalTime>
  <Words>461</Words>
  <Application>Microsoft Office PowerPoint</Application>
  <PresentationFormat>On-screen Show (4:3)</PresentationFormat>
  <Paragraphs>104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Retrospect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Liku</dc:creator>
  <cp:lastModifiedBy>Md. Shyful Islam</cp:lastModifiedBy>
  <cp:revision>19</cp:revision>
  <dcterms:created xsi:type="dcterms:W3CDTF">2006-08-16T00:00:00Z</dcterms:created>
  <dcterms:modified xsi:type="dcterms:W3CDTF">2020-09-27T23:26:17Z</dcterms:modified>
</cp:coreProperties>
</file>