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F0567-84AB-43EF-9688-D98A5216B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4CD5C-AED4-40C9-B13D-D7FA319EE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70307-DFDB-4968-95E2-311E131A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C9824-2008-4D2C-A168-D94429F3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A4075-FEE3-43E3-A1B9-1BF9145B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9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EEA1-58CD-45BC-A48A-42D1B2F4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731897-AED0-4D38-9273-95C8E5CB0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1E9F7-A0EA-4477-AB3F-B49BCD5E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06196-E77E-4676-A302-7CE14D9AE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3F516-4448-4A59-9183-F32269EF8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2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7AA0BC-E7D5-4FE5-9163-ACEF01C8C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6BF9C-13C2-48C1-A187-DB30AAE59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4F4DD-E607-42E8-9BED-CA91C6F5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F41E0-603C-48F5-8B0F-8F33C93C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53EE-A62C-4272-A66D-912E09D8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7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F784A-B8D0-49DE-856A-89364FA9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CB33F-622C-4E63-AD85-0DA1ABD9F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AF1F0-41E9-4235-9F70-82ED40178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85451-9E7E-4E97-B462-760B6D680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CB40E-7030-4924-8C18-81A2C40C1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4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A529C-6EC7-4315-8F3D-FF588D1F1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B45EF-6737-42E8-995A-6EE6749AF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CEA9E-6AA0-482A-A1B3-ECC05D11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C58FF-87F6-44CD-A30C-3F3DC1A2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1DB76-775A-4F67-B0D5-AB745A2B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3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558A7-9809-47C5-8086-230B779C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FC182-E6AD-4251-AF1C-B7002B0D9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90930-BE75-49D2-8F8B-0E6D68578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A99C7-9754-44FE-A74A-13108641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25BE5-72D3-499A-B999-C63EC47D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58B86-0C02-4A64-816F-07D665052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4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9A74-1D00-4BDA-A6E2-C2BA38E32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52918-9751-4638-8479-A698447E0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EC08D8-6C0F-45D5-A993-7F2CDC0B5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3E91FF-0729-4683-A8D7-4DF36C4E0E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412EE-06EC-49A3-BF15-015295A90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0DEE18-93D1-4BC3-AA41-314DDDDFC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14CEAD-F2D5-436D-977F-2238B8591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7C701-E476-42E2-A990-9FB64447E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6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69128-45C4-43B1-8DB5-012266C2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E37CB-093F-44B8-A2FE-22DF10B0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595B0-C934-41BD-9301-2750737A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21858-0C86-4110-8570-1AD3BF82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9BA9C3-AF87-4FAE-8E2E-D4FA07B7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F6794-BA7D-4385-BC78-451E6212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930D4-8427-4B52-9C27-A11F2722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9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77ED-033C-4BC4-8AB3-C3B585BCF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E6022-0B73-4730-BCEA-08920CB9E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92CB0-062B-4C0C-87E4-112059D20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6CE58-606B-454D-8C82-B86F042D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2DA2F-86ED-420C-9986-500C9E78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7D898-984E-47CC-B838-8DAC82BE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7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378ED-D5D5-4436-941F-B4046034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BE201-70BD-4187-9AD6-BD6E0686A0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93E257-DA42-43F5-B3E1-0587E5412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725CB-AE5F-4B1A-90C2-83FF3702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B9780-E751-479A-B9EE-60221F108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DDC41-D401-4CDC-B701-A6D09D31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6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7F5929-1627-4A2D-B25B-C6B99EF0F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287B8-AF52-46DC-9C6B-6B192FAEC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754FE-2B95-4CD6-B023-1FD635FD82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44CEE-73B0-4B9B-BD75-40C379ACEB0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49039-FC5E-48B8-8B3B-1294B5337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2F234-947E-4630-8D53-D8665F1E5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DD85A-DEF7-44AF-A7BF-E6472BE7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F08260E-6787-4AAA-97B3-8BDFE4BC3BFA}"/>
              </a:ext>
            </a:extLst>
          </p:cNvPr>
          <p:cNvGrpSpPr/>
          <p:nvPr/>
        </p:nvGrpSpPr>
        <p:grpSpPr>
          <a:xfrm>
            <a:off x="682752" y="0"/>
            <a:ext cx="11295888" cy="6682154"/>
            <a:chOff x="1066800" y="23446"/>
            <a:chExt cx="7467600" cy="668215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C76A4DA-449C-417B-96C6-785721E22E9F}"/>
                </a:ext>
              </a:extLst>
            </p:cNvPr>
            <p:cNvSpPr/>
            <p:nvPr/>
          </p:nvSpPr>
          <p:spPr>
            <a:xfrm>
              <a:off x="1066800" y="23446"/>
              <a:ext cx="7010400" cy="4953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ounded Rectangle 3">
              <a:extLst>
                <a:ext uri="{FF2B5EF4-FFF2-40B4-BE49-F238E27FC236}">
                  <a16:creationId xmlns:a16="http://schemas.microsoft.com/office/drawing/2014/main" id="{E9A9B389-CE8F-4696-AD6F-3B0F54EA8E6B}"/>
                </a:ext>
              </a:extLst>
            </p:cNvPr>
            <p:cNvSpPr/>
            <p:nvPr/>
          </p:nvSpPr>
          <p:spPr>
            <a:xfrm>
              <a:off x="1066800" y="5105400"/>
              <a:ext cx="7467600" cy="1600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সকলকে ফুলেল শুভেচ্ছা 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88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AA25911-067C-4AFC-9E4C-A1875606DFBE}"/>
              </a:ext>
            </a:extLst>
          </p:cNvPr>
          <p:cNvCxnSpPr/>
          <p:nvPr/>
        </p:nvCxnSpPr>
        <p:spPr>
          <a:xfrm>
            <a:off x="3200400" y="1219200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9DB2EC2-020C-497A-B5E6-8CB0E7A92676}"/>
              </a:ext>
            </a:extLst>
          </p:cNvPr>
          <p:cNvCxnSpPr/>
          <p:nvPr/>
        </p:nvCxnSpPr>
        <p:spPr>
          <a:xfrm rot="5400000" flipH="1" flipV="1">
            <a:off x="1752600" y="2590800"/>
            <a:ext cx="28194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0B7F37D-F79A-4FE8-9525-91D22C4144CE}"/>
              </a:ext>
            </a:extLst>
          </p:cNvPr>
          <p:cNvCxnSpPr/>
          <p:nvPr/>
        </p:nvCxnSpPr>
        <p:spPr>
          <a:xfrm rot="5400000">
            <a:off x="5029200" y="2590800"/>
            <a:ext cx="2819400" cy="7620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463325-5D52-43E8-8855-3BF05388CC92}"/>
              </a:ext>
            </a:extLst>
          </p:cNvPr>
          <p:cNvCxnSpPr/>
          <p:nvPr/>
        </p:nvCxnSpPr>
        <p:spPr>
          <a:xfrm>
            <a:off x="3124200" y="4038600"/>
            <a:ext cx="3276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EB6B07-042F-41B7-AFE6-BAA8BE202751}"/>
              </a:ext>
            </a:extLst>
          </p:cNvPr>
          <p:cNvCxnSpPr/>
          <p:nvPr/>
        </p:nvCxnSpPr>
        <p:spPr>
          <a:xfrm flipV="1">
            <a:off x="2971800" y="21336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B9417AB-FF73-4329-981E-5ED23DCA2E38}"/>
              </a:ext>
            </a:extLst>
          </p:cNvPr>
          <p:cNvCxnSpPr/>
          <p:nvPr/>
        </p:nvCxnSpPr>
        <p:spPr>
          <a:xfrm flipV="1">
            <a:off x="2971800" y="22860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326E8-962B-4942-BF76-039D30C426B5}"/>
              </a:ext>
            </a:extLst>
          </p:cNvPr>
          <p:cNvCxnSpPr/>
          <p:nvPr/>
        </p:nvCxnSpPr>
        <p:spPr>
          <a:xfrm flipV="1">
            <a:off x="4343400" y="10668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39925C9-2D5C-4E51-B246-806913A3D0DC}"/>
              </a:ext>
            </a:extLst>
          </p:cNvPr>
          <p:cNvCxnSpPr/>
          <p:nvPr/>
        </p:nvCxnSpPr>
        <p:spPr>
          <a:xfrm flipV="1">
            <a:off x="4572000" y="1066800"/>
            <a:ext cx="3810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8FDBBA5-57AA-4D27-8E23-F0E1814A6034}"/>
              </a:ext>
            </a:extLst>
          </p:cNvPr>
          <p:cNvCxnSpPr/>
          <p:nvPr/>
        </p:nvCxnSpPr>
        <p:spPr>
          <a:xfrm rot="5400000" flipH="1" flipV="1">
            <a:off x="6248400" y="22098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904BF0-2833-4B23-A9F7-824A1FDE5C23}"/>
              </a:ext>
            </a:extLst>
          </p:cNvPr>
          <p:cNvCxnSpPr/>
          <p:nvPr/>
        </p:nvCxnSpPr>
        <p:spPr>
          <a:xfrm rot="5400000" flipH="1" flipV="1">
            <a:off x="6324600" y="23622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503704A-772E-4CD9-A4D5-9E818493107F}"/>
              </a:ext>
            </a:extLst>
          </p:cNvPr>
          <p:cNvCxnSpPr/>
          <p:nvPr/>
        </p:nvCxnSpPr>
        <p:spPr>
          <a:xfrm rot="5400000">
            <a:off x="4267200" y="38100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435437-B6CB-4966-9A66-7C1EDB6AA672}"/>
              </a:ext>
            </a:extLst>
          </p:cNvPr>
          <p:cNvCxnSpPr/>
          <p:nvPr/>
        </p:nvCxnSpPr>
        <p:spPr>
          <a:xfrm rot="5400000">
            <a:off x="4419600" y="3886200"/>
            <a:ext cx="3810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>
            <a:extLst>
              <a:ext uri="{FF2B5EF4-FFF2-40B4-BE49-F238E27FC236}">
                <a16:creationId xmlns:a16="http://schemas.microsoft.com/office/drawing/2014/main" id="{38019880-6A86-4EEC-8D15-E08599885980}"/>
              </a:ext>
            </a:extLst>
          </p:cNvPr>
          <p:cNvSpPr/>
          <p:nvPr/>
        </p:nvSpPr>
        <p:spPr>
          <a:xfrm>
            <a:off x="2895600" y="3581400"/>
            <a:ext cx="685800" cy="533400"/>
          </a:xfrm>
          <a:prstGeom prst="arc">
            <a:avLst>
              <a:gd name="adj1" fmla="val 14984056"/>
              <a:gd name="adj2" fmla="val 1836069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43">
            <a:extLst>
              <a:ext uri="{FF2B5EF4-FFF2-40B4-BE49-F238E27FC236}">
                <a16:creationId xmlns:a16="http://schemas.microsoft.com/office/drawing/2014/main" id="{AC1CCAE6-12E4-4118-A149-F303A8566D72}"/>
              </a:ext>
            </a:extLst>
          </p:cNvPr>
          <p:cNvSpPr/>
          <p:nvPr/>
        </p:nvSpPr>
        <p:spPr>
          <a:xfrm>
            <a:off x="3352800" y="152400"/>
            <a:ext cx="30480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7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DD66F1B-2254-4D0B-82E4-92E9C923C01B}"/>
              </a:ext>
            </a:extLst>
          </p:cNvPr>
          <p:cNvSpPr/>
          <p:nvPr/>
        </p:nvSpPr>
        <p:spPr>
          <a:xfrm>
            <a:off x="2705100" y="306804"/>
            <a:ext cx="6781800" cy="838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 গুলোতে গোল দাগ দেই 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nip Single Corner Rectangle 4">
            <a:extLst>
              <a:ext uri="{FF2B5EF4-FFF2-40B4-BE49-F238E27FC236}">
                <a16:creationId xmlns:a16="http://schemas.microsoft.com/office/drawing/2014/main" id="{E11B1351-8A0B-43FF-B62D-E0CA143166D6}"/>
              </a:ext>
            </a:extLst>
          </p:cNvPr>
          <p:cNvSpPr/>
          <p:nvPr/>
        </p:nvSpPr>
        <p:spPr>
          <a:xfrm>
            <a:off x="5181600" y="1868905"/>
            <a:ext cx="1219200" cy="990600"/>
          </a:xfrm>
          <a:prstGeom prst="snip1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Merge 4">
            <a:extLst>
              <a:ext uri="{FF2B5EF4-FFF2-40B4-BE49-F238E27FC236}">
                <a16:creationId xmlns:a16="http://schemas.microsoft.com/office/drawing/2014/main" id="{AB6EADE4-4981-4C31-9416-8C39CF99B470}"/>
              </a:ext>
            </a:extLst>
          </p:cNvPr>
          <p:cNvSpPr/>
          <p:nvPr/>
        </p:nvSpPr>
        <p:spPr>
          <a:xfrm>
            <a:off x="8510337" y="1714500"/>
            <a:ext cx="1752600" cy="1447800"/>
          </a:xfrm>
          <a:prstGeom prst="flowChartMerg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7FCA09B6-944E-4EF1-AB5F-59186496A163}"/>
              </a:ext>
            </a:extLst>
          </p:cNvPr>
          <p:cNvSpPr/>
          <p:nvPr/>
        </p:nvSpPr>
        <p:spPr>
          <a:xfrm>
            <a:off x="5181600" y="3998496"/>
            <a:ext cx="1676400" cy="1219200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784BA28-E73E-4F67-8CDB-CD6900D793BB}"/>
              </a:ext>
            </a:extLst>
          </p:cNvPr>
          <p:cNvGrpSpPr/>
          <p:nvPr/>
        </p:nvGrpSpPr>
        <p:grpSpPr>
          <a:xfrm>
            <a:off x="1524000" y="1411704"/>
            <a:ext cx="1981200" cy="1828800"/>
            <a:chOff x="838200" y="1524000"/>
            <a:chExt cx="1981200" cy="18288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8FDCC3D9-E985-4153-B706-942286319812}"/>
                </a:ext>
              </a:extLst>
            </p:cNvPr>
            <p:cNvSpPr/>
            <p:nvPr/>
          </p:nvSpPr>
          <p:spPr>
            <a:xfrm>
              <a:off x="1143000" y="1905000"/>
              <a:ext cx="1219200" cy="10668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1F1EC71-BD30-4513-B003-D8689F2AF501}"/>
                </a:ext>
              </a:extLst>
            </p:cNvPr>
            <p:cNvSpPr/>
            <p:nvPr/>
          </p:nvSpPr>
          <p:spPr>
            <a:xfrm>
              <a:off x="838200" y="1524000"/>
              <a:ext cx="1981200" cy="1828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486AB3BA-CCBC-49BB-97EF-AA6D7EC182D5}"/>
              </a:ext>
            </a:extLst>
          </p:cNvPr>
          <p:cNvSpPr/>
          <p:nvPr/>
        </p:nvSpPr>
        <p:spPr>
          <a:xfrm>
            <a:off x="8680785" y="4000501"/>
            <a:ext cx="1219200" cy="1143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7B721-B367-4C96-A477-869DCE955B04}"/>
              </a:ext>
            </a:extLst>
          </p:cNvPr>
          <p:cNvSpPr/>
          <p:nvPr/>
        </p:nvSpPr>
        <p:spPr>
          <a:xfrm>
            <a:off x="8396037" y="3695701"/>
            <a:ext cx="1981200" cy="1828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B713004-2968-475E-B1CF-2C53E99FDDE3}"/>
              </a:ext>
            </a:extLst>
          </p:cNvPr>
          <p:cNvGrpSpPr/>
          <p:nvPr/>
        </p:nvGrpSpPr>
        <p:grpSpPr>
          <a:xfrm>
            <a:off x="1371600" y="3998496"/>
            <a:ext cx="1981200" cy="1828800"/>
            <a:chOff x="685800" y="3657600"/>
            <a:chExt cx="1981200" cy="18288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D0E8A89-505C-409F-BF24-0F1D367D2A50}"/>
                </a:ext>
              </a:extLst>
            </p:cNvPr>
            <p:cNvSpPr/>
            <p:nvPr/>
          </p:nvSpPr>
          <p:spPr>
            <a:xfrm>
              <a:off x="1066800" y="4038600"/>
              <a:ext cx="1219200" cy="10668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7D5097-9D46-497F-9FA3-AD568AD5D603}"/>
                </a:ext>
              </a:extLst>
            </p:cNvPr>
            <p:cNvSpPr/>
            <p:nvPr/>
          </p:nvSpPr>
          <p:spPr>
            <a:xfrm>
              <a:off x="685800" y="3657600"/>
              <a:ext cx="1981200" cy="1828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23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BF652619-E0B9-4693-83B6-6587BAD2F509}"/>
              </a:ext>
            </a:extLst>
          </p:cNvPr>
          <p:cNvGrpSpPr/>
          <p:nvPr/>
        </p:nvGrpSpPr>
        <p:grpSpPr>
          <a:xfrm>
            <a:off x="605590" y="201529"/>
            <a:ext cx="11502189" cy="6454942"/>
            <a:chOff x="533400" y="98258"/>
            <a:chExt cx="11502189" cy="6454942"/>
          </a:xfrm>
        </p:grpSpPr>
        <p:sp>
          <p:nvSpPr>
            <p:cNvPr id="2" name="Round Diagonal Corner Rectangle 3">
              <a:extLst>
                <a:ext uri="{FF2B5EF4-FFF2-40B4-BE49-F238E27FC236}">
                  <a16:creationId xmlns:a16="http://schemas.microsoft.com/office/drawing/2014/main" id="{8A570C45-53BD-42D6-98E1-829A076984E3}"/>
                </a:ext>
              </a:extLst>
            </p:cNvPr>
            <p:cNvSpPr/>
            <p:nvPr/>
          </p:nvSpPr>
          <p:spPr>
            <a:xfrm>
              <a:off x="914400" y="3962400"/>
              <a:ext cx="9541042" cy="1143000"/>
            </a:xfrm>
            <a:prstGeom prst="round2Diag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চিত্রে বাম পাশেরটির ৪টি বাহুর দৈর্ঘ্য একই, কোণ গুলো সমকোণ </a:t>
              </a:r>
              <a:endPara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ound Diagonal Corner Rectangle 26">
              <a:extLst>
                <a:ext uri="{FF2B5EF4-FFF2-40B4-BE49-F238E27FC236}">
                  <a16:creationId xmlns:a16="http://schemas.microsoft.com/office/drawing/2014/main" id="{BF7056C9-32D1-4F9D-B202-0DEF21F08AAD}"/>
                </a:ext>
              </a:extLst>
            </p:cNvPr>
            <p:cNvSpPr/>
            <p:nvPr/>
          </p:nvSpPr>
          <p:spPr>
            <a:xfrm>
              <a:off x="838200" y="5486400"/>
              <a:ext cx="10375232" cy="1066800"/>
            </a:xfrm>
            <a:prstGeom prst="round2Diag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চিত্রে ডান পাশেরটির  বিপরীত বাহু গুলো একই, কোণ গুলো সমকোণ </a:t>
              </a:r>
              <a:endPara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Flowchart: Process 3">
              <a:extLst>
                <a:ext uri="{FF2B5EF4-FFF2-40B4-BE49-F238E27FC236}">
                  <a16:creationId xmlns:a16="http://schemas.microsoft.com/office/drawing/2014/main" id="{16A5B94B-011F-42D3-9989-FCF3548C175B}"/>
                </a:ext>
              </a:extLst>
            </p:cNvPr>
            <p:cNvSpPr/>
            <p:nvPr/>
          </p:nvSpPr>
          <p:spPr>
            <a:xfrm>
              <a:off x="762000" y="990600"/>
              <a:ext cx="2590800" cy="2286000"/>
            </a:xfrm>
            <a:prstGeom prst="flowChartProcess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F5E5042-ED18-45C5-9957-525C43932A52}"/>
                </a:ext>
              </a:extLst>
            </p:cNvPr>
            <p:cNvSpPr/>
            <p:nvPr/>
          </p:nvSpPr>
          <p:spPr>
            <a:xfrm>
              <a:off x="4610100" y="1317458"/>
              <a:ext cx="3505200" cy="167640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1C2C410-000A-4FC2-8867-603DF21367E8}"/>
                </a:ext>
              </a:extLst>
            </p:cNvPr>
            <p:cNvCxnSpPr/>
            <p:nvPr/>
          </p:nvCxnSpPr>
          <p:spPr>
            <a:xfrm flipV="1">
              <a:off x="533400" y="1828800"/>
              <a:ext cx="5334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315BBD1-2874-4C48-AF51-5062D851F340}"/>
                </a:ext>
              </a:extLst>
            </p:cNvPr>
            <p:cNvCxnSpPr/>
            <p:nvPr/>
          </p:nvCxnSpPr>
          <p:spPr>
            <a:xfrm flipV="1">
              <a:off x="533400" y="1981200"/>
              <a:ext cx="5334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6ACA982-0124-4492-A6EF-6526EE4F2934}"/>
                </a:ext>
              </a:extLst>
            </p:cNvPr>
            <p:cNvCxnSpPr/>
            <p:nvPr/>
          </p:nvCxnSpPr>
          <p:spPr>
            <a:xfrm rot="5400000">
              <a:off x="1905000" y="762000"/>
              <a:ext cx="38100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B50136A-BD25-46D9-AC05-8BB658D43BDB}"/>
                </a:ext>
              </a:extLst>
            </p:cNvPr>
            <p:cNvCxnSpPr/>
            <p:nvPr/>
          </p:nvCxnSpPr>
          <p:spPr>
            <a:xfrm rot="5400000">
              <a:off x="2057400" y="838200"/>
              <a:ext cx="38100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F820B9-9649-4A7E-8D45-311AD442B3F9}"/>
                </a:ext>
              </a:extLst>
            </p:cNvPr>
            <p:cNvCxnSpPr/>
            <p:nvPr/>
          </p:nvCxnSpPr>
          <p:spPr>
            <a:xfrm flipV="1">
              <a:off x="3048000" y="1752600"/>
              <a:ext cx="5334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4A08AAF-E2F0-4F67-ADBE-7EE198304E8B}"/>
                </a:ext>
              </a:extLst>
            </p:cNvPr>
            <p:cNvCxnSpPr/>
            <p:nvPr/>
          </p:nvCxnSpPr>
          <p:spPr>
            <a:xfrm flipV="1">
              <a:off x="3048000" y="1905000"/>
              <a:ext cx="5334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B88B583-ADCA-45BC-8862-704815274AC7}"/>
                </a:ext>
              </a:extLst>
            </p:cNvPr>
            <p:cNvCxnSpPr/>
            <p:nvPr/>
          </p:nvCxnSpPr>
          <p:spPr>
            <a:xfrm rot="5400000">
              <a:off x="1562100" y="3009900"/>
              <a:ext cx="45720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4D983D0-BCE1-4D11-95F0-226886B31CD5}"/>
                </a:ext>
              </a:extLst>
            </p:cNvPr>
            <p:cNvCxnSpPr/>
            <p:nvPr/>
          </p:nvCxnSpPr>
          <p:spPr>
            <a:xfrm rot="5400000">
              <a:off x="1714500" y="3086100"/>
              <a:ext cx="457200" cy="381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01A3FE9B-FC06-4E1F-929D-8E41CF8F1252}"/>
                </a:ext>
              </a:extLst>
            </p:cNvPr>
            <p:cNvSpPr/>
            <p:nvPr/>
          </p:nvSpPr>
          <p:spPr>
            <a:xfrm rot="20688578">
              <a:off x="749055" y="2834817"/>
              <a:ext cx="392583" cy="535166"/>
            </a:xfrm>
            <a:prstGeom prst="arc">
              <a:avLst>
                <a:gd name="adj1" fmla="val 13699352"/>
                <a:gd name="adj2" fmla="val 292884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EACEFEE-6E71-47C5-9C65-C2A9DB408C47}"/>
                </a:ext>
              </a:extLst>
            </p:cNvPr>
            <p:cNvCxnSpPr/>
            <p:nvPr/>
          </p:nvCxnSpPr>
          <p:spPr>
            <a:xfrm rot="5400000">
              <a:off x="6019800" y="1219200"/>
              <a:ext cx="3810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8F721B3-0BA2-4294-B604-018EF97BD7C3}"/>
                </a:ext>
              </a:extLst>
            </p:cNvPr>
            <p:cNvCxnSpPr/>
            <p:nvPr/>
          </p:nvCxnSpPr>
          <p:spPr>
            <a:xfrm rot="5400000">
              <a:off x="6172200" y="1219200"/>
              <a:ext cx="381000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BBBC7CB-5C10-4C94-A2B1-CB868569877F}"/>
                </a:ext>
              </a:extLst>
            </p:cNvPr>
            <p:cNvCxnSpPr/>
            <p:nvPr/>
          </p:nvCxnSpPr>
          <p:spPr>
            <a:xfrm rot="5400000" flipH="1" flipV="1">
              <a:off x="5829300" y="2857500"/>
              <a:ext cx="5334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3D1F899-8F27-457C-9F20-83F4EF4BBF51}"/>
                </a:ext>
              </a:extLst>
            </p:cNvPr>
            <p:cNvCxnSpPr/>
            <p:nvPr/>
          </p:nvCxnSpPr>
          <p:spPr>
            <a:xfrm rot="5400000" flipH="1" flipV="1">
              <a:off x="5981700" y="2857500"/>
              <a:ext cx="5334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8BDC4B9-7595-405E-A661-BB8F334B56A8}"/>
                </a:ext>
              </a:extLst>
            </p:cNvPr>
            <p:cNvCxnSpPr/>
            <p:nvPr/>
          </p:nvCxnSpPr>
          <p:spPr>
            <a:xfrm flipV="1">
              <a:off x="4572000" y="1905000"/>
              <a:ext cx="3810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531E797-67CB-41CD-A0D2-8F713E9050C3}"/>
                </a:ext>
              </a:extLst>
            </p:cNvPr>
            <p:cNvCxnSpPr/>
            <p:nvPr/>
          </p:nvCxnSpPr>
          <p:spPr>
            <a:xfrm flipV="1">
              <a:off x="4648200" y="2057400"/>
              <a:ext cx="381000" cy="304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1F55C5BE-67F6-4AD9-BD06-35981BA97314}"/>
                </a:ext>
              </a:extLst>
            </p:cNvPr>
            <p:cNvSpPr/>
            <p:nvPr/>
          </p:nvSpPr>
          <p:spPr>
            <a:xfrm>
              <a:off x="4724400" y="2590800"/>
              <a:ext cx="457200" cy="533400"/>
            </a:xfrm>
            <a:prstGeom prst="arc">
              <a:avLst>
                <a:gd name="adj1" fmla="val 13938203"/>
                <a:gd name="adj2" fmla="val 2542412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49">
              <a:extLst>
                <a:ext uri="{FF2B5EF4-FFF2-40B4-BE49-F238E27FC236}">
                  <a16:creationId xmlns:a16="http://schemas.microsoft.com/office/drawing/2014/main" id="{E2823899-986F-482B-A48F-956EBBE22DBA}"/>
                </a:ext>
              </a:extLst>
            </p:cNvPr>
            <p:cNvSpPr/>
            <p:nvPr/>
          </p:nvSpPr>
          <p:spPr>
            <a:xfrm>
              <a:off x="685800" y="152400"/>
              <a:ext cx="4267200" cy="45720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বর্গ</a:t>
              </a:r>
              <a:r>
                <a:rPr lang="bn-IN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Rounded Rectangle 50">
              <a:extLst>
                <a:ext uri="{FF2B5EF4-FFF2-40B4-BE49-F238E27FC236}">
                  <a16:creationId xmlns:a16="http://schemas.microsoft.com/office/drawing/2014/main" id="{17ECD308-11F4-44ED-8C42-51822AB67CBA}"/>
                </a:ext>
              </a:extLst>
            </p:cNvPr>
            <p:cNvSpPr/>
            <p:nvPr/>
          </p:nvSpPr>
          <p:spPr>
            <a:xfrm>
              <a:off x="5787189" y="98258"/>
              <a:ext cx="6248400" cy="457200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আয়ত</a:t>
              </a:r>
              <a:r>
                <a:rPr lang="bn-IN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6030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AA04797E-75CE-413A-893E-530F3691F467}"/>
              </a:ext>
            </a:extLst>
          </p:cNvPr>
          <p:cNvSpPr/>
          <p:nvPr/>
        </p:nvSpPr>
        <p:spPr>
          <a:xfrm>
            <a:off x="6096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4FBECF52-29F0-40EF-96B3-DC227FE93E3F}"/>
              </a:ext>
            </a:extLst>
          </p:cNvPr>
          <p:cNvSpPr/>
          <p:nvPr/>
        </p:nvSpPr>
        <p:spPr>
          <a:xfrm>
            <a:off x="14478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1B4F0631-BD2D-4BD4-A5C0-22E4AA09B1BA}"/>
              </a:ext>
            </a:extLst>
          </p:cNvPr>
          <p:cNvSpPr/>
          <p:nvPr/>
        </p:nvSpPr>
        <p:spPr>
          <a:xfrm>
            <a:off x="33528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782CA71-8CCE-4DCA-9821-7E3DE49EFB98}"/>
              </a:ext>
            </a:extLst>
          </p:cNvPr>
          <p:cNvSpPr/>
          <p:nvPr/>
        </p:nvSpPr>
        <p:spPr>
          <a:xfrm>
            <a:off x="41910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AA50F94E-DFA4-400F-B5BE-C1E54653B453}"/>
              </a:ext>
            </a:extLst>
          </p:cNvPr>
          <p:cNvSpPr/>
          <p:nvPr/>
        </p:nvSpPr>
        <p:spPr>
          <a:xfrm>
            <a:off x="57150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06521AAF-865D-444E-9EE9-C60A6530C297}"/>
              </a:ext>
            </a:extLst>
          </p:cNvPr>
          <p:cNvSpPr/>
          <p:nvPr/>
        </p:nvSpPr>
        <p:spPr>
          <a:xfrm>
            <a:off x="65532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31636F0-3124-41D4-9338-24E8CF4EE62E}"/>
              </a:ext>
            </a:extLst>
          </p:cNvPr>
          <p:cNvSpPr/>
          <p:nvPr/>
        </p:nvSpPr>
        <p:spPr>
          <a:xfrm>
            <a:off x="73152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E010F584-254B-4AF9-9432-917960EAC460}"/>
              </a:ext>
            </a:extLst>
          </p:cNvPr>
          <p:cNvSpPr/>
          <p:nvPr/>
        </p:nvSpPr>
        <p:spPr>
          <a:xfrm>
            <a:off x="81534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C00F93DE-B6BC-4E86-B843-4CCBC59E26D9}"/>
              </a:ext>
            </a:extLst>
          </p:cNvPr>
          <p:cNvSpPr/>
          <p:nvPr/>
        </p:nvSpPr>
        <p:spPr>
          <a:xfrm>
            <a:off x="2667000" y="533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DE7A4156-555F-4CC1-B505-D93614DD9A15}"/>
              </a:ext>
            </a:extLst>
          </p:cNvPr>
          <p:cNvSpPr/>
          <p:nvPr/>
        </p:nvSpPr>
        <p:spPr>
          <a:xfrm>
            <a:off x="4953000" y="609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F6BDC287-A193-4BB6-85B3-60D2A1863357}"/>
              </a:ext>
            </a:extLst>
          </p:cNvPr>
          <p:cNvSpPr/>
          <p:nvPr/>
        </p:nvSpPr>
        <p:spPr>
          <a:xfrm>
            <a:off x="5334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66E6B718-7D81-4AA7-B8A6-81E3246FDA07}"/>
              </a:ext>
            </a:extLst>
          </p:cNvPr>
          <p:cNvSpPr/>
          <p:nvPr/>
        </p:nvSpPr>
        <p:spPr>
          <a:xfrm>
            <a:off x="14478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2620668-1551-46CA-A206-BFFCD74C37B9}"/>
              </a:ext>
            </a:extLst>
          </p:cNvPr>
          <p:cNvSpPr/>
          <p:nvPr/>
        </p:nvSpPr>
        <p:spPr>
          <a:xfrm>
            <a:off x="25908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B177E353-E33E-452B-A38F-82E665438760}"/>
              </a:ext>
            </a:extLst>
          </p:cNvPr>
          <p:cNvSpPr/>
          <p:nvPr/>
        </p:nvSpPr>
        <p:spPr>
          <a:xfrm>
            <a:off x="33528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6E746A5F-7532-47E6-B98A-C827787E93FB}"/>
              </a:ext>
            </a:extLst>
          </p:cNvPr>
          <p:cNvSpPr/>
          <p:nvPr/>
        </p:nvSpPr>
        <p:spPr>
          <a:xfrm>
            <a:off x="41910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89497A12-76C0-4813-A3E5-37431802AE6B}"/>
              </a:ext>
            </a:extLst>
          </p:cNvPr>
          <p:cNvSpPr/>
          <p:nvPr/>
        </p:nvSpPr>
        <p:spPr>
          <a:xfrm>
            <a:off x="50292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A3DB4F61-2EF5-4E8E-B101-936EBA56C58E}"/>
              </a:ext>
            </a:extLst>
          </p:cNvPr>
          <p:cNvSpPr/>
          <p:nvPr/>
        </p:nvSpPr>
        <p:spPr>
          <a:xfrm>
            <a:off x="57912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6CA36DA3-F789-499E-927B-138BF5D3AFFC}"/>
              </a:ext>
            </a:extLst>
          </p:cNvPr>
          <p:cNvSpPr/>
          <p:nvPr/>
        </p:nvSpPr>
        <p:spPr>
          <a:xfrm>
            <a:off x="66294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B57BD4EA-AA19-4A66-A8CA-8A6572F39EBD}"/>
              </a:ext>
            </a:extLst>
          </p:cNvPr>
          <p:cNvSpPr/>
          <p:nvPr/>
        </p:nvSpPr>
        <p:spPr>
          <a:xfrm>
            <a:off x="7391400" y="1524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4E65CA53-06D3-45F0-A7F3-D4178ECC19C9}"/>
              </a:ext>
            </a:extLst>
          </p:cNvPr>
          <p:cNvSpPr/>
          <p:nvPr/>
        </p:nvSpPr>
        <p:spPr>
          <a:xfrm>
            <a:off x="8153400" y="144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3FF65DD9-A45A-4809-8862-104445F62C92}"/>
              </a:ext>
            </a:extLst>
          </p:cNvPr>
          <p:cNvSpPr/>
          <p:nvPr/>
        </p:nvSpPr>
        <p:spPr>
          <a:xfrm>
            <a:off x="5334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DEFD5A17-14C8-48F6-81DA-890D5C9FC9F1}"/>
              </a:ext>
            </a:extLst>
          </p:cNvPr>
          <p:cNvSpPr/>
          <p:nvPr/>
        </p:nvSpPr>
        <p:spPr>
          <a:xfrm>
            <a:off x="14478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05F34C2-FCB9-466B-904C-31B10EC581FB}"/>
              </a:ext>
            </a:extLst>
          </p:cNvPr>
          <p:cNvSpPr/>
          <p:nvPr/>
        </p:nvSpPr>
        <p:spPr>
          <a:xfrm>
            <a:off x="2590800" y="228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259E66BF-228A-4D9A-83B1-B2A2667B97D2}"/>
              </a:ext>
            </a:extLst>
          </p:cNvPr>
          <p:cNvSpPr/>
          <p:nvPr/>
        </p:nvSpPr>
        <p:spPr>
          <a:xfrm>
            <a:off x="3352800" y="2209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485217-8F8D-4DF3-8928-981079905125}"/>
              </a:ext>
            </a:extLst>
          </p:cNvPr>
          <p:cNvSpPr/>
          <p:nvPr/>
        </p:nvSpPr>
        <p:spPr>
          <a:xfrm>
            <a:off x="4267200" y="2209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9A51E9D6-762C-4F93-B322-943B54648047}"/>
              </a:ext>
            </a:extLst>
          </p:cNvPr>
          <p:cNvSpPr/>
          <p:nvPr/>
        </p:nvSpPr>
        <p:spPr>
          <a:xfrm>
            <a:off x="5105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1FA5A327-4DD8-4C85-A53E-213279DE7D02}"/>
              </a:ext>
            </a:extLst>
          </p:cNvPr>
          <p:cNvSpPr/>
          <p:nvPr/>
        </p:nvSpPr>
        <p:spPr>
          <a:xfrm>
            <a:off x="5805268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22A5B2DC-E0D7-4F62-BCEC-62A6CA0B3A1D}"/>
              </a:ext>
            </a:extLst>
          </p:cNvPr>
          <p:cNvSpPr/>
          <p:nvPr/>
        </p:nvSpPr>
        <p:spPr>
          <a:xfrm>
            <a:off x="6629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6655E18-1FED-41CC-A5A2-C2337C7D6D2F}"/>
              </a:ext>
            </a:extLst>
          </p:cNvPr>
          <p:cNvSpPr/>
          <p:nvPr/>
        </p:nvSpPr>
        <p:spPr>
          <a:xfrm>
            <a:off x="73914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3BC7E4B5-6D63-4BF7-B389-36083DFD7E15}"/>
              </a:ext>
            </a:extLst>
          </p:cNvPr>
          <p:cNvSpPr/>
          <p:nvPr/>
        </p:nvSpPr>
        <p:spPr>
          <a:xfrm>
            <a:off x="8229600" y="213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099FF23C-1B1F-4A94-A863-8F084F2C44D0}"/>
              </a:ext>
            </a:extLst>
          </p:cNvPr>
          <p:cNvSpPr/>
          <p:nvPr/>
        </p:nvSpPr>
        <p:spPr>
          <a:xfrm>
            <a:off x="609600" y="2895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373B8404-BCCE-428F-90F8-9F96957EB953}"/>
              </a:ext>
            </a:extLst>
          </p:cNvPr>
          <p:cNvSpPr/>
          <p:nvPr/>
        </p:nvSpPr>
        <p:spPr>
          <a:xfrm>
            <a:off x="14478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C46BD32B-C6EE-4547-9EFD-360E92A5373C}"/>
              </a:ext>
            </a:extLst>
          </p:cNvPr>
          <p:cNvSpPr/>
          <p:nvPr/>
        </p:nvSpPr>
        <p:spPr>
          <a:xfrm>
            <a:off x="2362200" y="2971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53AA0498-1F5E-4CB0-9576-2C272BDA46BB}"/>
              </a:ext>
            </a:extLst>
          </p:cNvPr>
          <p:cNvSpPr/>
          <p:nvPr/>
        </p:nvSpPr>
        <p:spPr>
          <a:xfrm>
            <a:off x="3276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728C9188-8E7F-40CA-BAB5-05F4055CEB59}"/>
              </a:ext>
            </a:extLst>
          </p:cNvPr>
          <p:cNvSpPr/>
          <p:nvPr/>
        </p:nvSpPr>
        <p:spPr>
          <a:xfrm>
            <a:off x="41910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D57BC456-2277-48BE-8FB4-C5D9487DD37A}"/>
              </a:ext>
            </a:extLst>
          </p:cNvPr>
          <p:cNvSpPr/>
          <p:nvPr/>
        </p:nvSpPr>
        <p:spPr>
          <a:xfrm>
            <a:off x="50292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820DF942-6926-436C-87A4-E675E1D4D888}"/>
              </a:ext>
            </a:extLst>
          </p:cNvPr>
          <p:cNvSpPr/>
          <p:nvPr/>
        </p:nvSpPr>
        <p:spPr>
          <a:xfrm>
            <a:off x="57912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83E469D9-E6B2-40A9-98CE-CAFFA648CB50}"/>
              </a:ext>
            </a:extLst>
          </p:cNvPr>
          <p:cNvSpPr/>
          <p:nvPr/>
        </p:nvSpPr>
        <p:spPr>
          <a:xfrm>
            <a:off x="6705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1F183A46-1107-4BA6-AB0B-4910566FC104}"/>
              </a:ext>
            </a:extLst>
          </p:cNvPr>
          <p:cNvSpPr/>
          <p:nvPr/>
        </p:nvSpPr>
        <p:spPr>
          <a:xfrm>
            <a:off x="7467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3391803A-9AFC-42D3-814C-0080B66A8614}"/>
              </a:ext>
            </a:extLst>
          </p:cNvPr>
          <p:cNvSpPr/>
          <p:nvPr/>
        </p:nvSpPr>
        <p:spPr>
          <a:xfrm>
            <a:off x="8229600" y="3048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60A09596-26A2-4FE9-BA95-B9AD9ED87F32}"/>
              </a:ext>
            </a:extLst>
          </p:cNvPr>
          <p:cNvSpPr/>
          <p:nvPr/>
        </p:nvSpPr>
        <p:spPr>
          <a:xfrm>
            <a:off x="82296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87ADBFE7-4F7E-47C2-986C-A6E7E83866ED}"/>
              </a:ext>
            </a:extLst>
          </p:cNvPr>
          <p:cNvSpPr/>
          <p:nvPr/>
        </p:nvSpPr>
        <p:spPr>
          <a:xfrm>
            <a:off x="74676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9D4CCA80-5CA3-46FF-B7EE-52D04DABD9EF}"/>
              </a:ext>
            </a:extLst>
          </p:cNvPr>
          <p:cNvSpPr/>
          <p:nvPr/>
        </p:nvSpPr>
        <p:spPr>
          <a:xfrm>
            <a:off x="66294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3D63236E-DE17-43B7-8BF9-30270BAF08A7}"/>
              </a:ext>
            </a:extLst>
          </p:cNvPr>
          <p:cNvSpPr/>
          <p:nvPr/>
        </p:nvSpPr>
        <p:spPr>
          <a:xfrm>
            <a:off x="5867400" y="4038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521DB4DE-A4CB-441F-9E70-74980F09591C}"/>
              </a:ext>
            </a:extLst>
          </p:cNvPr>
          <p:cNvSpPr/>
          <p:nvPr/>
        </p:nvSpPr>
        <p:spPr>
          <a:xfrm>
            <a:off x="50292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F31AF459-4291-4C9D-BCAB-DE39C161FCFA}"/>
              </a:ext>
            </a:extLst>
          </p:cNvPr>
          <p:cNvSpPr/>
          <p:nvPr/>
        </p:nvSpPr>
        <p:spPr>
          <a:xfrm>
            <a:off x="41910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39060A90-B462-4CE3-96F4-1DE8E1E8AA8E}"/>
              </a:ext>
            </a:extLst>
          </p:cNvPr>
          <p:cNvSpPr/>
          <p:nvPr/>
        </p:nvSpPr>
        <p:spPr>
          <a:xfrm>
            <a:off x="32766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899BBF45-AC44-4941-AED5-BE6C179718C0}"/>
              </a:ext>
            </a:extLst>
          </p:cNvPr>
          <p:cNvSpPr/>
          <p:nvPr/>
        </p:nvSpPr>
        <p:spPr>
          <a:xfrm>
            <a:off x="23622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C6806362-4458-407B-8DA5-61694998C343}"/>
              </a:ext>
            </a:extLst>
          </p:cNvPr>
          <p:cNvSpPr/>
          <p:nvPr/>
        </p:nvSpPr>
        <p:spPr>
          <a:xfrm>
            <a:off x="1447800" y="3962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99880A07-9843-4B29-8979-BAA4CD8B2BBD}"/>
              </a:ext>
            </a:extLst>
          </p:cNvPr>
          <p:cNvSpPr/>
          <p:nvPr/>
        </p:nvSpPr>
        <p:spPr>
          <a:xfrm>
            <a:off x="609600" y="3886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7835506-E818-4611-A4E1-71983EED87A4}"/>
              </a:ext>
            </a:extLst>
          </p:cNvPr>
          <p:cNvCxnSpPr/>
          <p:nvPr/>
        </p:nvCxnSpPr>
        <p:spPr>
          <a:xfrm rot="5400000" flipH="1" flipV="1">
            <a:off x="6743700" y="646906"/>
            <a:ext cx="1588" cy="3124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6FA6DA7-E940-4DFB-A5A3-1E1D60EFA1CD}"/>
              </a:ext>
            </a:extLst>
          </p:cNvPr>
          <p:cNvCxnSpPr/>
          <p:nvPr/>
        </p:nvCxnSpPr>
        <p:spPr>
          <a:xfrm rot="5400000" flipH="1" flipV="1">
            <a:off x="6742906" y="1561306"/>
            <a:ext cx="1588" cy="3124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D53F7D9-D8F4-4C5C-BBF0-B058E4D126B3}"/>
              </a:ext>
            </a:extLst>
          </p:cNvPr>
          <p:cNvCxnSpPr/>
          <p:nvPr/>
        </p:nvCxnSpPr>
        <p:spPr>
          <a:xfrm rot="10800000" flipH="1" flipV="1">
            <a:off x="5180012" y="2209800"/>
            <a:ext cx="1588" cy="9151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E1D06CF-B69C-4CF8-8EA1-1209F3F45078}"/>
              </a:ext>
            </a:extLst>
          </p:cNvPr>
          <p:cNvCxnSpPr/>
          <p:nvPr/>
        </p:nvCxnSpPr>
        <p:spPr>
          <a:xfrm rot="10800000" flipH="1" flipV="1">
            <a:off x="8305800" y="2209800"/>
            <a:ext cx="1588" cy="9151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FBFE23A-E723-4E1C-8659-7CE01CB3A7B6}"/>
              </a:ext>
            </a:extLst>
          </p:cNvPr>
          <p:cNvCxnSpPr/>
          <p:nvPr/>
        </p:nvCxnSpPr>
        <p:spPr>
          <a:xfrm rot="5400000" flipH="1" flipV="1">
            <a:off x="1637506" y="-418306"/>
            <a:ext cx="1588" cy="2057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299CAE3-7E6F-48B0-BBF2-A66CF6CA0418}"/>
              </a:ext>
            </a:extLst>
          </p:cNvPr>
          <p:cNvCxnSpPr/>
          <p:nvPr/>
        </p:nvCxnSpPr>
        <p:spPr>
          <a:xfrm>
            <a:off x="533400" y="2362200"/>
            <a:ext cx="2133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B599535-622A-4294-8A5E-A17B6695DB08}"/>
              </a:ext>
            </a:extLst>
          </p:cNvPr>
          <p:cNvCxnSpPr/>
          <p:nvPr/>
        </p:nvCxnSpPr>
        <p:spPr>
          <a:xfrm rot="5400000">
            <a:off x="-266303" y="1485503"/>
            <a:ext cx="1752600" cy="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9092261-BC68-40B5-8C5F-D563965AA877}"/>
              </a:ext>
            </a:extLst>
          </p:cNvPr>
          <p:cNvCxnSpPr>
            <a:stCxn id="10" idx="1"/>
          </p:cNvCxnSpPr>
          <p:nvPr/>
        </p:nvCxnSpPr>
        <p:spPr>
          <a:xfrm rot="16200000" flipH="1" flipV="1">
            <a:off x="1748374" y="1474344"/>
            <a:ext cx="1859570" cy="223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89DFE7AF-CC3A-497E-B5B0-72631E16272F}"/>
              </a:ext>
            </a:extLst>
          </p:cNvPr>
          <p:cNvSpPr/>
          <p:nvPr/>
        </p:nvSpPr>
        <p:spPr>
          <a:xfrm>
            <a:off x="6096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0A7E0E56-AD01-4CCE-B176-4B95D87836C3}"/>
              </a:ext>
            </a:extLst>
          </p:cNvPr>
          <p:cNvSpPr/>
          <p:nvPr/>
        </p:nvSpPr>
        <p:spPr>
          <a:xfrm>
            <a:off x="14478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2995EBCE-DB15-4A68-B517-71B95585D7BC}"/>
              </a:ext>
            </a:extLst>
          </p:cNvPr>
          <p:cNvSpPr/>
          <p:nvPr/>
        </p:nvSpPr>
        <p:spPr>
          <a:xfrm>
            <a:off x="23622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3" name="Flowchart: Connector 62">
            <a:extLst>
              <a:ext uri="{FF2B5EF4-FFF2-40B4-BE49-F238E27FC236}">
                <a16:creationId xmlns:a16="http://schemas.microsoft.com/office/drawing/2014/main" id="{9844780E-7519-4E95-ADAC-38FF8DD0B859}"/>
              </a:ext>
            </a:extLst>
          </p:cNvPr>
          <p:cNvSpPr/>
          <p:nvPr/>
        </p:nvSpPr>
        <p:spPr>
          <a:xfrm>
            <a:off x="32766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4" name="Flowchart: Connector 63">
            <a:extLst>
              <a:ext uri="{FF2B5EF4-FFF2-40B4-BE49-F238E27FC236}">
                <a16:creationId xmlns:a16="http://schemas.microsoft.com/office/drawing/2014/main" id="{6B59A8FF-D8AE-4110-9E45-13CFA78C128E}"/>
              </a:ext>
            </a:extLst>
          </p:cNvPr>
          <p:cNvSpPr/>
          <p:nvPr/>
        </p:nvSpPr>
        <p:spPr>
          <a:xfrm>
            <a:off x="41910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5" name="Flowchart: Connector 64">
            <a:extLst>
              <a:ext uri="{FF2B5EF4-FFF2-40B4-BE49-F238E27FC236}">
                <a16:creationId xmlns:a16="http://schemas.microsoft.com/office/drawing/2014/main" id="{C8B22624-A824-4782-8EAE-D0EAC70FBAB0}"/>
              </a:ext>
            </a:extLst>
          </p:cNvPr>
          <p:cNvSpPr/>
          <p:nvPr/>
        </p:nvSpPr>
        <p:spPr>
          <a:xfrm>
            <a:off x="4953000" y="4648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8869CC8B-2ED4-4EA7-8697-0CA7A8E430C0}"/>
              </a:ext>
            </a:extLst>
          </p:cNvPr>
          <p:cNvSpPr/>
          <p:nvPr/>
        </p:nvSpPr>
        <p:spPr>
          <a:xfrm>
            <a:off x="57912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7" name="Flowchart: Connector 66">
            <a:extLst>
              <a:ext uri="{FF2B5EF4-FFF2-40B4-BE49-F238E27FC236}">
                <a16:creationId xmlns:a16="http://schemas.microsoft.com/office/drawing/2014/main" id="{7502836F-9638-4C0D-9FA5-D3095F0EB04B}"/>
              </a:ext>
            </a:extLst>
          </p:cNvPr>
          <p:cNvSpPr/>
          <p:nvPr/>
        </p:nvSpPr>
        <p:spPr>
          <a:xfrm>
            <a:off x="65532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8" name="Flowchart: Connector 67">
            <a:extLst>
              <a:ext uri="{FF2B5EF4-FFF2-40B4-BE49-F238E27FC236}">
                <a16:creationId xmlns:a16="http://schemas.microsoft.com/office/drawing/2014/main" id="{70B7A01E-95CE-4A4D-8127-AE3A6C1CF80F}"/>
              </a:ext>
            </a:extLst>
          </p:cNvPr>
          <p:cNvSpPr/>
          <p:nvPr/>
        </p:nvSpPr>
        <p:spPr>
          <a:xfrm>
            <a:off x="74676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4FBBA330-A373-4A27-8080-A5E619A51B55}"/>
              </a:ext>
            </a:extLst>
          </p:cNvPr>
          <p:cNvSpPr/>
          <p:nvPr/>
        </p:nvSpPr>
        <p:spPr>
          <a:xfrm>
            <a:off x="8229600" y="4724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6950C4CF-1AF5-4D69-B7BD-16B20CD4D9CC}"/>
              </a:ext>
            </a:extLst>
          </p:cNvPr>
          <p:cNvSpPr/>
          <p:nvPr/>
        </p:nvSpPr>
        <p:spPr>
          <a:xfrm>
            <a:off x="8229600" y="5410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1" name="Flowchart: Connector 70">
            <a:extLst>
              <a:ext uri="{FF2B5EF4-FFF2-40B4-BE49-F238E27FC236}">
                <a16:creationId xmlns:a16="http://schemas.microsoft.com/office/drawing/2014/main" id="{A66B5FF9-9794-4CB0-8C91-A433AEBBC434}"/>
              </a:ext>
            </a:extLst>
          </p:cNvPr>
          <p:cNvSpPr/>
          <p:nvPr/>
        </p:nvSpPr>
        <p:spPr>
          <a:xfrm>
            <a:off x="8305800" y="5943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D6A3A5E4-97AB-456B-87B7-4854A4966C2A}"/>
              </a:ext>
            </a:extLst>
          </p:cNvPr>
          <p:cNvSpPr/>
          <p:nvPr/>
        </p:nvSpPr>
        <p:spPr>
          <a:xfrm>
            <a:off x="83058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3" name="Flowchart: Connector 72">
            <a:extLst>
              <a:ext uri="{FF2B5EF4-FFF2-40B4-BE49-F238E27FC236}">
                <a16:creationId xmlns:a16="http://schemas.microsoft.com/office/drawing/2014/main" id="{DAB13029-4F6D-46B8-87C7-CB6CEF201115}"/>
              </a:ext>
            </a:extLst>
          </p:cNvPr>
          <p:cNvSpPr/>
          <p:nvPr/>
        </p:nvSpPr>
        <p:spPr>
          <a:xfrm>
            <a:off x="74676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4" name="Flowchart: Connector 73">
            <a:extLst>
              <a:ext uri="{FF2B5EF4-FFF2-40B4-BE49-F238E27FC236}">
                <a16:creationId xmlns:a16="http://schemas.microsoft.com/office/drawing/2014/main" id="{DF65AA20-20A8-49EA-AC6F-2190902B0743}"/>
              </a:ext>
            </a:extLst>
          </p:cNvPr>
          <p:cNvSpPr/>
          <p:nvPr/>
        </p:nvSpPr>
        <p:spPr>
          <a:xfrm>
            <a:off x="75438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5" name="Flowchart: Connector 74">
            <a:extLst>
              <a:ext uri="{FF2B5EF4-FFF2-40B4-BE49-F238E27FC236}">
                <a16:creationId xmlns:a16="http://schemas.microsoft.com/office/drawing/2014/main" id="{19FE4310-C2DC-4E72-944F-26F5D24AD4D7}"/>
              </a:ext>
            </a:extLst>
          </p:cNvPr>
          <p:cNvSpPr/>
          <p:nvPr/>
        </p:nvSpPr>
        <p:spPr>
          <a:xfrm>
            <a:off x="75438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6" name="Flowchart: Connector 75">
            <a:extLst>
              <a:ext uri="{FF2B5EF4-FFF2-40B4-BE49-F238E27FC236}">
                <a16:creationId xmlns:a16="http://schemas.microsoft.com/office/drawing/2014/main" id="{5D935E7F-9AD6-46D9-A577-AD18EC3FC207}"/>
              </a:ext>
            </a:extLst>
          </p:cNvPr>
          <p:cNvSpPr/>
          <p:nvPr/>
        </p:nvSpPr>
        <p:spPr>
          <a:xfrm>
            <a:off x="6629400" y="525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7" name="Flowchart: Connector 76">
            <a:extLst>
              <a:ext uri="{FF2B5EF4-FFF2-40B4-BE49-F238E27FC236}">
                <a16:creationId xmlns:a16="http://schemas.microsoft.com/office/drawing/2014/main" id="{96EEF538-13D6-412D-A910-5ACB5A52B568}"/>
              </a:ext>
            </a:extLst>
          </p:cNvPr>
          <p:cNvSpPr/>
          <p:nvPr/>
        </p:nvSpPr>
        <p:spPr>
          <a:xfrm>
            <a:off x="66294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8" name="Flowchart: Connector 77">
            <a:extLst>
              <a:ext uri="{FF2B5EF4-FFF2-40B4-BE49-F238E27FC236}">
                <a16:creationId xmlns:a16="http://schemas.microsoft.com/office/drawing/2014/main" id="{0B8FCD32-49D7-4953-BC31-18DE4C42632C}"/>
              </a:ext>
            </a:extLst>
          </p:cNvPr>
          <p:cNvSpPr/>
          <p:nvPr/>
        </p:nvSpPr>
        <p:spPr>
          <a:xfrm>
            <a:off x="6629400" y="6400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9" name="Flowchart: Connector 78">
            <a:extLst>
              <a:ext uri="{FF2B5EF4-FFF2-40B4-BE49-F238E27FC236}">
                <a16:creationId xmlns:a16="http://schemas.microsoft.com/office/drawing/2014/main" id="{078B3428-4030-47A9-8A7D-BDEB80B11C05}"/>
              </a:ext>
            </a:extLst>
          </p:cNvPr>
          <p:cNvSpPr/>
          <p:nvPr/>
        </p:nvSpPr>
        <p:spPr>
          <a:xfrm>
            <a:off x="5791200" y="5257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97486A1B-C433-47F7-8DA6-A88D10B5783E}"/>
              </a:ext>
            </a:extLst>
          </p:cNvPr>
          <p:cNvSpPr/>
          <p:nvPr/>
        </p:nvSpPr>
        <p:spPr>
          <a:xfrm>
            <a:off x="5791200" y="5867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1" name="Flowchart: Connector 80">
            <a:extLst>
              <a:ext uri="{FF2B5EF4-FFF2-40B4-BE49-F238E27FC236}">
                <a16:creationId xmlns:a16="http://schemas.microsoft.com/office/drawing/2014/main" id="{8E3C5BBE-6B9F-4A2C-B2CC-3FEBC978AA10}"/>
              </a:ext>
            </a:extLst>
          </p:cNvPr>
          <p:cNvSpPr/>
          <p:nvPr/>
        </p:nvSpPr>
        <p:spPr>
          <a:xfrm>
            <a:off x="57912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0D946E5E-5CBD-4A0B-AB06-A54B4791CE49}"/>
              </a:ext>
            </a:extLst>
          </p:cNvPr>
          <p:cNvSpPr/>
          <p:nvPr/>
        </p:nvSpPr>
        <p:spPr>
          <a:xfrm>
            <a:off x="49530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AB62A26F-F17E-4F9C-8596-DEFCFC3583DB}"/>
              </a:ext>
            </a:extLst>
          </p:cNvPr>
          <p:cNvSpPr/>
          <p:nvPr/>
        </p:nvSpPr>
        <p:spPr>
          <a:xfrm>
            <a:off x="4953000" y="5791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4" name="Flowchart: Connector 83">
            <a:extLst>
              <a:ext uri="{FF2B5EF4-FFF2-40B4-BE49-F238E27FC236}">
                <a16:creationId xmlns:a16="http://schemas.microsoft.com/office/drawing/2014/main" id="{8C16051B-E6F8-465A-B93D-22807A871FF9}"/>
              </a:ext>
            </a:extLst>
          </p:cNvPr>
          <p:cNvSpPr/>
          <p:nvPr/>
        </p:nvSpPr>
        <p:spPr>
          <a:xfrm>
            <a:off x="4953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BB3A507E-9CD6-43CB-8B6C-8F64755CF781}"/>
              </a:ext>
            </a:extLst>
          </p:cNvPr>
          <p:cNvSpPr/>
          <p:nvPr/>
        </p:nvSpPr>
        <p:spPr>
          <a:xfrm>
            <a:off x="41910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6" name="Flowchart: Connector 85">
            <a:extLst>
              <a:ext uri="{FF2B5EF4-FFF2-40B4-BE49-F238E27FC236}">
                <a16:creationId xmlns:a16="http://schemas.microsoft.com/office/drawing/2014/main" id="{3153373F-649C-4DB3-9805-D0EB0FAD448F}"/>
              </a:ext>
            </a:extLst>
          </p:cNvPr>
          <p:cNvSpPr/>
          <p:nvPr/>
        </p:nvSpPr>
        <p:spPr>
          <a:xfrm>
            <a:off x="4191000" y="5715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83AE8334-5859-4CE2-81F3-62B6A8EDDAB6}"/>
              </a:ext>
            </a:extLst>
          </p:cNvPr>
          <p:cNvSpPr/>
          <p:nvPr/>
        </p:nvSpPr>
        <p:spPr>
          <a:xfrm>
            <a:off x="4191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C4A470F4-5805-4F87-99CE-61DD41CB363F}"/>
              </a:ext>
            </a:extLst>
          </p:cNvPr>
          <p:cNvSpPr/>
          <p:nvPr/>
        </p:nvSpPr>
        <p:spPr>
          <a:xfrm>
            <a:off x="4191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3A4A496B-F5D2-4F99-B8BB-7ADC910B092E}"/>
              </a:ext>
            </a:extLst>
          </p:cNvPr>
          <p:cNvSpPr/>
          <p:nvPr/>
        </p:nvSpPr>
        <p:spPr>
          <a:xfrm>
            <a:off x="3276600" y="51816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0" name="Flowchart: Connector 89">
            <a:extLst>
              <a:ext uri="{FF2B5EF4-FFF2-40B4-BE49-F238E27FC236}">
                <a16:creationId xmlns:a16="http://schemas.microsoft.com/office/drawing/2014/main" id="{E115B0FC-A096-4E0A-902B-F9AC67040A23}"/>
              </a:ext>
            </a:extLst>
          </p:cNvPr>
          <p:cNvSpPr/>
          <p:nvPr/>
        </p:nvSpPr>
        <p:spPr>
          <a:xfrm>
            <a:off x="3276600" y="5715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1" name="Flowchart: Connector 90">
            <a:extLst>
              <a:ext uri="{FF2B5EF4-FFF2-40B4-BE49-F238E27FC236}">
                <a16:creationId xmlns:a16="http://schemas.microsoft.com/office/drawing/2014/main" id="{C78BE8ED-01CB-4C7D-9797-C6CC4164C869}"/>
              </a:ext>
            </a:extLst>
          </p:cNvPr>
          <p:cNvSpPr/>
          <p:nvPr/>
        </p:nvSpPr>
        <p:spPr>
          <a:xfrm>
            <a:off x="32766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2" name="Flowchart: Connector 91">
            <a:extLst>
              <a:ext uri="{FF2B5EF4-FFF2-40B4-BE49-F238E27FC236}">
                <a16:creationId xmlns:a16="http://schemas.microsoft.com/office/drawing/2014/main" id="{DF35D56B-61BB-425C-AC3F-63DA75536F4F}"/>
              </a:ext>
            </a:extLst>
          </p:cNvPr>
          <p:cNvSpPr/>
          <p:nvPr/>
        </p:nvSpPr>
        <p:spPr>
          <a:xfrm>
            <a:off x="32766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3" name="Flowchart: Connector 92">
            <a:extLst>
              <a:ext uri="{FF2B5EF4-FFF2-40B4-BE49-F238E27FC236}">
                <a16:creationId xmlns:a16="http://schemas.microsoft.com/office/drawing/2014/main" id="{60516363-6CBB-4018-A1EB-96FDEE3CE47F}"/>
              </a:ext>
            </a:extLst>
          </p:cNvPr>
          <p:cNvSpPr/>
          <p:nvPr/>
        </p:nvSpPr>
        <p:spPr>
          <a:xfrm>
            <a:off x="4953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4" name="Flowchart: Connector 93">
            <a:extLst>
              <a:ext uri="{FF2B5EF4-FFF2-40B4-BE49-F238E27FC236}">
                <a16:creationId xmlns:a16="http://schemas.microsoft.com/office/drawing/2014/main" id="{1E22958C-5102-4DD0-B3C9-BD4A8A2F683B}"/>
              </a:ext>
            </a:extLst>
          </p:cNvPr>
          <p:cNvSpPr/>
          <p:nvPr/>
        </p:nvSpPr>
        <p:spPr>
          <a:xfrm>
            <a:off x="2362200" y="5105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5" name="Flowchart: Connector 94">
            <a:extLst>
              <a:ext uri="{FF2B5EF4-FFF2-40B4-BE49-F238E27FC236}">
                <a16:creationId xmlns:a16="http://schemas.microsoft.com/office/drawing/2014/main" id="{E664669F-D5CE-4806-9C28-556A898F7912}"/>
              </a:ext>
            </a:extLst>
          </p:cNvPr>
          <p:cNvSpPr/>
          <p:nvPr/>
        </p:nvSpPr>
        <p:spPr>
          <a:xfrm>
            <a:off x="22860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6" name="Flowchart: Connector 95">
            <a:extLst>
              <a:ext uri="{FF2B5EF4-FFF2-40B4-BE49-F238E27FC236}">
                <a16:creationId xmlns:a16="http://schemas.microsoft.com/office/drawing/2014/main" id="{D621F8A5-638A-4FD7-9C1A-FA5D82FF65E3}"/>
              </a:ext>
            </a:extLst>
          </p:cNvPr>
          <p:cNvSpPr/>
          <p:nvPr/>
        </p:nvSpPr>
        <p:spPr>
          <a:xfrm>
            <a:off x="22860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7" name="Flowchart: Connector 96">
            <a:extLst>
              <a:ext uri="{FF2B5EF4-FFF2-40B4-BE49-F238E27FC236}">
                <a16:creationId xmlns:a16="http://schemas.microsoft.com/office/drawing/2014/main" id="{934DB60F-5BAD-4803-B7FB-8C89E97BB44B}"/>
              </a:ext>
            </a:extLst>
          </p:cNvPr>
          <p:cNvSpPr/>
          <p:nvPr/>
        </p:nvSpPr>
        <p:spPr>
          <a:xfrm>
            <a:off x="22860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8" name="Flowchart: Connector 97">
            <a:extLst>
              <a:ext uri="{FF2B5EF4-FFF2-40B4-BE49-F238E27FC236}">
                <a16:creationId xmlns:a16="http://schemas.microsoft.com/office/drawing/2014/main" id="{5FBC8E67-4467-4CC8-A055-7DF725CBFE8A}"/>
              </a:ext>
            </a:extLst>
          </p:cNvPr>
          <p:cNvSpPr/>
          <p:nvPr/>
        </p:nvSpPr>
        <p:spPr>
          <a:xfrm>
            <a:off x="1447800" y="5029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9" name="Flowchart: Connector 98">
            <a:extLst>
              <a:ext uri="{FF2B5EF4-FFF2-40B4-BE49-F238E27FC236}">
                <a16:creationId xmlns:a16="http://schemas.microsoft.com/office/drawing/2014/main" id="{4E73AD42-C571-4B09-9D16-21C75CCF72C4}"/>
              </a:ext>
            </a:extLst>
          </p:cNvPr>
          <p:cNvSpPr/>
          <p:nvPr/>
        </p:nvSpPr>
        <p:spPr>
          <a:xfrm>
            <a:off x="14478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0" name="Flowchart: Connector 99">
            <a:extLst>
              <a:ext uri="{FF2B5EF4-FFF2-40B4-BE49-F238E27FC236}">
                <a16:creationId xmlns:a16="http://schemas.microsoft.com/office/drawing/2014/main" id="{3B3AD215-D220-4365-A2D3-2786B93660CF}"/>
              </a:ext>
            </a:extLst>
          </p:cNvPr>
          <p:cNvSpPr/>
          <p:nvPr/>
        </p:nvSpPr>
        <p:spPr>
          <a:xfrm>
            <a:off x="1371600" y="6172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1" name="Flowchart: Connector 100">
            <a:extLst>
              <a:ext uri="{FF2B5EF4-FFF2-40B4-BE49-F238E27FC236}">
                <a16:creationId xmlns:a16="http://schemas.microsoft.com/office/drawing/2014/main" id="{350A4F36-D3C8-457E-B279-548F148A2628}"/>
              </a:ext>
            </a:extLst>
          </p:cNvPr>
          <p:cNvSpPr/>
          <p:nvPr/>
        </p:nvSpPr>
        <p:spPr>
          <a:xfrm>
            <a:off x="1371600" y="65532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2" name="Flowchart: Connector 101">
            <a:extLst>
              <a:ext uri="{FF2B5EF4-FFF2-40B4-BE49-F238E27FC236}">
                <a16:creationId xmlns:a16="http://schemas.microsoft.com/office/drawing/2014/main" id="{5231D7A5-B383-4C5B-B946-8F163F7518C6}"/>
              </a:ext>
            </a:extLst>
          </p:cNvPr>
          <p:cNvSpPr/>
          <p:nvPr/>
        </p:nvSpPr>
        <p:spPr>
          <a:xfrm>
            <a:off x="609600" y="51054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3" name="Flowchart: Connector 102">
            <a:extLst>
              <a:ext uri="{FF2B5EF4-FFF2-40B4-BE49-F238E27FC236}">
                <a16:creationId xmlns:a16="http://schemas.microsoft.com/office/drawing/2014/main" id="{0CBB5BC8-446E-46DD-9AD7-3C2580B46137}"/>
              </a:ext>
            </a:extLst>
          </p:cNvPr>
          <p:cNvSpPr/>
          <p:nvPr/>
        </p:nvSpPr>
        <p:spPr>
          <a:xfrm>
            <a:off x="609600" y="56388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4" name="Flowchart: Connector 103">
            <a:extLst>
              <a:ext uri="{FF2B5EF4-FFF2-40B4-BE49-F238E27FC236}">
                <a16:creationId xmlns:a16="http://schemas.microsoft.com/office/drawing/2014/main" id="{64D2E10F-5629-4D7C-B90F-728F2BD81F29}"/>
              </a:ext>
            </a:extLst>
          </p:cNvPr>
          <p:cNvSpPr/>
          <p:nvPr/>
        </p:nvSpPr>
        <p:spPr>
          <a:xfrm>
            <a:off x="609600" y="6096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05" name="Flowchart: Connector 104">
            <a:extLst>
              <a:ext uri="{FF2B5EF4-FFF2-40B4-BE49-F238E27FC236}">
                <a16:creationId xmlns:a16="http://schemas.microsoft.com/office/drawing/2014/main" id="{8AEFEB79-6476-47EB-8F37-CF1C2ACE807B}"/>
              </a:ext>
            </a:extLst>
          </p:cNvPr>
          <p:cNvSpPr/>
          <p:nvPr/>
        </p:nvSpPr>
        <p:spPr>
          <a:xfrm>
            <a:off x="609600" y="647700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859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0F4FE31-BC1A-424F-84BC-5C979E0D2C1D}"/>
              </a:ext>
            </a:extLst>
          </p:cNvPr>
          <p:cNvSpPr/>
          <p:nvPr/>
        </p:nvSpPr>
        <p:spPr>
          <a:xfrm>
            <a:off x="421105" y="1752600"/>
            <a:ext cx="5141495" cy="1295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D3C0C10-1118-4A23-99DC-A2CDE8C1AC6E}"/>
              </a:ext>
            </a:extLst>
          </p:cNvPr>
          <p:cNvSpPr/>
          <p:nvPr/>
        </p:nvSpPr>
        <p:spPr>
          <a:xfrm>
            <a:off x="5943600" y="1824790"/>
            <a:ext cx="5534526" cy="1295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678E95EB-2E01-44EF-B37D-C5F0B6EC7864}"/>
              </a:ext>
            </a:extLst>
          </p:cNvPr>
          <p:cNvSpPr/>
          <p:nvPr/>
        </p:nvSpPr>
        <p:spPr>
          <a:xfrm>
            <a:off x="413083" y="3433011"/>
            <a:ext cx="4748463" cy="2743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বর্গের আকৃতি ৫ বার আকঁ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99333BBF-91A3-4A94-9DA7-B28AB63F2045}"/>
              </a:ext>
            </a:extLst>
          </p:cNvPr>
          <p:cNvSpPr/>
          <p:nvPr/>
        </p:nvSpPr>
        <p:spPr>
          <a:xfrm>
            <a:off x="5562600" y="3733800"/>
            <a:ext cx="6216316" cy="27432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আয়তের আকৃতি ৫ বার আকঁ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6">
            <a:extLst>
              <a:ext uri="{FF2B5EF4-FFF2-40B4-BE49-F238E27FC236}">
                <a16:creationId xmlns:a16="http://schemas.microsoft.com/office/drawing/2014/main" id="{C8AACF45-6594-4004-A209-6E7DB2E93BAE}"/>
              </a:ext>
            </a:extLst>
          </p:cNvPr>
          <p:cNvSpPr/>
          <p:nvPr/>
        </p:nvSpPr>
        <p:spPr>
          <a:xfrm>
            <a:off x="2514600" y="228600"/>
            <a:ext cx="8169442" cy="9144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87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F68EE53-7484-459C-86FF-FD7A860C3AC1}"/>
              </a:ext>
            </a:extLst>
          </p:cNvPr>
          <p:cNvSpPr/>
          <p:nvPr/>
        </p:nvSpPr>
        <p:spPr>
          <a:xfrm>
            <a:off x="1524000" y="457200"/>
            <a:ext cx="10122568" cy="914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42F2E73-CE38-4EFC-8C71-6B1A2A8031F6}"/>
              </a:ext>
            </a:extLst>
          </p:cNvPr>
          <p:cNvSpPr/>
          <p:nvPr/>
        </p:nvSpPr>
        <p:spPr>
          <a:xfrm>
            <a:off x="152400" y="1981200"/>
            <a:ext cx="11855116" cy="3429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চিত্রসহ সংজ্ঞা লিখঃ </a:t>
            </a: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১. আয়ত</a:t>
            </a: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বর্গ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52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F721B8DA-1D96-42AB-B5D4-5D99F5A860DD}"/>
              </a:ext>
            </a:extLst>
          </p:cNvPr>
          <p:cNvSpPr/>
          <p:nvPr/>
        </p:nvSpPr>
        <p:spPr>
          <a:xfrm>
            <a:off x="1524000" y="445168"/>
            <a:ext cx="10074442" cy="990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বাড়ীর কাজ  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4D76FF1-BBC0-4450-9CEF-0F607A83EE6D}"/>
              </a:ext>
            </a:extLst>
          </p:cNvPr>
          <p:cNvSpPr/>
          <p:nvPr/>
        </p:nvSpPr>
        <p:spPr>
          <a:xfrm>
            <a:off x="1295399" y="1981200"/>
            <a:ext cx="10507579" cy="3886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চিত্রসহ সংজ্ঞা ৫ বার করে লিখে আনবে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১. আয়ত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বর্গ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2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6017CD5-0EF7-4665-B64B-54EF0F9D1137}"/>
              </a:ext>
            </a:extLst>
          </p:cNvPr>
          <p:cNvSpPr/>
          <p:nvPr/>
        </p:nvSpPr>
        <p:spPr>
          <a:xfrm>
            <a:off x="1066799" y="533400"/>
            <a:ext cx="10964779" cy="4114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E1591D43-D51B-48E3-BD39-213CBAC811D5}"/>
              </a:ext>
            </a:extLst>
          </p:cNvPr>
          <p:cNvSpPr/>
          <p:nvPr/>
        </p:nvSpPr>
        <p:spPr>
          <a:xfrm>
            <a:off x="1219200" y="5029200"/>
            <a:ext cx="10731486" cy="1524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2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89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2">
            <a:extLst>
              <a:ext uri="{FF2B5EF4-FFF2-40B4-BE49-F238E27FC236}">
                <a16:creationId xmlns:a16="http://schemas.microsoft.com/office/drawing/2014/main" id="{94F13CE4-DFD5-420D-A03A-ABB68359733F}"/>
              </a:ext>
            </a:extLst>
          </p:cNvPr>
          <p:cNvSpPr/>
          <p:nvPr/>
        </p:nvSpPr>
        <p:spPr>
          <a:xfrm>
            <a:off x="419100" y="381000"/>
            <a:ext cx="8305800" cy="6096000"/>
          </a:xfrm>
          <a:prstGeom prst="verticalScrol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নাছিমা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জোড্ডা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বিদ্যালয়। </a:t>
            </a:r>
            <a:endParaRPr lang="bn-IN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bn-IN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9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381000"/>
            <a:ext cx="8001000" cy="609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বিষয়ঃ- প্রাথমিক গ</a:t>
            </a:r>
            <a:r>
              <a:rPr lang="en-US" sz="7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</a:t>
            </a:r>
          </a:p>
          <a:p>
            <a:pPr algn="ctr"/>
            <a:r>
              <a:rPr lang="bn-IN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শ্রেণিঃ - ৩য়</a:t>
            </a:r>
          </a:p>
          <a:p>
            <a:pPr algn="ctr"/>
            <a:r>
              <a:rPr lang="bn-IN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অধ্যায়ঃ- ১০ম </a:t>
            </a:r>
          </a:p>
          <a:p>
            <a:pPr algn="ctr"/>
            <a:r>
              <a:rPr lang="bn-IN" sz="72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7200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৪০ মিনিট </a:t>
            </a:r>
            <a:endParaRPr lang="en-US" sz="72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D273C6-F8EF-4FA1-910D-8E5196058712}"/>
              </a:ext>
            </a:extLst>
          </p:cNvPr>
          <p:cNvSpPr/>
          <p:nvPr/>
        </p:nvSpPr>
        <p:spPr>
          <a:xfrm>
            <a:off x="1905000" y="1066800"/>
            <a:ext cx="5715000" cy="434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ছড়া গানের মাধ্যমে আবেগ সৃষ্টি করব। 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5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FCDA6359-C4C5-4C7C-8B5A-C231947F462C}"/>
              </a:ext>
            </a:extLst>
          </p:cNvPr>
          <p:cNvSpPr/>
          <p:nvPr/>
        </p:nvSpPr>
        <p:spPr>
          <a:xfrm>
            <a:off x="457200" y="533400"/>
            <a:ext cx="8305800" cy="5867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3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চতুর্ভূজ</a:t>
            </a:r>
          </a:p>
          <a:p>
            <a:pPr algn="ctr"/>
            <a:endParaRPr lang="bn-IN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পৃষ্টা নং ১১১ থেকে ১১৩ পর্যন্ত।</a:t>
            </a:r>
          </a:p>
          <a:p>
            <a:pPr algn="ctr"/>
            <a:endParaRPr lang="bn-IN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4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>
            <a:extLst>
              <a:ext uri="{FF2B5EF4-FFF2-40B4-BE49-F238E27FC236}">
                <a16:creationId xmlns:a16="http://schemas.microsoft.com/office/drawing/2014/main" id="{F4AAAE3D-E3CF-42E8-A352-C5D94BBF220A}"/>
              </a:ext>
            </a:extLst>
          </p:cNvPr>
          <p:cNvSpPr/>
          <p:nvPr/>
        </p:nvSpPr>
        <p:spPr>
          <a:xfrm>
            <a:off x="304800" y="76200"/>
            <a:ext cx="8153400" cy="6400800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5400" b="1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২৯ .১ .১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আকৃতির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চতুর্ভজ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থেকে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শনাক্ত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২৯. ১. ২</a:t>
            </a:r>
            <a:r>
              <a:rPr lang="bn-IN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আকঁতে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319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99C91B3-7B51-4ECA-9106-26C22F3C6004}"/>
              </a:ext>
            </a:extLst>
          </p:cNvPr>
          <p:cNvGrpSpPr/>
          <p:nvPr/>
        </p:nvGrpSpPr>
        <p:grpSpPr>
          <a:xfrm>
            <a:off x="457200" y="152400"/>
            <a:ext cx="7848600" cy="6568669"/>
            <a:chOff x="457200" y="152400"/>
            <a:chExt cx="7848600" cy="6568669"/>
          </a:xfrm>
        </p:grpSpPr>
        <p:sp>
          <p:nvSpPr>
            <p:cNvPr id="3" name="Rounded Rectangle 1">
              <a:extLst>
                <a:ext uri="{FF2B5EF4-FFF2-40B4-BE49-F238E27FC236}">
                  <a16:creationId xmlns:a16="http://schemas.microsoft.com/office/drawing/2014/main" id="{CC416E64-6789-4D15-9E23-FC9BCB362B86}"/>
                </a:ext>
              </a:extLst>
            </p:cNvPr>
            <p:cNvSpPr/>
            <p:nvPr/>
          </p:nvSpPr>
          <p:spPr>
            <a:xfrm>
              <a:off x="2971800" y="152400"/>
              <a:ext cx="3048000" cy="83820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b="1" dirty="0">
                  <a:solidFill>
                    <a:schemeClr val="tx2"/>
                  </a:solidFill>
                  <a:latin typeface="NikoshBAN" pitchFamily="2" charset="0"/>
                  <a:cs typeface="NikoshBAN" pitchFamily="2" charset="0"/>
                </a:rPr>
                <a:t>চতুর্ভূজ</a:t>
              </a:r>
              <a:r>
                <a:rPr lang="bn-IN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Flowchart: Process 3">
              <a:extLst>
                <a:ext uri="{FF2B5EF4-FFF2-40B4-BE49-F238E27FC236}">
                  <a16:creationId xmlns:a16="http://schemas.microsoft.com/office/drawing/2014/main" id="{BFE62598-9F93-4DB2-AB01-D6731684C434}"/>
                </a:ext>
              </a:extLst>
            </p:cNvPr>
            <p:cNvSpPr/>
            <p:nvPr/>
          </p:nvSpPr>
          <p:spPr>
            <a:xfrm>
              <a:off x="990600" y="5578069"/>
              <a:ext cx="7315200" cy="1143000"/>
            </a:xfrm>
            <a:prstGeom prst="flowChartProcess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2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একটি আকৃতি যা ৪টি সরলরেখা দ্বারা আবদ্ধ, তাকে চতুর্ভূজ বলে। </a:t>
              </a:r>
              <a:endPara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FDA1DAA-9207-4A66-8B7D-B2B037F2761A}"/>
                </a:ext>
              </a:extLst>
            </p:cNvPr>
            <p:cNvCxnSpPr/>
            <p:nvPr/>
          </p:nvCxnSpPr>
          <p:spPr>
            <a:xfrm>
              <a:off x="457200" y="1524000"/>
              <a:ext cx="23622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7C5ADB6-BFF6-41AB-A239-4DCD35CF1ADF}"/>
                </a:ext>
              </a:extLst>
            </p:cNvPr>
            <p:cNvCxnSpPr/>
            <p:nvPr/>
          </p:nvCxnSpPr>
          <p:spPr>
            <a:xfrm rot="5400000" flipH="1" flipV="1">
              <a:off x="-303212" y="2286794"/>
              <a:ext cx="152241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C99B3BD-1505-474F-9282-FDEF82B0CC0B}"/>
                </a:ext>
              </a:extLst>
            </p:cNvPr>
            <p:cNvCxnSpPr/>
            <p:nvPr/>
          </p:nvCxnSpPr>
          <p:spPr>
            <a:xfrm rot="5400000" flipH="1" flipV="1">
              <a:off x="2057400" y="2286000"/>
              <a:ext cx="152241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485D464-4FBB-4CC3-9F2D-11E908A56E7D}"/>
                </a:ext>
              </a:extLst>
            </p:cNvPr>
            <p:cNvCxnSpPr/>
            <p:nvPr/>
          </p:nvCxnSpPr>
          <p:spPr>
            <a:xfrm>
              <a:off x="457200" y="3048000"/>
              <a:ext cx="23622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636DA8D-FEB1-49E8-921A-296B97FC884B}"/>
                </a:ext>
              </a:extLst>
            </p:cNvPr>
            <p:cNvCxnSpPr/>
            <p:nvPr/>
          </p:nvCxnSpPr>
          <p:spPr>
            <a:xfrm>
              <a:off x="5105400" y="1447800"/>
              <a:ext cx="2514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F468169-76CF-4214-8D21-9DB47FCF2ECF}"/>
                </a:ext>
              </a:extLst>
            </p:cNvPr>
            <p:cNvCxnSpPr/>
            <p:nvPr/>
          </p:nvCxnSpPr>
          <p:spPr>
            <a:xfrm>
              <a:off x="5105400" y="3198812"/>
              <a:ext cx="2514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0EE0733-2AD3-4F0A-8A1E-EBAC26A4E861}"/>
                </a:ext>
              </a:extLst>
            </p:cNvPr>
            <p:cNvCxnSpPr/>
            <p:nvPr/>
          </p:nvCxnSpPr>
          <p:spPr>
            <a:xfrm rot="5400000" flipH="1" flipV="1">
              <a:off x="4229497" y="2323703"/>
              <a:ext cx="1751806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380EF8B-D038-4E95-9345-A4A6AB07E7E7}"/>
                </a:ext>
              </a:extLst>
            </p:cNvPr>
            <p:cNvCxnSpPr/>
            <p:nvPr/>
          </p:nvCxnSpPr>
          <p:spPr>
            <a:xfrm rot="5400000" flipH="1" flipV="1">
              <a:off x="6744891" y="2322909"/>
              <a:ext cx="1751806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21026BA-FF1B-499D-B91C-28C144530E4E}"/>
                </a:ext>
              </a:extLst>
            </p:cNvPr>
            <p:cNvCxnSpPr/>
            <p:nvPr/>
          </p:nvCxnSpPr>
          <p:spPr>
            <a:xfrm rot="5400000">
              <a:off x="851362" y="3644438"/>
              <a:ext cx="1577340" cy="8416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9141800-D835-4BAC-B184-0A0EFBD40395}"/>
                </a:ext>
              </a:extLst>
            </p:cNvPr>
            <p:cNvCxnSpPr/>
            <p:nvPr/>
          </p:nvCxnSpPr>
          <p:spPr>
            <a:xfrm rot="5400000">
              <a:off x="2067098" y="3850406"/>
              <a:ext cx="1577340" cy="8416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83F331B-AD6D-4CC7-8641-291FB6E1432B}"/>
                </a:ext>
              </a:extLst>
            </p:cNvPr>
            <p:cNvCxnSpPr/>
            <p:nvPr/>
          </p:nvCxnSpPr>
          <p:spPr>
            <a:xfrm>
              <a:off x="2060864" y="3276600"/>
              <a:ext cx="1215736" cy="1752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A6EF44-BD44-4E9D-B481-AB1951553AA0}"/>
                </a:ext>
              </a:extLst>
            </p:cNvPr>
            <p:cNvCxnSpPr/>
            <p:nvPr/>
          </p:nvCxnSpPr>
          <p:spPr>
            <a:xfrm>
              <a:off x="1219200" y="4853940"/>
              <a:ext cx="1215736" cy="1752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A78ADC4-F7A9-4CD2-B8D1-C08481FE926E}"/>
                </a:ext>
              </a:extLst>
            </p:cNvPr>
            <p:cNvCxnSpPr/>
            <p:nvPr/>
          </p:nvCxnSpPr>
          <p:spPr>
            <a:xfrm rot="5400000">
              <a:off x="4269872" y="3654928"/>
              <a:ext cx="1599936" cy="13004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1B3BDD7-05C7-4FE5-8156-2E1583B58BA7}"/>
                </a:ext>
              </a:extLst>
            </p:cNvPr>
            <p:cNvCxnSpPr/>
            <p:nvPr/>
          </p:nvCxnSpPr>
          <p:spPr>
            <a:xfrm rot="16200000" flipH="1">
              <a:off x="6479672" y="3736208"/>
              <a:ext cx="1599936" cy="11379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E9CCB0A-7DAC-4452-AAFC-0F6C18C10CB3}"/>
                </a:ext>
              </a:extLst>
            </p:cNvPr>
            <p:cNvCxnSpPr/>
            <p:nvPr/>
          </p:nvCxnSpPr>
          <p:spPr>
            <a:xfrm>
              <a:off x="4419600" y="5105136"/>
              <a:ext cx="3429000" cy="2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B7E7370-E2FA-4AEA-84B5-0394F9D80F48}"/>
                </a:ext>
              </a:extLst>
            </p:cNvPr>
            <p:cNvCxnSpPr/>
            <p:nvPr/>
          </p:nvCxnSpPr>
          <p:spPr>
            <a:xfrm>
              <a:off x="5715000" y="3505200"/>
              <a:ext cx="990600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1650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7CE84F35-BBA4-478B-8AE1-BE54B279FBCD}"/>
              </a:ext>
            </a:extLst>
          </p:cNvPr>
          <p:cNvSpPr/>
          <p:nvPr/>
        </p:nvSpPr>
        <p:spPr>
          <a:xfrm>
            <a:off x="1143000" y="4038600"/>
            <a:ext cx="7315200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চতুর্ভূজ যার ৪টি কোণ</a:t>
            </a:r>
            <a:r>
              <a:rPr lang="en-US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en-US" sz="28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সমকোণ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03208424-175A-4567-9CA9-E35193CF18CF}"/>
              </a:ext>
            </a:extLst>
          </p:cNvPr>
          <p:cNvSpPr/>
          <p:nvPr/>
        </p:nvSpPr>
        <p:spPr>
          <a:xfrm>
            <a:off x="1143000" y="5486400"/>
            <a:ext cx="73914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বিপরীত বাহুগুলোর দৈর্ঘ্য একই । 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9BCCBE8-30C3-455C-84DA-30876EEE6C87}"/>
              </a:ext>
            </a:extLst>
          </p:cNvPr>
          <p:cNvCxnSpPr>
            <a:cxnSpLocks/>
          </p:cNvCxnSpPr>
          <p:nvPr/>
        </p:nvCxnSpPr>
        <p:spPr>
          <a:xfrm>
            <a:off x="2895600" y="1447800"/>
            <a:ext cx="358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12A1E10-ACB5-4750-A5D2-D0EFB2019522}"/>
              </a:ext>
            </a:extLst>
          </p:cNvPr>
          <p:cNvCxnSpPr>
            <a:cxnSpLocks/>
          </p:cNvCxnSpPr>
          <p:nvPr/>
        </p:nvCxnSpPr>
        <p:spPr>
          <a:xfrm>
            <a:off x="2895600" y="3122612"/>
            <a:ext cx="358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19AD253-CB78-494D-B208-1C46FB41D304}"/>
              </a:ext>
            </a:extLst>
          </p:cNvPr>
          <p:cNvCxnSpPr>
            <a:cxnSpLocks/>
          </p:cNvCxnSpPr>
          <p:nvPr/>
        </p:nvCxnSpPr>
        <p:spPr>
          <a:xfrm flipH="1">
            <a:off x="2895600" y="1447800"/>
            <a:ext cx="1588" cy="1676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4CAE44-4D9E-4F8E-886B-879A9DA89650}"/>
              </a:ext>
            </a:extLst>
          </p:cNvPr>
          <p:cNvCxnSpPr>
            <a:cxnSpLocks/>
          </p:cNvCxnSpPr>
          <p:nvPr/>
        </p:nvCxnSpPr>
        <p:spPr>
          <a:xfrm flipH="1">
            <a:off x="6475412" y="1447800"/>
            <a:ext cx="1588" cy="167640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B9905F-6CA5-47AE-96ED-8686B48F544A}"/>
              </a:ext>
            </a:extLst>
          </p:cNvPr>
          <p:cNvCxnSpPr>
            <a:cxnSpLocks/>
          </p:cNvCxnSpPr>
          <p:nvPr/>
        </p:nvCxnSpPr>
        <p:spPr>
          <a:xfrm flipH="1">
            <a:off x="4419600" y="1143000"/>
            <a:ext cx="304800" cy="533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37BBE3-3356-4C0D-8500-8D5462FD82F1}"/>
              </a:ext>
            </a:extLst>
          </p:cNvPr>
          <p:cNvCxnSpPr>
            <a:cxnSpLocks/>
          </p:cNvCxnSpPr>
          <p:nvPr/>
        </p:nvCxnSpPr>
        <p:spPr>
          <a:xfrm flipH="1">
            <a:off x="4572000" y="1298448"/>
            <a:ext cx="384048" cy="454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4492EDE-78D9-4B1C-AA95-251A5B3B37FB}"/>
              </a:ext>
            </a:extLst>
          </p:cNvPr>
          <p:cNvCxnSpPr>
            <a:cxnSpLocks/>
          </p:cNvCxnSpPr>
          <p:nvPr/>
        </p:nvCxnSpPr>
        <p:spPr>
          <a:xfrm flipH="1">
            <a:off x="4038600" y="2895600"/>
            <a:ext cx="3048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99B4A-26F4-4DE8-A03A-964BA23D5F92}"/>
              </a:ext>
            </a:extLst>
          </p:cNvPr>
          <p:cNvCxnSpPr>
            <a:cxnSpLocks/>
          </p:cNvCxnSpPr>
          <p:nvPr/>
        </p:nvCxnSpPr>
        <p:spPr>
          <a:xfrm flipH="1">
            <a:off x="4191000" y="2971800"/>
            <a:ext cx="304800" cy="457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445B853-9177-4BF7-B533-69BACBBA05A5}"/>
              </a:ext>
            </a:extLst>
          </p:cNvPr>
          <p:cNvCxnSpPr>
            <a:cxnSpLocks/>
          </p:cNvCxnSpPr>
          <p:nvPr/>
        </p:nvCxnSpPr>
        <p:spPr>
          <a:xfrm flipH="1">
            <a:off x="2667000" y="19050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BE2ACB6-3221-4E16-B98E-D2C56A9865BA}"/>
              </a:ext>
            </a:extLst>
          </p:cNvPr>
          <p:cNvCxnSpPr>
            <a:cxnSpLocks/>
          </p:cNvCxnSpPr>
          <p:nvPr/>
        </p:nvCxnSpPr>
        <p:spPr>
          <a:xfrm flipH="1">
            <a:off x="2743200" y="20574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714B16-1C7A-4D51-BEAC-23AC992B19C6}"/>
              </a:ext>
            </a:extLst>
          </p:cNvPr>
          <p:cNvCxnSpPr>
            <a:cxnSpLocks/>
          </p:cNvCxnSpPr>
          <p:nvPr/>
        </p:nvCxnSpPr>
        <p:spPr>
          <a:xfrm flipH="1">
            <a:off x="6248400" y="20574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AA7002-CCCF-4D45-A01F-718F18E927C7}"/>
              </a:ext>
            </a:extLst>
          </p:cNvPr>
          <p:cNvCxnSpPr>
            <a:cxnSpLocks/>
          </p:cNvCxnSpPr>
          <p:nvPr/>
        </p:nvCxnSpPr>
        <p:spPr>
          <a:xfrm flipH="1">
            <a:off x="6324600" y="2209800"/>
            <a:ext cx="381000" cy="381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>
            <a:extLst>
              <a:ext uri="{FF2B5EF4-FFF2-40B4-BE49-F238E27FC236}">
                <a16:creationId xmlns:a16="http://schemas.microsoft.com/office/drawing/2014/main" id="{C9159D4A-F19E-4E4E-8A0A-4BBE542A5EB7}"/>
              </a:ext>
            </a:extLst>
          </p:cNvPr>
          <p:cNvSpPr/>
          <p:nvPr/>
        </p:nvSpPr>
        <p:spPr>
          <a:xfrm>
            <a:off x="2514600" y="2743200"/>
            <a:ext cx="685800" cy="838200"/>
          </a:xfrm>
          <a:prstGeom prst="arc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5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EEBF5B2-6D23-439B-BF1C-EA7CFDC5A16E}"/>
              </a:ext>
            </a:extLst>
          </p:cNvPr>
          <p:cNvSpPr/>
          <p:nvPr/>
        </p:nvSpPr>
        <p:spPr>
          <a:xfrm>
            <a:off x="762000" y="304800"/>
            <a:ext cx="6858000" cy="1143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আয়তগুলোতে গুলো দাগ দেই।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Extract 2">
            <a:extLst>
              <a:ext uri="{FF2B5EF4-FFF2-40B4-BE49-F238E27FC236}">
                <a16:creationId xmlns:a16="http://schemas.microsoft.com/office/drawing/2014/main" id="{3CB330FB-93BA-4C9E-9EF1-0721805FB1F7}"/>
              </a:ext>
            </a:extLst>
          </p:cNvPr>
          <p:cNvSpPr/>
          <p:nvPr/>
        </p:nvSpPr>
        <p:spPr>
          <a:xfrm>
            <a:off x="1219200" y="2133600"/>
            <a:ext cx="1066800" cy="1219200"/>
          </a:xfrm>
          <a:prstGeom prst="flowChartExtra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exagon 3">
            <a:extLst>
              <a:ext uri="{FF2B5EF4-FFF2-40B4-BE49-F238E27FC236}">
                <a16:creationId xmlns:a16="http://schemas.microsoft.com/office/drawing/2014/main" id="{DCC030F3-B6C1-4136-9800-88BE0A88E826}"/>
              </a:ext>
            </a:extLst>
          </p:cNvPr>
          <p:cNvSpPr/>
          <p:nvPr/>
        </p:nvSpPr>
        <p:spPr>
          <a:xfrm>
            <a:off x="6400800" y="2209800"/>
            <a:ext cx="1219200" cy="990600"/>
          </a:xfrm>
          <a:prstGeom prst="hexagon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84B5964F-CCFB-4A92-B793-59A85EC68D92}"/>
              </a:ext>
            </a:extLst>
          </p:cNvPr>
          <p:cNvSpPr/>
          <p:nvPr/>
        </p:nvSpPr>
        <p:spPr>
          <a:xfrm>
            <a:off x="3657600" y="2209800"/>
            <a:ext cx="1143000" cy="1219200"/>
          </a:xfrm>
          <a:prstGeom prst="parallelogram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D37520-6685-46BB-BAF1-955DFF389F68}"/>
              </a:ext>
            </a:extLst>
          </p:cNvPr>
          <p:cNvSpPr/>
          <p:nvPr/>
        </p:nvSpPr>
        <p:spPr>
          <a:xfrm>
            <a:off x="990600" y="4572000"/>
            <a:ext cx="1905000" cy="609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057FFA3-D146-4B83-807F-402A7DB08D3A}"/>
              </a:ext>
            </a:extLst>
          </p:cNvPr>
          <p:cNvSpPr/>
          <p:nvPr/>
        </p:nvSpPr>
        <p:spPr>
          <a:xfrm>
            <a:off x="4191000" y="4038600"/>
            <a:ext cx="1905000" cy="990600"/>
          </a:xfrm>
          <a:prstGeom prst="rtTriangl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nip and Round Single Corner Rectangle 10">
            <a:extLst>
              <a:ext uri="{FF2B5EF4-FFF2-40B4-BE49-F238E27FC236}">
                <a16:creationId xmlns:a16="http://schemas.microsoft.com/office/drawing/2014/main" id="{1A478F56-6FD5-45AE-AD9D-3CA6E16C6A60}"/>
              </a:ext>
            </a:extLst>
          </p:cNvPr>
          <p:cNvSpPr/>
          <p:nvPr/>
        </p:nvSpPr>
        <p:spPr>
          <a:xfrm>
            <a:off x="7010400" y="4114800"/>
            <a:ext cx="1600200" cy="990600"/>
          </a:xfrm>
          <a:prstGeom prst="snip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DD3373-7AD0-4359-81C1-6BD9B458760F}"/>
              </a:ext>
            </a:extLst>
          </p:cNvPr>
          <p:cNvSpPr/>
          <p:nvPr/>
        </p:nvSpPr>
        <p:spPr>
          <a:xfrm>
            <a:off x="3048000" y="1905000"/>
            <a:ext cx="2362200" cy="1905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96AF18-A89B-4082-BE1B-728400E6482C}"/>
              </a:ext>
            </a:extLst>
          </p:cNvPr>
          <p:cNvSpPr/>
          <p:nvPr/>
        </p:nvSpPr>
        <p:spPr>
          <a:xfrm>
            <a:off x="762000" y="3962400"/>
            <a:ext cx="2362200" cy="1905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3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283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LAPTOP</dc:creator>
  <cp:lastModifiedBy>DELL LAPTOP</cp:lastModifiedBy>
  <cp:revision>2</cp:revision>
  <dcterms:created xsi:type="dcterms:W3CDTF">2020-09-28T10:54:02Z</dcterms:created>
  <dcterms:modified xsi:type="dcterms:W3CDTF">2020-09-28T11:10:48Z</dcterms:modified>
</cp:coreProperties>
</file>