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7A9EA-2C1C-4E19-9AC3-822CDCC54153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CE000B-1330-465C-B00B-3FE677120BF5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3746C89-DC77-43A6-97DD-B87BF62F6D50}" type="parTrans" cxnId="{1F599098-1E9F-4DF5-92A1-8E0A29AADB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886B2D-06BB-42A2-A665-6C9BC180C76D}" type="sibTrans" cxnId="{1F599098-1E9F-4DF5-92A1-8E0A29AADBE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1DFBD2-F5E0-482F-A2C3-2864DD2FF9A0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93FA6A-716A-4C33-8DF8-493A1572A7BB}" type="parTrans" cxnId="{652F97B5-23A9-408A-B066-9219A01532C5}">
      <dgm:prSet/>
      <dgm:spPr>
        <a:solidFill>
          <a:srgbClr val="FF0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3CA813D-C9A2-4E77-8322-28368F23873B}" type="sibTrans" cxnId="{652F97B5-23A9-408A-B066-9219A01532C5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8C2BBB4-1B2A-40B8-883C-3643C4BF1438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6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sz="6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CEE951-C09A-456E-AF14-2CE8ADA0D429}" type="parTrans" cxnId="{AB35FBA8-D243-4C56-88F9-C73CE225E118}">
      <dgm:prSet/>
      <dgm:spPr>
        <a:solidFill>
          <a:srgbClr val="00B05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923449-42F1-4759-86B2-5516A3D990F6}" type="sibTrans" cxnId="{AB35FBA8-D243-4C56-88F9-C73CE225E11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BF97C3-B83A-4D6B-AE53-2AFA61950569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DD25A2-1174-456B-BE4A-21E87F3B054A}" type="parTrans" cxnId="{359B258E-AC17-4703-BCE1-97F23F35D3DE}">
      <dgm:prSet/>
      <dgm:spPr>
        <a:solidFill>
          <a:srgbClr val="00B0F0"/>
        </a:solidFill>
      </dgm:spPr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B07DE-41E0-401E-A7D8-26D8DFA821BD}" type="sibTrans" cxnId="{359B258E-AC17-4703-BCE1-97F23F35D3D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D4CB96-3B34-4166-AA9C-9D2CD0CE5907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626D94-326E-44AA-80AE-C8537A0CB960}" type="parTrans" cxnId="{D9AC9730-7443-43B3-8E0E-B27D600104ED}">
      <dgm:prSet/>
      <dgm:spPr>
        <a:solidFill>
          <a:srgbClr val="00206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A9ADED-B5D8-4816-9D2C-D37AB68B7145}" type="sibTrans" cxnId="{D9AC9730-7443-43B3-8E0E-B27D600104E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B99292-01B6-43A9-831E-FC786E1570B6}" type="pres">
      <dgm:prSet presAssocID="{65B7A9EA-2C1C-4E19-9AC3-822CDCC541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858A77-1AB9-4A9B-9CD6-F42DCCA08673}" type="pres">
      <dgm:prSet presAssocID="{B6CE000B-1330-465C-B00B-3FE677120BF5}" presName="centerShape" presStyleLbl="node0" presStyleIdx="0" presStyleCnt="1" custScaleX="153196" custScaleY="111527" custLinFactNeighborX="3637" custLinFactNeighborY="343"/>
      <dgm:spPr/>
      <dgm:t>
        <a:bodyPr/>
        <a:lstStyle/>
        <a:p>
          <a:endParaRPr lang="en-US"/>
        </a:p>
      </dgm:t>
    </dgm:pt>
    <dgm:pt modelId="{58962DF4-25BF-48E0-9180-5F8F9FBE4A47}" type="pres">
      <dgm:prSet presAssocID="{C593FA6A-716A-4C33-8DF8-493A1572A7BB}" presName="parTrans" presStyleLbl="sibTrans2D1" presStyleIdx="0" presStyleCnt="4" custAng="21487833" custScaleX="147346"/>
      <dgm:spPr/>
      <dgm:t>
        <a:bodyPr/>
        <a:lstStyle/>
        <a:p>
          <a:endParaRPr lang="en-US"/>
        </a:p>
      </dgm:t>
    </dgm:pt>
    <dgm:pt modelId="{4690562C-8B5E-4957-9F6C-8C796EA5045E}" type="pres">
      <dgm:prSet presAssocID="{C593FA6A-716A-4C33-8DF8-493A1572A7B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8FAD270-F162-4185-9A06-57D10DCDE3B6}" type="pres">
      <dgm:prSet presAssocID="{D81DFBD2-F5E0-482F-A2C3-2864DD2FF9A0}" presName="node" presStyleLbl="node1" presStyleIdx="0" presStyleCnt="4" custScaleX="139114" custScaleY="108648" custRadScaleRad="99535" custRadScaleInc="17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911AB-AA77-472F-A146-7BCE3BCAAFE0}" type="pres">
      <dgm:prSet presAssocID="{E5CEE951-C09A-456E-AF14-2CE8ADA0D429}" presName="parTrans" presStyleLbl="sibTrans2D1" presStyleIdx="1" presStyleCnt="4" custAng="21575234" custScaleX="141046" custScaleY="97706" custLinFactNeighborX="5566" custLinFactNeighborY="27886"/>
      <dgm:spPr/>
      <dgm:t>
        <a:bodyPr/>
        <a:lstStyle/>
        <a:p>
          <a:endParaRPr lang="en-US"/>
        </a:p>
      </dgm:t>
    </dgm:pt>
    <dgm:pt modelId="{44333694-9341-4B4F-89C9-6923243B7495}" type="pres">
      <dgm:prSet presAssocID="{E5CEE951-C09A-456E-AF14-2CE8ADA0D42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9E1F951-F57B-4AF7-9950-66BA057F240A}" type="pres">
      <dgm:prSet presAssocID="{D8C2BBB4-1B2A-40B8-883C-3643C4BF1438}" presName="node" presStyleLbl="node1" presStyleIdx="1" presStyleCnt="4" custScaleX="123269" custScaleY="88347" custRadScaleRad="149224" custRadScaleInc="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0A7BE-D5CA-437C-BBED-1E6723B281D0}" type="pres">
      <dgm:prSet presAssocID="{8ADD25A2-1174-456B-BE4A-21E87F3B054A}" presName="parTrans" presStyleLbl="sibTrans2D1" presStyleIdx="2" presStyleCnt="4" custAng="244902" custScaleX="143116" custLinFactNeighborX="17286" custLinFactNeighborY="17098"/>
      <dgm:spPr/>
      <dgm:t>
        <a:bodyPr/>
        <a:lstStyle/>
        <a:p>
          <a:endParaRPr lang="en-US"/>
        </a:p>
      </dgm:t>
    </dgm:pt>
    <dgm:pt modelId="{B607024F-23CA-4F2D-986E-EEF0A09D1088}" type="pres">
      <dgm:prSet presAssocID="{8ADD25A2-1174-456B-BE4A-21E87F3B054A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EE2837-C51C-4C79-A9C6-9521DC50B1A7}" type="pres">
      <dgm:prSet presAssocID="{B1BF97C3-B83A-4D6B-AE53-2AFA61950569}" presName="node" presStyleLbl="node1" presStyleIdx="2" presStyleCnt="4" custScaleX="154325" custRadScaleRad="98680" custRadScaleInc="-20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C5F102-CCAF-468D-AD08-6012F980CA77}" type="pres">
      <dgm:prSet presAssocID="{0A626D94-326E-44AA-80AE-C8537A0CB960}" presName="parTrans" presStyleLbl="sibTrans2D1" presStyleIdx="3" presStyleCnt="4"/>
      <dgm:spPr/>
      <dgm:t>
        <a:bodyPr/>
        <a:lstStyle/>
        <a:p>
          <a:endParaRPr lang="en-US"/>
        </a:p>
      </dgm:t>
    </dgm:pt>
    <dgm:pt modelId="{FB97DBDB-F558-4090-B9CB-2865ACA1104D}" type="pres">
      <dgm:prSet presAssocID="{0A626D94-326E-44AA-80AE-C8537A0CB960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CF3D3E11-F86F-4570-A493-C784771C2471}" type="pres">
      <dgm:prSet presAssocID="{D2D4CB96-3B34-4166-AA9C-9D2CD0CE5907}" presName="node" presStyleLbl="node1" presStyleIdx="3" presStyleCnt="4" custScaleX="130426" custScaleY="102795" custRadScaleRad="127982" custRadScaleInc="3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7C0F5-EF4A-4F8E-985C-1C59A7E8452F}" type="presOf" srcId="{D81DFBD2-F5E0-482F-A2C3-2864DD2FF9A0}" destId="{28FAD270-F162-4185-9A06-57D10DCDE3B6}" srcOrd="0" destOrd="0" presId="urn:microsoft.com/office/officeart/2005/8/layout/radial5"/>
    <dgm:cxn modelId="{D9192DDF-1CDA-4822-88A1-73B0AB9E33D1}" type="presOf" srcId="{C593FA6A-716A-4C33-8DF8-493A1572A7BB}" destId="{58962DF4-25BF-48E0-9180-5F8F9FBE4A47}" srcOrd="0" destOrd="0" presId="urn:microsoft.com/office/officeart/2005/8/layout/radial5"/>
    <dgm:cxn modelId="{FF96477B-6C65-43E7-BF9A-FAD01321A6D4}" type="presOf" srcId="{D8C2BBB4-1B2A-40B8-883C-3643C4BF1438}" destId="{A9E1F951-F57B-4AF7-9950-66BA057F240A}" srcOrd="0" destOrd="0" presId="urn:microsoft.com/office/officeart/2005/8/layout/radial5"/>
    <dgm:cxn modelId="{34312756-8E76-49A4-AFD4-A073C124E453}" type="presOf" srcId="{8ADD25A2-1174-456B-BE4A-21E87F3B054A}" destId="{B607024F-23CA-4F2D-986E-EEF0A09D1088}" srcOrd="1" destOrd="0" presId="urn:microsoft.com/office/officeart/2005/8/layout/radial5"/>
    <dgm:cxn modelId="{F631FE5B-EA35-4878-8D43-4C39C6028043}" type="presOf" srcId="{B6CE000B-1330-465C-B00B-3FE677120BF5}" destId="{BF858A77-1AB9-4A9B-9CD6-F42DCCA08673}" srcOrd="0" destOrd="0" presId="urn:microsoft.com/office/officeart/2005/8/layout/radial5"/>
    <dgm:cxn modelId="{47D76B0C-9FB9-4F54-B11E-F788F356B096}" type="presOf" srcId="{D2D4CB96-3B34-4166-AA9C-9D2CD0CE5907}" destId="{CF3D3E11-F86F-4570-A493-C784771C2471}" srcOrd="0" destOrd="0" presId="urn:microsoft.com/office/officeart/2005/8/layout/radial5"/>
    <dgm:cxn modelId="{1D4CFB06-BD1C-496B-99FD-9906D0B6421E}" type="presOf" srcId="{B1BF97C3-B83A-4D6B-AE53-2AFA61950569}" destId="{CFEE2837-C51C-4C79-A9C6-9521DC50B1A7}" srcOrd="0" destOrd="0" presId="urn:microsoft.com/office/officeart/2005/8/layout/radial5"/>
    <dgm:cxn modelId="{359B258E-AC17-4703-BCE1-97F23F35D3DE}" srcId="{B6CE000B-1330-465C-B00B-3FE677120BF5}" destId="{B1BF97C3-B83A-4D6B-AE53-2AFA61950569}" srcOrd="2" destOrd="0" parTransId="{8ADD25A2-1174-456B-BE4A-21E87F3B054A}" sibTransId="{2A5B07DE-41E0-401E-A7D8-26D8DFA821BD}"/>
    <dgm:cxn modelId="{9B4D65F1-FECB-4973-811C-06A27C822D1F}" type="presOf" srcId="{E5CEE951-C09A-456E-AF14-2CE8ADA0D429}" destId="{D88911AB-AA77-472F-A146-7BCE3BCAAFE0}" srcOrd="0" destOrd="0" presId="urn:microsoft.com/office/officeart/2005/8/layout/radial5"/>
    <dgm:cxn modelId="{2F473C89-3A9F-4D7D-85C6-844339C0DEB9}" type="presOf" srcId="{0A626D94-326E-44AA-80AE-C8537A0CB960}" destId="{FB97DBDB-F558-4090-B9CB-2865ACA1104D}" srcOrd="1" destOrd="0" presId="urn:microsoft.com/office/officeart/2005/8/layout/radial5"/>
    <dgm:cxn modelId="{3B570236-D792-4FDC-9C92-5BC5D282B61E}" type="presOf" srcId="{65B7A9EA-2C1C-4E19-9AC3-822CDCC54153}" destId="{B5B99292-01B6-43A9-831E-FC786E1570B6}" srcOrd="0" destOrd="0" presId="urn:microsoft.com/office/officeart/2005/8/layout/radial5"/>
    <dgm:cxn modelId="{AB35FBA8-D243-4C56-88F9-C73CE225E118}" srcId="{B6CE000B-1330-465C-B00B-3FE677120BF5}" destId="{D8C2BBB4-1B2A-40B8-883C-3643C4BF1438}" srcOrd="1" destOrd="0" parTransId="{E5CEE951-C09A-456E-AF14-2CE8ADA0D429}" sibTransId="{85923449-42F1-4759-86B2-5516A3D990F6}"/>
    <dgm:cxn modelId="{D4DDBFB1-CE91-46F2-9B18-E31E160D7C5C}" type="presOf" srcId="{8ADD25A2-1174-456B-BE4A-21E87F3B054A}" destId="{4050A7BE-D5CA-437C-BBED-1E6723B281D0}" srcOrd="0" destOrd="0" presId="urn:microsoft.com/office/officeart/2005/8/layout/radial5"/>
    <dgm:cxn modelId="{1F599098-1E9F-4DF5-92A1-8E0A29AADBEB}" srcId="{65B7A9EA-2C1C-4E19-9AC3-822CDCC54153}" destId="{B6CE000B-1330-465C-B00B-3FE677120BF5}" srcOrd="0" destOrd="0" parTransId="{03746C89-DC77-43A6-97DD-B87BF62F6D50}" sibTransId="{F7886B2D-06BB-42A2-A665-6C9BC180C76D}"/>
    <dgm:cxn modelId="{E6CE22F9-3E05-4E17-9054-DCCDEF41AB2B}" type="presOf" srcId="{E5CEE951-C09A-456E-AF14-2CE8ADA0D429}" destId="{44333694-9341-4B4F-89C9-6923243B7495}" srcOrd="1" destOrd="0" presId="urn:microsoft.com/office/officeart/2005/8/layout/radial5"/>
    <dgm:cxn modelId="{D957022E-EEA6-463D-8DE0-4FE2D6DBDD4A}" type="presOf" srcId="{C593FA6A-716A-4C33-8DF8-493A1572A7BB}" destId="{4690562C-8B5E-4957-9F6C-8C796EA5045E}" srcOrd="1" destOrd="0" presId="urn:microsoft.com/office/officeart/2005/8/layout/radial5"/>
    <dgm:cxn modelId="{D9AC9730-7443-43B3-8E0E-B27D600104ED}" srcId="{B6CE000B-1330-465C-B00B-3FE677120BF5}" destId="{D2D4CB96-3B34-4166-AA9C-9D2CD0CE5907}" srcOrd="3" destOrd="0" parTransId="{0A626D94-326E-44AA-80AE-C8537A0CB960}" sibTransId="{46A9ADED-B5D8-4816-9D2C-D37AB68B7145}"/>
    <dgm:cxn modelId="{652F97B5-23A9-408A-B066-9219A01532C5}" srcId="{B6CE000B-1330-465C-B00B-3FE677120BF5}" destId="{D81DFBD2-F5E0-482F-A2C3-2864DD2FF9A0}" srcOrd="0" destOrd="0" parTransId="{C593FA6A-716A-4C33-8DF8-493A1572A7BB}" sibTransId="{A3CA813D-C9A2-4E77-8322-28368F23873B}"/>
    <dgm:cxn modelId="{D7899D64-B33E-4D14-951D-2948ECC06B96}" type="presOf" srcId="{0A626D94-326E-44AA-80AE-C8537A0CB960}" destId="{DCC5F102-CCAF-468D-AD08-6012F980CA77}" srcOrd="0" destOrd="0" presId="urn:microsoft.com/office/officeart/2005/8/layout/radial5"/>
    <dgm:cxn modelId="{27DBD090-6E32-464A-BEEA-101A88CBAC1E}" type="presParOf" srcId="{B5B99292-01B6-43A9-831E-FC786E1570B6}" destId="{BF858A77-1AB9-4A9B-9CD6-F42DCCA08673}" srcOrd="0" destOrd="0" presId="urn:microsoft.com/office/officeart/2005/8/layout/radial5"/>
    <dgm:cxn modelId="{0E316FE3-1BEA-44EE-8D46-F101A4152D66}" type="presParOf" srcId="{B5B99292-01B6-43A9-831E-FC786E1570B6}" destId="{58962DF4-25BF-48E0-9180-5F8F9FBE4A47}" srcOrd="1" destOrd="0" presId="urn:microsoft.com/office/officeart/2005/8/layout/radial5"/>
    <dgm:cxn modelId="{5C1AACDD-1B3A-43B5-9E16-55A253D4B1D1}" type="presParOf" srcId="{58962DF4-25BF-48E0-9180-5F8F9FBE4A47}" destId="{4690562C-8B5E-4957-9F6C-8C796EA5045E}" srcOrd="0" destOrd="0" presId="urn:microsoft.com/office/officeart/2005/8/layout/radial5"/>
    <dgm:cxn modelId="{35171E9D-55FF-4188-AB43-E8493F6D494F}" type="presParOf" srcId="{B5B99292-01B6-43A9-831E-FC786E1570B6}" destId="{28FAD270-F162-4185-9A06-57D10DCDE3B6}" srcOrd="2" destOrd="0" presId="urn:microsoft.com/office/officeart/2005/8/layout/radial5"/>
    <dgm:cxn modelId="{2B2EDB2D-A5B1-4814-99F1-47A586BA7F97}" type="presParOf" srcId="{B5B99292-01B6-43A9-831E-FC786E1570B6}" destId="{D88911AB-AA77-472F-A146-7BCE3BCAAFE0}" srcOrd="3" destOrd="0" presId="urn:microsoft.com/office/officeart/2005/8/layout/radial5"/>
    <dgm:cxn modelId="{616DBBD0-7FF4-4720-A0A4-30051802E3B7}" type="presParOf" srcId="{D88911AB-AA77-472F-A146-7BCE3BCAAFE0}" destId="{44333694-9341-4B4F-89C9-6923243B7495}" srcOrd="0" destOrd="0" presId="urn:microsoft.com/office/officeart/2005/8/layout/radial5"/>
    <dgm:cxn modelId="{1942A6EA-EACC-4108-B67A-1E637FF047D9}" type="presParOf" srcId="{B5B99292-01B6-43A9-831E-FC786E1570B6}" destId="{A9E1F951-F57B-4AF7-9950-66BA057F240A}" srcOrd="4" destOrd="0" presId="urn:microsoft.com/office/officeart/2005/8/layout/radial5"/>
    <dgm:cxn modelId="{0FF7A9A8-B4AC-41E2-B7AC-CD156999367E}" type="presParOf" srcId="{B5B99292-01B6-43A9-831E-FC786E1570B6}" destId="{4050A7BE-D5CA-437C-BBED-1E6723B281D0}" srcOrd="5" destOrd="0" presId="urn:microsoft.com/office/officeart/2005/8/layout/radial5"/>
    <dgm:cxn modelId="{0287FC71-55C0-45D7-A131-482C5780329E}" type="presParOf" srcId="{4050A7BE-D5CA-437C-BBED-1E6723B281D0}" destId="{B607024F-23CA-4F2D-986E-EEF0A09D1088}" srcOrd="0" destOrd="0" presId="urn:microsoft.com/office/officeart/2005/8/layout/radial5"/>
    <dgm:cxn modelId="{C693E503-1F7D-43EE-82B8-7B8037D99A04}" type="presParOf" srcId="{B5B99292-01B6-43A9-831E-FC786E1570B6}" destId="{CFEE2837-C51C-4C79-A9C6-9521DC50B1A7}" srcOrd="6" destOrd="0" presId="urn:microsoft.com/office/officeart/2005/8/layout/radial5"/>
    <dgm:cxn modelId="{6AF029B5-8ED6-47B5-8E2B-744C792B6855}" type="presParOf" srcId="{B5B99292-01B6-43A9-831E-FC786E1570B6}" destId="{DCC5F102-CCAF-468D-AD08-6012F980CA77}" srcOrd="7" destOrd="0" presId="urn:microsoft.com/office/officeart/2005/8/layout/radial5"/>
    <dgm:cxn modelId="{6BE871F9-FD7B-4E57-B48E-AC8A61BFCC9A}" type="presParOf" srcId="{DCC5F102-CCAF-468D-AD08-6012F980CA77}" destId="{FB97DBDB-F558-4090-B9CB-2865ACA1104D}" srcOrd="0" destOrd="0" presId="urn:microsoft.com/office/officeart/2005/8/layout/radial5"/>
    <dgm:cxn modelId="{A5433428-CE2A-4C57-9851-4F8F7E5659A7}" type="presParOf" srcId="{B5B99292-01B6-43A9-831E-FC786E1570B6}" destId="{CF3D3E11-F86F-4570-A493-C784771C247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58A77-1AB9-4A9B-9CD6-F42DCCA08673}">
      <dsp:nvSpPr>
        <dsp:cNvPr id="0" name=""/>
        <dsp:cNvSpPr/>
      </dsp:nvSpPr>
      <dsp:spPr>
        <a:xfrm>
          <a:off x="3578734" y="2457150"/>
          <a:ext cx="2399040" cy="174650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ডিজিটাল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30065" y="2712920"/>
        <a:ext cx="1696378" cy="1234966"/>
      </dsp:txXfrm>
    </dsp:sp>
    <dsp:sp modelId="{58962DF4-25BF-48E0-9180-5F8F9FBE4A47}">
      <dsp:nvSpPr>
        <dsp:cNvPr id="0" name=""/>
        <dsp:cNvSpPr/>
      </dsp:nvSpPr>
      <dsp:spPr>
        <a:xfrm rot="16309088">
          <a:off x="4623209" y="1880522"/>
          <a:ext cx="459213" cy="585966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89906" y="2066562"/>
        <a:ext cx="321449" cy="351580"/>
      </dsp:txXfrm>
    </dsp:sp>
    <dsp:sp modelId="{28FAD270-F162-4185-9A06-57D10DCDE3B6}">
      <dsp:nvSpPr>
        <dsp:cNvPr id="0" name=""/>
        <dsp:cNvSpPr/>
      </dsp:nvSpPr>
      <dsp:spPr>
        <a:xfrm>
          <a:off x="3733791" y="8"/>
          <a:ext cx="2397531" cy="1872471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লিখিত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কন্টেন্ট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84901" y="274225"/>
        <a:ext cx="1695311" cy="1324037"/>
      </dsp:txXfrm>
    </dsp:sp>
    <dsp:sp modelId="{D88911AB-AA77-472F-A146-7BCE3BCAAFE0}">
      <dsp:nvSpPr>
        <dsp:cNvPr id="0" name=""/>
        <dsp:cNvSpPr/>
      </dsp:nvSpPr>
      <dsp:spPr>
        <a:xfrm rot="21599430">
          <a:off x="6124331" y="3219543"/>
          <a:ext cx="778868" cy="572524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24331" y="3334062"/>
        <a:ext cx="607111" cy="343514"/>
      </dsp:txXfrm>
    </dsp:sp>
    <dsp:sp modelId="{A9E1F951-F57B-4AF7-9950-66BA057F240A}">
      <dsp:nvSpPr>
        <dsp:cNvPr id="0" name=""/>
        <dsp:cNvSpPr/>
      </dsp:nvSpPr>
      <dsp:spPr>
        <a:xfrm>
          <a:off x="7019545" y="2592355"/>
          <a:ext cx="2124454" cy="152259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ছবি</a:t>
          </a:r>
          <a:endParaRPr lang="en-US" sz="6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330664" y="2815334"/>
        <a:ext cx="1502216" cy="1076640"/>
      </dsp:txXfrm>
    </dsp:sp>
    <dsp:sp modelId="{4050A7BE-D5CA-437C-BBED-1E6723B281D0}">
      <dsp:nvSpPr>
        <dsp:cNvPr id="0" name=""/>
        <dsp:cNvSpPr/>
      </dsp:nvSpPr>
      <dsp:spPr>
        <a:xfrm rot="5337346">
          <a:off x="4709184" y="4300134"/>
          <a:ext cx="457136" cy="585966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76505" y="4348768"/>
        <a:ext cx="319995" cy="351580"/>
      </dsp:txXfrm>
    </dsp:sp>
    <dsp:sp modelId="{CFEE2837-C51C-4C79-A9C6-9521DC50B1A7}">
      <dsp:nvSpPr>
        <dsp:cNvPr id="0" name=""/>
        <dsp:cNvSpPr/>
      </dsp:nvSpPr>
      <dsp:spPr>
        <a:xfrm>
          <a:off x="3657596" y="4800612"/>
          <a:ext cx="2659682" cy="172342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47097" y="5053002"/>
        <a:ext cx="1880680" cy="1218649"/>
      </dsp:txXfrm>
    </dsp:sp>
    <dsp:sp modelId="{DCC5F102-CCAF-468D-AD08-6012F980CA77}">
      <dsp:nvSpPr>
        <dsp:cNvPr id="0" name=""/>
        <dsp:cNvSpPr/>
      </dsp:nvSpPr>
      <dsp:spPr>
        <a:xfrm rot="10826377">
          <a:off x="2874919" y="3024725"/>
          <a:ext cx="497419" cy="585966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24143" y="3142490"/>
        <a:ext cx="348193" cy="351580"/>
      </dsp:txXfrm>
    </dsp:sp>
    <dsp:sp modelId="{CF3D3E11-F86F-4570-A493-C784771C2471}">
      <dsp:nvSpPr>
        <dsp:cNvPr id="0" name=""/>
        <dsp:cNvSpPr/>
      </dsp:nvSpPr>
      <dsp:spPr>
        <a:xfrm>
          <a:off x="392555" y="2419576"/>
          <a:ext cx="2247800" cy="1771599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ভিডিও</a:t>
          </a:r>
          <a:endParaRPr lang="en-US" sz="36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21738" y="2679021"/>
        <a:ext cx="1589434" cy="1252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0F84C4-16D5-4F25-BBD5-713158FB003C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84CCF-44F2-428D-A834-D5D7E2F6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68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CE0B5-E8DA-4921-A78C-DAFACEF3C11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53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তারিখ</a:t>
            </a:r>
            <a:r>
              <a:rPr lang="en-US" dirty="0" smtClean="0"/>
              <a:t>-</a:t>
            </a:r>
            <a:r>
              <a:rPr lang="bn-IN" dirty="0" smtClean="0"/>
              <a:t>১৬/০৫/২০১৯ইং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7841-B8EC-478F-AB88-DB2F79EBF16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99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7C6705D-F3C5-4B96-B61D-1A487440E12F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49F601-9558-4651-B41A-6870144059E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838200"/>
            <a:ext cx="6248400" cy="1470025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9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590799"/>
            <a:ext cx="5638800" cy="302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57200" y="323931"/>
            <a:ext cx="8229600" cy="9905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কন্টেন্টের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1"/>
            <a:ext cx="3810000" cy="21814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5" descr="Slide Pictu -2 (8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80701"/>
            <a:ext cx="3810000" cy="2013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1" r="3962" b="15811"/>
          <a:stretch/>
        </p:blipFill>
        <p:spPr>
          <a:xfrm>
            <a:off x="4844512" y="4272571"/>
            <a:ext cx="3842288" cy="202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99470" y="3834585"/>
            <a:ext cx="18934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টেস্কট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7405" y="3696340"/>
            <a:ext cx="532518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341724"/>
            <a:ext cx="3733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7947" y="6396335"/>
            <a:ext cx="16129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  অডিও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115" y="1600200"/>
            <a:ext cx="3535098" cy="209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1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456019"/>
              </p:ext>
            </p:extLst>
          </p:nvPr>
        </p:nvGraphicFramePr>
        <p:xfrm>
          <a:off x="0" y="152400"/>
          <a:ext cx="9144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06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858A77-1AB9-4A9B-9CD6-F42DCCA08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graphicEl>
                                              <a:dgm id="{BF858A77-1AB9-4A9B-9CD6-F42DCCA08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962DF4-25BF-48E0-9180-5F8F9FBE4A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>
                                            <p:graphicEl>
                                              <a:dgm id="{58962DF4-25BF-48E0-9180-5F8F9FBE4A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8FAD270-F162-4185-9A06-57D10DCDE3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>
                                            <p:graphicEl>
                                              <a:dgm id="{28FAD270-F162-4185-9A06-57D10DCDE3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8911AB-AA77-472F-A146-7BCE3BCAA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">
                                            <p:graphicEl>
                                              <a:dgm id="{D88911AB-AA77-472F-A146-7BCE3BCAA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E1F951-F57B-4AF7-9950-66BA057F24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6">
                                            <p:graphicEl>
                                              <a:dgm id="{A9E1F951-F57B-4AF7-9950-66BA057F24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050A7BE-D5CA-437C-BBED-1E6723B28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">
                                            <p:graphicEl>
                                              <a:dgm id="{4050A7BE-D5CA-437C-BBED-1E6723B28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EE2837-C51C-4C79-A9C6-9521DC50B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6">
                                            <p:graphicEl>
                                              <a:dgm id="{CFEE2837-C51C-4C79-A9C6-9521DC50B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C5F102-CCAF-468D-AD08-6012F980C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6">
                                            <p:graphicEl>
                                              <a:dgm id="{DCC5F102-CCAF-468D-AD08-6012F980C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3D3E11-F86F-4570-A493-C784771C2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6">
                                            <p:graphicEl>
                                              <a:dgm id="{CF3D3E11-F86F-4570-A493-C784771C2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1600200"/>
          </a:xfrm>
          <a:solidFill>
            <a:srgbClr val="00B0F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err="1" smtClean="0">
                <a:latin typeface="SutonnyMJ" pitchFamily="2" charset="0"/>
              </a:rPr>
              <a:t>তোমার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পরিচিত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কয়েকটি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ডিজিটাল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কন্টেন্ট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এর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একটি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তালিকা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প্রস্তুত</a:t>
            </a:r>
            <a:r>
              <a:rPr lang="en-US" sz="4000" b="1" dirty="0" smtClean="0">
                <a:latin typeface="SutonnyMJ" pitchFamily="2" charset="0"/>
              </a:rPr>
              <a:t> </a:t>
            </a:r>
            <a:r>
              <a:rPr lang="en-US" sz="4000" b="1" dirty="0" err="1" smtClean="0">
                <a:latin typeface="SutonnyMJ" pitchFamily="2" charset="0"/>
              </a:rPr>
              <a:t>কর</a:t>
            </a:r>
            <a:r>
              <a:rPr lang="en-US" sz="4000" b="1" dirty="0" smtClean="0">
                <a:latin typeface="SutonnyMJ" pitchFamily="2" charset="0"/>
              </a:rPr>
              <a:t>।</a:t>
            </a:r>
            <a:endParaRPr lang="en-US" sz="4000" b="1" dirty="0">
              <a:latin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কাজ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60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81000"/>
            <a:ext cx="7010400" cy="762000"/>
          </a:xfrm>
          <a:prstGeom prst="round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</a:pPr>
            <a:r>
              <a:rPr lang="en-US" sz="6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endParaRPr lang="en-US" sz="6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74966"/>
            <a:ext cx="2939512" cy="1444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774966"/>
            <a:ext cx="2971800" cy="13908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4" y="1622134"/>
            <a:ext cx="3566494" cy="22996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1628418"/>
            <a:ext cx="3657600" cy="2299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4114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ফটো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4057219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হাতে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আঁকা</a:t>
            </a:r>
            <a:r>
              <a:rPr lang="en-US" sz="2400" dirty="0" smtClean="0"/>
              <a:t> </a:t>
            </a:r>
            <a:r>
              <a:rPr lang="en-US" sz="2400" dirty="0" err="1" smtClean="0"/>
              <a:t>ছবি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012556" y="6288705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কার্টুন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143500" y="6288705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ডায়াগ্রাম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7236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28899"/>
            <a:ext cx="2837148" cy="2261641"/>
          </a:xfrm>
        </p:spPr>
      </p:pic>
      <p:sp>
        <p:nvSpPr>
          <p:cNvPr id="4" name="Rounded Rectangle 3"/>
          <p:cNvSpPr/>
          <p:nvPr/>
        </p:nvSpPr>
        <p:spPr>
          <a:xfrm>
            <a:off x="1828800" y="762000"/>
            <a:ext cx="5486400" cy="1295400"/>
          </a:xfrm>
          <a:prstGeom prst="round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7467600"/>
            <a:ext cx="76200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EA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45138"/>
            <a:ext cx="2692450" cy="2245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2628899"/>
            <a:ext cx="2713969" cy="2261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511913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অডিও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11913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সাউন্ড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0754" y="5119139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মিউজিক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618579"/>
            <a:ext cx="2371725" cy="3048000"/>
          </a:xfrm>
        </p:spPr>
      </p:pic>
      <p:sp>
        <p:nvSpPr>
          <p:cNvPr id="4" name="Rounded Rectangle 3"/>
          <p:cNvSpPr/>
          <p:nvPr/>
        </p:nvSpPr>
        <p:spPr>
          <a:xfrm>
            <a:off x="1828800" y="381000"/>
            <a:ext cx="5486400" cy="762000"/>
          </a:xfrm>
          <a:prstGeom prst="round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7010400"/>
            <a:ext cx="7772400" cy="990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3EA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ক্যামেরায়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ধারণকৃত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অন্তর্ভুক্ত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18579"/>
            <a:ext cx="25146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2459" r="18000"/>
          <a:stretch/>
        </p:blipFill>
        <p:spPr>
          <a:xfrm>
            <a:off x="3398520" y="1639815"/>
            <a:ext cx="249936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953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ডিজিটাল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ক্যামেরা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ভিডিও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4953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মোবাইল</a:t>
            </a:r>
            <a:r>
              <a:rPr lang="en-US" dirty="0" smtClean="0"/>
              <a:t>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ভিডিও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58262" y="49530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ভিডিও</a:t>
            </a:r>
            <a:r>
              <a:rPr lang="en-US" sz="2000" dirty="0" smtClean="0"/>
              <a:t> </a:t>
            </a:r>
            <a:r>
              <a:rPr lang="en-US" sz="2000" dirty="0" err="1" smtClean="0"/>
              <a:t>ক্যামেরা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থেকে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ভিডিও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3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85607"/>
            <a:ext cx="8229600" cy="21435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কন্টেন্টের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828800" y="1028700"/>
            <a:ext cx="5791200" cy="1295400"/>
          </a:xfrm>
          <a:prstGeom prst="round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395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080994"/>
              </p:ext>
            </p:extLst>
          </p:nvPr>
        </p:nvGraphicFramePr>
        <p:xfrm>
          <a:off x="531018" y="1676400"/>
          <a:ext cx="8229600" cy="518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ছবি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/>
                        <a:t>শব্দ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বা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অডিও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ভিডিও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বা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এনিমেটেড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ভিডিও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/>
                        <a:t>টেক্সট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বা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লিখিত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baseline="0" dirty="0" err="1" smtClean="0"/>
                        <a:t>কন্টেন্ট</a:t>
                      </a:r>
                      <a:endParaRPr lang="en-US" sz="2800" dirty="0" smtClean="0"/>
                    </a:p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1833797" y="200025"/>
            <a:ext cx="5791200" cy="685800"/>
          </a:xfrm>
          <a:prstGeom prst="roundRect">
            <a:avLst/>
          </a:prstGeom>
          <a:solidFill>
            <a:srgbClr val="FF66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মূল্যায়ন-2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4357260"/>
            <a:ext cx="2771775" cy="10030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1303"/>
            <a:ext cx="3276600" cy="1143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5659876"/>
            <a:ext cx="2324100" cy="10911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1018" y="1066800"/>
            <a:ext cx="8003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বাম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ছবির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সাথে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লেখা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--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870" y="3055586"/>
            <a:ext cx="1473330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416 0.00578 L 0.30139 0.00578 C 0.36718 0.00578 0.44861 0.10833 0.44861 0.19166 L 0.44861 0.3782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20782 -0.0125 C 0.30139 -0.0176 0.41459 -0.07662 0.4132 -0.11852 L 0.41007 -0.21297 " pathEditMode="relative" rAng="-146557" ptsTypes="FfFF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0.19114 -4.81481E-6 C 0.27673 -4.81481E-6 0.38229 0.06899 0.38229 0.125 L 0.38229 0.25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1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7 -0.08264 L 0.275 -0.08264 C 0.36285 -0.08264 0.47083 -0.16551 0.47083 -0.23264 L 0.47083 -0.38264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000372"/>
            <a:ext cx="59436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572008"/>
            <a:ext cx="832488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অন্যের প্রশংসা করার অভ্যাস গড়ে তুলি।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ose_PNG64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"/>
            <a:ext cx="5000660" cy="32146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8165685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724400" cy="838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67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en-US" sz="67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67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1600200"/>
            <a:ext cx="6781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কামাল উদ্দিন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সহাকারী শিক্ষক ( আইসিটি) 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মিয়া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লতিফুন্নেছা </a:t>
            </a:r>
            <a:r>
              <a:rPr lang="bn-IN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বিদ্যালয়। </a:t>
            </a: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মিয়া বাজার, চৌদ্দগ্রাম, কুমিল্লা ।</a:t>
            </a:r>
            <a:endParaRPr lang="bn-IN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</a:t>
            </a:r>
            <a:r>
              <a:rPr lang="bn-IN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০১৮৪৬৩০৬৫৫৬</a:t>
            </a:r>
            <a:endParaRPr lang="bn-IN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0"/>
            <a:ext cx="2209800" cy="38172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227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447800"/>
            <a:ext cx="5867400" cy="22467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bn-BD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28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যোগাযোগ প্রযুক্তি</a:t>
            </a:r>
            <a:endParaRPr lang="en-US" sz="2800" b="1" dirty="0">
              <a:ln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</a:t>
            </a:r>
            <a:r>
              <a:rPr lang="en-US" sz="2800" b="1" dirty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 smtClean="0">
              <a:ln/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2800" b="1" dirty="0" err="1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endParaRPr lang="en-US" sz="28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457200"/>
            <a:ext cx="37338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bn-BD" sz="4000" b="1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6358118" y="1947683"/>
            <a:ext cx="2819400" cy="21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5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4" y="381000"/>
            <a:ext cx="3352800" cy="23572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603"/>
            <a:ext cx="3283203" cy="2052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67" y="3429000"/>
            <a:ext cx="2473534" cy="2026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3" t="2459" r="18000"/>
          <a:stretch/>
        </p:blipFill>
        <p:spPr>
          <a:xfrm>
            <a:off x="6096000" y="3048000"/>
            <a:ext cx="1741679" cy="2123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458" y="5715000"/>
            <a:ext cx="699353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9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600200"/>
            <a:ext cx="8153400" cy="3429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sz="6000" dirty="0" smtClean="0"/>
              <a:t>আজকের পাঠ, </a:t>
            </a:r>
            <a:br>
              <a:rPr lang="bn-IN" sz="6000" dirty="0" smtClean="0"/>
            </a:br>
            <a:r>
              <a:rPr lang="bn-IN" sz="600" dirty="0" smtClean="0"/>
              <a:t>    </a:t>
            </a:r>
            <a:r>
              <a:rPr lang="bn-IN" sz="6000" dirty="0" smtClean="0"/>
              <a:t>        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4299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458200" cy="4495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কনটেন্ট  কী বলতে পারবে।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wWwRUvj Kb‡U›U Gi বৈশিষ্ট্য  উল্লেখ  Ki‡Z cvi‡e|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Kb‡U›U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 প্রকার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কন্টেন্টের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6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104856"/>
            <a:ext cx="2636157" cy="20796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62" y="4313525"/>
            <a:ext cx="2514600" cy="1819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26" y="1061962"/>
            <a:ext cx="2466975" cy="1977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1962"/>
            <a:ext cx="2190960" cy="2456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3520081"/>
            <a:ext cx="2341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টেক্সট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55377" y="6167436"/>
            <a:ext cx="219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ছবি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616036" y="6167436"/>
            <a:ext cx="219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অডিও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927062" y="3226459"/>
            <a:ext cx="219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ভিডিও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7238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যখন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নামে  ডাকা  হয় তখন কি বলে?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60788" y="985134"/>
            <a:ext cx="200701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SutonnyMJ" pitchFamily="2" charset="0"/>
                <a:cs typeface="SutonnyMJ" pitchFamily="2" charset="0"/>
              </a:rPr>
              <a:t>Kb‡U›U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00800" y="2426239"/>
            <a:ext cx="2667000" cy="34163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কন্টেন্টগুলো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ক্লাসরুমে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I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 কনটেন্ট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4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>
                <a:latin typeface="SutonnyMJ" pitchFamily="2" charset="0"/>
              </a:rPr>
              <a:t>†</a:t>
            </a:r>
            <a:r>
              <a:rPr lang="en-US" sz="4000" dirty="0" err="1">
                <a:latin typeface="SutonnyMJ" pitchFamily="2" charset="0"/>
              </a:rPr>
              <a:t>Kv‡bv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Kb‡U›U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hw</a:t>
            </a:r>
            <a:r>
              <a:rPr lang="en-US" sz="4000" dirty="0" smtClean="0">
                <a:latin typeface="SutonnyMJ" pitchFamily="2" charset="0"/>
              </a:rPr>
              <a:t>`</a:t>
            </a:r>
            <a:r>
              <a:rPr lang="bn-IN" sz="4000" dirty="0" smtClean="0">
                <a:latin typeface="SutonnyMJ" pitchFamily="2" charset="0"/>
              </a:rPr>
              <a:t>- </a:t>
            </a:r>
            <a:r>
              <a:rPr lang="en-US" sz="4000" dirty="0" smtClean="0">
                <a:latin typeface="SutonnyMJ" pitchFamily="2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</a:rPr>
              <a:t>wWwRUvj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DcvË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AvKv‡i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weivR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K‡i,cÖKvwkZ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wKsev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</a:rPr>
              <a:t>†</a:t>
            </a:r>
            <a:r>
              <a:rPr lang="en-US" sz="3600" dirty="0" err="1" smtClean="0">
                <a:latin typeface="SutonnyMJ" pitchFamily="2" charset="0"/>
              </a:rPr>
              <a:t>cÖwiZ</a:t>
            </a:r>
            <a:r>
              <a:rPr lang="bn-IN" sz="3600" dirty="0" smtClean="0">
                <a:latin typeface="SutonnyMJ" pitchFamily="2" charset="0"/>
              </a:rPr>
              <a:t>,</a:t>
            </a:r>
            <a:r>
              <a:rPr lang="en-US" sz="3600" dirty="0" smtClean="0">
                <a:latin typeface="SutonnyMJ" pitchFamily="2" charset="0"/>
              </a:rPr>
              <a:t>M…</a:t>
            </a:r>
            <a:r>
              <a:rPr lang="en-US" sz="3600" dirty="0" err="1" smtClean="0">
                <a:latin typeface="SutonnyMJ" pitchFamily="2" charset="0"/>
              </a:rPr>
              <a:t>nxZ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Zvn‡j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mwUB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wWwRUvj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Kb‡U›U</a:t>
            </a:r>
            <a:r>
              <a:rPr lang="en-US" sz="3600" dirty="0">
                <a:latin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</a:rPr>
              <a:t>Z‡e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</a:rPr>
              <a:t>†</a:t>
            </a:r>
            <a:r>
              <a:rPr lang="en-US" sz="3600" dirty="0" err="1">
                <a:latin typeface="SutonnyMJ" pitchFamily="2" charset="0"/>
              </a:rPr>
              <a:t>mwU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wWwRUvj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GbvjM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h‡Kv‡bv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c×wZ‡ZB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msiw¶Z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cv‡i</a:t>
            </a:r>
            <a:r>
              <a:rPr lang="en-US" sz="3600" dirty="0">
                <a:latin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dirty="0" err="1" smtClean="0">
                <a:latin typeface="SutonnyMJ" pitchFamily="2" charset="0"/>
              </a:rPr>
              <a:t>wWwRUvj</a:t>
            </a:r>
            <a:r>
              <a:rPr lang="en-US" sz="3600" dirty="0" smtClean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Kb‡U›U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Kw¤úDUv‡ii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dvBj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AvKv‡i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A_ev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wWwRUvj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c×wZ‡Z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m¤cÖPvwiZ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n‡Z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cv‡i</a:t>
            </a:r>
            <a:r>
              <a:rPr lang="en-US" sz="3600" dirty="0">
                <a:latin typeface="SutonnyMJ" pitchFamily="2" charset="0"/>
              </a:rPr>
              <a:t>| </a:t>
            </a:r>
            <a:endParaRPr lang="en-US" sz="3600" dirty="0" smtClean="0">
              <a:latin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1491" y="190500"/>
            <a:ext cx="571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SutonnyMJ" pitchFamily="2" charset="0"/>
                <a:cs typeface="SutonnyMJ" pitchFamily="2" charset="0"/>
              </a:rPr>
              <a:t>wWwRUvj Kb‡U›U  Gi ˆewkó¨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0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3733800" cy="84124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IN" dirty="0"/>
              <a:t> </a:t>
            </a:r>
            <a:r>
              <a:rPr lang="bn-IN" dirty="0" smtClean="0"/>
              <a:t>একক কাজ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133600"/>
            <a:ext cx="7086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SutonnyMJ" pitchFamily="2" charset="0"/>
                <a:cs typeface="SutonnyMJ" pitchFamily="2" charset="0"/>
              </a:rPr>
              <a:t>wWwRUvj Kb‡U›U Gi †h †Kvb `yBwU ‰ewkó¨ LvZvq wjL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1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147</TotalTime>
  <Words>320</Words>
  <Application>Microsoft Office PowerPoint</Application>
  <PresentationFormat>On-screen Show (4:3)</PresentationFormat>
  <Paragraphs>76</Paragraphs>
  <Slides>18</Slides>
  <Notes>2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স্বাগতম</vt:lpstr>
      <vt:lpstr> উপস্থাপনায় </vt:lpstr>
      <vt:lpstr>PowerPoint Presentation</vt:lpstr>
      <vt:lpstr>PowerPoint Presentation</vt:lpstr>
      <vt:lpstr> আজকের পাঠ,               ডিজিটাল কন্টেন্ট </vt:lpstr>
      <vt:lpstr>PowerPoint Presentation</vt:lpstr>
      <vt:lpstr>PowerPoint Presentation</vt:lpstr>
      <vt:lpstr>PowerPoint Presentation</vt:lpstr>
      <vt:lpstr> একক কাজ</vt:lpstr>
      <vt:lpstr>PowerPoint Presentation</vt:lpstr>
      <vt:lpstr>PowerPoint Presentation</vt:lpstr>
      <vt:lpstr>জোড়ায়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CCZ</dc:creator>
  <cp:lastModifiedBy>Windows User</cp:lastModifiedBy>
  <cp:revision>35</cp:revision>
  <dcterms:created xsi:type="dcterms:W3CDTF">2019-05-16T17:04:22Z</dcterms:created>
  <dcterms:modified xsi:type="dcterms:W3CDTF">2020-09-28T07:36:18Z</dcterms:modified>
</cp:coreProperties>
</file>