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5" r:id="rId4"/>
    <p:sldId id="273" r:id="rId5"/>
    <p:sldId id="274" r:id="rId6"/>
    <p:sldId id="284" r:id="rId7"/>
    <p:sldId id="283" r:id="rId8"/>
    <p:sldId id="287" r:id="rId9"/>
    <p:sldId id="276" r:id="rId10"/>
    <p:sldId id="277" r:id="rId11"/>
    <p:sldId id="280" r:id="rId12"/>
    <p:sldId id="278" r:id="rId13"/>
    <p:sldId id="28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D5C16-A6BE-4B4D-8246-B8368474DE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565B2E-F15C-4FD1-9844-9933FD9A37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1A2D8-00B3-4F03-8FEF-F4226C6A1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CA2AC-F9BD-43C0-9096-7746ED07F578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EDEE8-CE79-418E-AB3B-D1408BA48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B953A-B65F-42A4-9D11-3F8666B81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1B4B-9C9F-415C-ABD9-28F6FD3D9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32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067F9-9C26-41E5-AE6C-C26A78FC5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4D926A-E647-4A60-82AD-2A314459F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5F7E1-9578-4B63-A2B4-71713CF24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CA2AC-F9BD-43C0-9096-7746ED07F578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23405-719C-42AB-A440-33159E6A6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E870E-10C9-439B-87BB-DD0F07733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1B4B-9C9F-415C-ABD9-28F6FD3D9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1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14E2C7-3AB8-4596-9C31-1A02230FA4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7E3368-A981-4983-8DFC-4FDB8C1B8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E20FA-F603-4BFB-9310-BF4AA184F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CA2AC-F9BD-43C0-9096-7746ED07F578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384BB-C5A0-44B0-BEDD-1382EA86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2EFB4-3F5A-4180-8BBA-16AD14781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1B4B-9C9F-415C-ABD9-28F6FD3D9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35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5144E-3840-4132-8982-1CEEB66EC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86686-A4F6-440E-9952-8EF9C09E2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79488-1698-464C-88FC-2C06F642A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CA2AC-F9BD-43C0-9096-7746ED07F578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4689B-E533-421E-81D0-A073DE94C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F57C5-6130-4908-AB04-92F90A524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1B4B-9C9F-415C-ABD9-28F6FD3D9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2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5AD43-E728-418E-A4EC-BDEF8029C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820CDA-6ED2-4CDD-9C02-65B92E8A0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AC023-8F0F-40AF-8321-254325A10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CA2AC-F9BD-43C0-9096-7746ED07F578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4AC5F-12F4-4D58-A0FD-962FF732F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1D297-3532-48D7-B58A-7AB71B804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1B4B-9C9F-415C-ABD9-28F6FD3D9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25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11AA5-3FD0-4B7A-90C5-39F8AE30E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591B8-E7B1-4E03-903E-71C77C4A85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066964-9C92-479C-8EF4-5D24F0B386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34362-1315-4F42-83BA-295A32FDA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CA2AC-F9BD-43C0-9096-7746ED07F578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BFC8C-39E0-495C-A1CC-0A0968AEB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49CCB-DED0-4203-A33B-57363F94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1B4B-9C9F-415C-ABD9-28F6FD3D9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29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FE7A0-22A2-4DA9-BC77-6DD269134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2A30B-5581-4FE0-B727-42FC88F32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286BFC-C770-45DE-8041-FC7B1EBE45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5C41DF-7E6B-4DF5-8779-237EA89540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871922-7CE4-4EF2-891D-723E7A255C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2E2491-A899-4B72-AD29-C6349CEA6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CA2AC-F9BD-43C0-9096-7746ED07F578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5069DF-6FD3-4157-9E6D-06A670A2A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CF00E8-DC13-4ACB-A344-B96F9C440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1B4B-9C9F-415C-ABD9-28F6FD3D9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68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09FA7-0A82-4D49-ABB8-52B603B62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9E16F-3037-4EB1-BA1C-8F229E3C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CA2AC-F9BD-43C0-9096-7746ED07F578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EECFC6-9909-455C-9D67-96E1BF010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69694C-06C0-4332-9440-D768E39E2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1B4B-9C9F-415C-ABD9-28F6FD3D9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9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190D85-EE66-4989-8944-19A496016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CA2AC-F9BD-43C0-9096-7746ED07F578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7869E3-728C-4288-82B7-AE7228016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A66F63-3529-4596-AFBD-541CB92F8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1B4B-9C9F-415C-ABD9-28F6FD3D9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49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C2F70-D86B-4173-A508-BA6DF324E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7ED1A-7D1C-4EC6-A108-E2E13606B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607E24-EBD7-49B8-9B01-DCF8763641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AFFB53-9663-4475-9468-A816F9147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CA2AC-F9BD-43C0-9096-7746ED07F578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B438A7-20B1-423D-B80A-3FD924AE5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653A41-389B-411D-857D-49123EDB1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1B4B-9C9F-415C-ABD9-28F6FD3D9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8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EFEC9-7C2E-4031-8DE4-0C0D5AE76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3637A1-B2F3-4250-AC5B-14239DB3AE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D25225-0286-4996-9C39-BBDDAEA76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7BAFF6-1C3A-4AE1-A076-1D232BC08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CA2AC-F9BD-43C0-9096-7746ED07F578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CE3842-B6FD-4B6B-9A1F-7BF1C9339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809A0A-604A-4496-B9E3-7498E718E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11B4B-9C9F-415C-ABD9-28F6FD3D9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88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14B341-8C8B-4301-9B55-F310725D5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1DE166-B842-4615-9B43-86EAD9320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D2598-4312-4CE2-85C2-5D9A1A0B9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CA2AC-F9BD-43C0-9096-7746ED07F578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11CF0-016D-4B62-88BE-DBA5516AD6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5BDD2-3C94-4FE4-8535-C072ACC1E9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11B4B-9C9F-415C-ABD9-28F6FD3D9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94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arden-flowers-galle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885070"/>
            <a:ext cx="8534400" cy="4724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1828800" y="248529"/>
            <a:ext cx="8458200" cy="1447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 ফুলেল শুভেচ্ছা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3276600" y="304800"/>
            <a:ext cx="5410200" cy="1295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5715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800" b="1" dirty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9800" y="1676400"/>
            <a:ext cx="3200400" cy="3505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দলঃ ১</a:t>
            </a:r>
          </a:p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সমুচার চারদিকে ঘিরতে কয়টি সরল রেখার প্রয়োজন।</a:t>
            </a:r>
            <a:endParaRPr lang="bn-BD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81800" y="1676400"/>
            <a:ext cx="3200400" cy="3505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দলঃ ২</a:t>
            </a:r>
          </a:p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বইয়ের চারদিকে ঘিরতে কয়টি সরল রেখার প্রয়োজন।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09800" y="5486400"/>
            <a:ext cx="3124200" cy="990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তিনটি সরল রেখা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81800" y="5486400"/>
            <a:ext cx="3124200" cy="990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চারটি সরল রেখা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7004" y="152400"/>
            <a:ext cx="11582400" cy="685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ত্রিভুজ ও চতুর্ভুজ আকার আকৃতি গুলো ভিন্ন ভিন্ন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র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ং কর।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4600" y="838200"/>
            <a:ext cx="7696200" cy="510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iamond 3"/>
          <p:cNvSpPr/>
          <p:nvPr/>
        </p:nvSpPr>
        <p:spPr>
          <a:xfrm flipV="1">
            <a:off x="2667000" y="3048000"/>
            <a:ext cx="2209800" cy="243840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Merge 4"/>
          <p:cNvSpPr/>
          <p:nvPr/>
        </p:nvSpPr>
        <p:spPr>
          <a:xfrm>
            <a:off x="3352800" y="1295400"/>
            <a:ext cx="1752600" cy="1676400"/>
          </a:xfrm>
          <a:prstGeom prst="flowChartMerg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/>
          <p:cNvSpPr/>
          <p:nvPr/>
        </p:nvSpPr>
        <p:spPr>
          <a:xfrm>
            <a:off x="5943600" y="1295400"/>
            <a:ext cx="1600200" cy="1828800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8686800" y="3657600"/>
            <a:ext cx="1371600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5410200" y="3886200"/>
            <a:ext cx="2286000" cy="15240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>
          <a:xfrm>
            <a:off x="8610600" y="1219200"/>
            <a:ext cx="1524000" cy="18288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3352800" y="96130"/>
            <a:ext cx="5257800" cy="1371600"/>
          </a:xfrm>
          <a:prstGeom prst="flowChartPunchedTap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1676400"/>
            <a:ext cx="8458200" cy="495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ডটগুলো সংযুক্ত করে ত্রিভুজ ও চতুর্ভুজ আঁক</a:t>
            </a:r>
          </a:p>
          <a:p>
            <a:pPr algn="ctr"/>
            <a:endParaRPr lang="bn-BD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276600" y="4648200"/>
            <a:ext cx="1524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76600" y="5486400"/>
            <a:ext cx="1524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191000" y="4648200"/>
            <a:ext cx="1524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91000" y="5486400"/>
            <a:ext cx="1524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62600" y="4572000"/>
            <a:ext cx="1524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334000" y="5410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248400" y="5410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467600" y="4572000"/>
            <a:ext cx="1524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382001" y="4800600"/>
            <a:ext cx="1219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086600" y="5486400"/>
            <a:ext cx="1524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077200" y="5715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9601200" y="4572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9220200" y="5638800"/>
            <a:ext cx="1524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flipV="1">
            <a:off x="10058400" y="5638800"/>
            <a:ext cx="1524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762001"/>
            <a:ext cx="8610600" cy="48767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581400" y="1524000"/>
            <a:ext cx="5029200" cy="3352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dirty="0"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BDF40811-84D9-4C9E-8413-313C42D31644}"/>
              </a:ext>
            </a:extLst>
          </p:cNvPr>
          <p:cNvSpPr/>
          <p:nvPr/>
        </p:nvSpPr>
        <p:spPr>
          <a:xfrm>
            <a:off x="3662290" y="1547446"/>
            <a:ext cx="4923692" cy="3319975"/>
          </a:xfrm>
          <a:prstGeom prst="frame">
            <a:avLst>
              <a:gd name="adj1" fmla="val 27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5000" y="457200"/>
            <a:ext cx="8382000" cy="5867400"/>
          </a:xfrm>
          <a:prstGeom prst="roundRect">
            <a:avLst>
              <a:gd name="adj" fmla="val 0"/>
            </a:avLst>
          </a:prstGeom>
          <a:solidFill>
            <a:schemeClr val="bg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পরিচিত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7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 এম মাহাবুবুর রহমান</a:t>
            </a:r>
            <a:endParaRPr lang="bn-BD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সহকারি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endParaRPr lang="bn-IN" sz="4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 রাণিরবাজার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প্রা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ঃ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amucha.jpg"/>
          <p:cNvPicPr>
            <a:picLocks noChangeAspect="1"/>
          </p:cNvPicPr>
          <p:nvPr/>
        </p:nvPicPr>
        <p:blipFill>
          <a:blip r:embed="rId2"/>
          <a:srcRect l="19718" r="19718"/>
          <a:stretch>
            <a:fillRect/>
          </a:stretch>
        </p:blipFill>
        <p:spPr>
          <a:xfrm>
            <a:off x="1752600" y="685800"/>
            <a:ext cx="3886200" cy="3962400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2971800" y="5105400"/>
            <a:ext cx="1524000" cy="121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সমুচা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 descr="blackboar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7840" y="1104900"/>
            <a:ext cx="4937760" cy="30861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6705600" y="5029200"/>
            <a:ext cx="3124200" cy="121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ব্ল্যাক বোর্ড </a:t>
            </a:r>
            <a:endParaRPr lang="en-US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81200" y="419100"/>
            <a:ext cx="8229600" cy="60198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ঘোষণা 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8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জ্যামিতিক আকৃতি</a:t>
            </a:r>
          </a:p>
          <a:p>
            <a:pPr algn="ctr"/>
            <a:r>
              <a:rPr lang="bn-BD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(চতুর্ভুজ ও ত্রিভুজ)</a:t>
            </a: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790700" y="304800"/>
            <a:ext cx="8610600" cy="6248400"/>
          </a:xfrm>
          <a:prstGeom prst="rect">
            <a:avLst/>
          </a:prstGeom>
          <a:solidFill>
            <a:schemeClr val="bg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bn-IN" sz="8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8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২৭.২.১ </a:t>
            </a: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চতুর্ভুজ ও ত্রিভুজ জ্যামিতিক আকৃতি গুলো শনাক্ত করতে পারবে।</a:t>
            </a:r>
            <a:endParaRPr lang="bn-IN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২৭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  চতুর্ভুজ ও ত্রিভুজ আকৃতি গুলো ব্যবহার করে ছবি আকতে পারবে</a:t>
            </a:r>
            <a:r>
              <a:rPr lang="bn-IN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much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609600"/>
            <a:ext cx="5638800" cy="39624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5410200" y="4876800"/>
            <a:ext cx="23622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latin typeface="NikoshBAN" pitchFamily="2" charset="0"/>
                <a:cs typeface="NikoshBAN" pitchFamily="2" charset="0"/>
              </a:rPr>
              <a:t>সমুচা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495800" y="4343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153400" y="4343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19800" y="533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0" y="4494212"/>
            <a:ext cx="36576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5348428" y="1419506"/>
            <a:ext cx="3729178" cy="218556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 flipV="1">
            <a:off x="4648201" y="723899"/>
            <a:ext cx="1409700" cy="36957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410200" y="4876800"/>
            <a:ext cx="2362200" cy="12954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ত্রিভুজ 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838200"/>
            <a:ext cx="5410200" cy="56388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8229600" y="1524000"/>
            <a:ext cx="2133600" cy="1524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বই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229600" y="1524000"/>
            <a:ext cx="2133600" cy="15240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চতুর্ভুজ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Connector 5"/>
          <p:cNvSpPr/>
          <p:nvPr/>
        </p:nvSpPr>
        <p:spPr>
          <a:xfrm flipH="1" flipV="1">
            <a:off x="4114800" y="6324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 flipH="1" flipV="1">
            <a:off x="1752600" y="1600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4953000" y="609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7772400" y="4114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191000" y="4191000"/>
            <a:ext cx="3603718" cy="22321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V="1">
            <a:off x="4724401" y="990600"/>
            <a:ext cx="3451318" cy="28417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 flipV="1">
            <a:off x="1882682" y="685800"/>
            <a:ext cx="3070318" cy="9367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723899" y="2933700"/>
            <a:ext cx="4648200" cy="2286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amucha.jpg"/>
          <p:cNvPicPr>
            <a:picLocks noChangeAspect="1"/>
          </p:cNvPicPr>
          <p:nvPr/>
        </p:nvPicPr>
        <p:blipFill>
          <a:blip r:embed="rId2"/>
          <a:srcRect l="20270" r="22973"/>
          <a:stretch>
            <a:fillRect/>
          </a:stretch>
        </p:blipFill>
        <p:spPr>
          <a:xfrm>
            <a:off x="2667000" y="1066801"/>
            <a:ext cx="1981200" cy="2243137"/>
          </a:xfrm>
          <a:prstGeom prst="rect">
            <a:avLst/>
          </a:prstGeom>
        </p:spPr>
      </p:pic>
      <p:pic>
        <p:nvPicPr>
          <p:cNvPr id="4" name="Picture 3" descr="book2.jpg"/>
          <p:cNvPicPr>
            <a:picLocks noChangeAspect="1"/>
          </p:cNvPicPr>
          <p:nvPr/>
        </p:nvPicPr>
        <p:blipFill>
          <a:blip r:embed="rId3" cstate="print"/>
          <a:srcRect r="3548" b="3750"/>
          <a:stretch>
            <a:fillRect/>
          </a:stretch>
        </p:blipFill>
        <p:spPr>
          <a:xfrm>
            <a:off x="7010400" y="3886200"/>
            <a:ext cx="2514600" cy="194271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1" y="4114800"/>
            <a:ext cx="176800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 descr="laptop1.png"/>
          <p:cNvPicPr>
            <a:picLocks noChangeAspect="1"/>
          </p:cNvPicPr>
          <p:nvPr/>
        </p:nvPicPr>
        <p:blipFill>
          <a:blip r:embed="rId5" cstate="print"/>
          <a:srcRect l="8333" r="8333" b="25118"/>
          <a:stretch>
            <a:fillRect/>
          </a:stretch>
        </p:blipFill>
        <p:spPr>
          <a:xfrm>
            <a:off x="6781800" y="914400"/>
            <a:ext cx="2286000" cy="14478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438400" y="3124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15000" y="4572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057400" y="838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81600" y="762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858000" y="3657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906000" y="914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657600" y="3810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648200" y="5943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514600" y="601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800600" y="3124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581400" y="914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677400" y="3962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077200" y="3657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763000" y="5867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781800" y="5334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9144000" y="762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553200" y="762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9144000" y="243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553200" y="243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9753600" y="5943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181600" y="1828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286000" y="2133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438400" y="480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905000" y="0"/>
            <a:ext cx="8382000" cy="6858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ডটগুলো সংযুক্ত করে আর্কৃতি অংকন করি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 5"/>
          <p:cNvSpPr/>
          <p:nvPr/>
        </p:nvSpPr>
        <p:spPr>
          <a:xfrm>
            <a:off x="2667000" y="1828800"/>
            <a:ext cx="2743200" cy="1066800"/>
          </a:xfrm>
          <a:prstGeom prst="parallelogram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867400" y="1600200"/>
            <a:ext cx="1676400" cy="1295400"/>
          </a:xfrm>
          <a:prstGeom prst="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apezoid 7"/>
          <p:cNvSpPr/>
          <p:nvPr/>
        </p:nvSpPr>
        <p:spPr>
          <a:xfrm>
            <a:off x="8077200" y="1676400"/>
            <a:ext cx="1371600" cy="1219200"/>
          </a:xfrm>
          <a:prstGeom prst="trapezoi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>
          <a:xfrm>
            <a:off x="2895600" y="3429000"/>
            <a:ext cx="1828800" cy="2133600"/>
          </a:xfrm>
          <a:prstGeom prst="rt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>
            <a:off x="4876800" y="3429000"/>
            <a:ext cx="2590800" cy="1981200"/>
          </a:xfrm>
          <a:prstGeom prst="flowChartProcess">
            <a:avLst/>
          </a:prstGeom>
          <a:noFill/>
          <a:ln w="38100">
            <a:solidFill>
              <a:srgbClr val="7030A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Merge 10"/>
          <p:cNvSpPr/>
          <p:nvPr/>
        </p:nvSpPr>
        <p:spPr>
          <a:xfrm>
            <a:off x="8077200" y="3581400"/>
            <a:ext cx="1828800" cy="1981200"/>
          </a:xfrm>
          <a:prstGeom prst="flowChartMerg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nip Same Side Corner Rectangle 11"/>
          <p:cNvSpPr/>
          <p:nvPr/>
        </p:nvSpPr>
        <p:spPr>
          <a:xfrm>
            <a:off x="2133600" y="152400"/>
            <a:ext cx="7924800" cy="1066800"/>
          </a:xfrm>
          <a:prstGeom prst="snip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চতুর্ভুজ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খুঁ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জে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132</Words>
  <Application>Microsoft Office PowerPoint</Application>
  <PresentationFormat>Widescreen</PresentationFormat>
  <Paragraphs>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 M. MAHABUBUR RAHAMAN SHIBLU</dc:creator>
  <cp:lastModifiedBy>S. M. MAHABUBUR RAHAMAN SHIBLU</cp:lastModifiedBy>
  <cp:revision>3</cp:revision>
  <dcterms:created xsi:type="dcterms:W3CDTF">2020-09-28T12:43:39Z</dcterms:created>
  <dcterms:modified xsi:type="dcterms:W3CDTF">2020-09-28T13:10:10Z</dcterms:modified>
</cp:coreProperties>
</file>