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69" r:id="rId4"/>
    <p:sldId id="270" r:id="rId5"/>
    <p:sldId id="268" r:id="rId6"/>
    <p:sldId id="265" r:id="rId7"/>
    <p:sldId id="257" r:id="rId8"/>
    <p:sldId id="262" r:id="rId9"/>
    <p:sldId id="258" r:id="rId10"/>
    <p:sldId id="259" r:id="rId11"/>
    <p:sldId id="260" r:id="rId12"/>
    <p:sldId id="261" r:id="rId13"/>
    <p:sldId id="263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7092B-1434-402A-B4EF-C3F973A4181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4CB3B-4601-4A39-BB4E-E989F1FDA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70764" y="1"/>
            <a:ext cx="9314764" cy="698057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704856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latin typeface="SutonnyMJ" pitchFamily="2" charset="0"/>
              </a:rPr>
              <a:t>                  </a:t>
            </a:r>
            <a:r>
              <a:rPr lang="en-GB" sz="10400" dirty="0" smtClean="0">
                <a:latin typeface="SutonnyMJ" pitchFamily="2" charset="0"/>
              </a:rPr>
              <a:t>         </a:t>
            </a:r>
            <a:r>
              <a:rPr lang="en-GB" sz="10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GB" sz="10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104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0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بسم الله الرحمن الرحيم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GB" sz="7200" dirty="0" err="1" smtClean="0">
                <a:latin typeface="NikoshBAN" pitchFamily="2" charset="0"/>
                <a:cs typeface="NikoshBAN" pitchFamily="2" charset="0"/>
              </a:rPr>
              <a:t>হাদিসের</a:t>
            </a:r>
            <a:r>
              <a:rPr lang="en-GB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7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এই হাদিসটি সহিহ বুখারির সর্বপ্রথম হাদিস।</a:t>
            </a:r>
          </a:p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মানুষের সকল কাজ নিয়তের সাথে সংশ্লিষ্ট।</a:t>
            </a:r>
          </a:p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নিয়ত বা উদ্দেশ্য ছাড়া মানুষ কোনো কাজই করেনা।</a:t>
            </a:r>
          </a:p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নেক নিয়তে কোনো কাজ করে ব্যর্থ হলেও সে তার জন্য পুরস্কার পাবে।</a:t>
            </a:r>
          </a:p>
          <a:p>
            <a:pPr>
              <a:buNone/>
            </a:pP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খারাপ উদ্দেশ্যে কোনো কাজ করলেও তাতে তার কোনো সওয়াব হবেনা ।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GB" sz="3600" dirty="0" smtClean="0">
                <a:latin typeface="NikoshBAN" pitchFamily="2" charset="0"/>
                <a:cs typeface="NikoshBAN" pitchFamily="2" charset="0"/>
              </a:rPr>
            </a:br>
            <a:r>
              <a:rPr lang="en-GB" sz="6600" dirty="0" err="1" smtClean="0">
                <a:latin typeface="NikoshBAN" pitchFamily="2" charset="0"/>
                <a:cs typeface="NikoshBAN" pitchFamily="2" charset="0"/>
              </a:rPr>
              <a:t>হাদিসের</a:t>
            </a:r>
            <a:r>
              <a:rPr lang="en-GB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6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as-IN" sz="6600" dirty="0" smtClean="0">
                <a:latin typeface="NikoshBAN" pitchFamily="2" charset="0"/>
                <a:cs typeface="NikoshBAN" pitchFamily="2" charset="0"/>
              </a:rPr>
            </a:b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কাজের উদ্দেশ্য বা লক্ষ্যকে নিয়ত বলা হয়।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নিয়তের উপরেই কাজের সফলতা নির্ভর করে।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নিয়ত যদি ভালো হয় তবে ব্য</a:t>
            </a:r>
            <a:r>
              <a:rPr lang="en-GB" dirty="0" smtClean="0">
                <a:latin typeface="NikoshBAN" pitchFamily="2" charset="0"/>
                <a:cs typeface="NikoshBAN" pitchFamily="2" charset="0"/>
              </a:rPr>
              <a:t>া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ক্তি উত্তম প্রতিদান লাভ করবে।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নিয়ত যদি খারাপ হয় তবে ভালো কাজ করেও কোনো সওয়াব পাবেনা।</a:t>
            </a: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আল্লাহ তায়ালা মানুষের বাহ্যিক আমলের সাথে সাথে অন্তরের অবস্থাও ল</a:t>
            </a:r>
            <a:r>
              <a:rPr lang="en-GB" dirty="0" err="1" smtClean="0">
                <a:latin typeface="NikoshBAN" pitchFamily="2" charset="0"/>
                <a:cs typeface="NikoshBAN" pitchFamily="2" charset="0"/>
              </a:rPr>
              <a:t>ক্ষ্য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 করেন।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বুখারি শরিফের সর্বপ্রথম হাদিস কোনটি ?</a:t>
            </a:r>
          </a:p>
          <a:p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হাদিস কাকে বলে?</a:t>
            </a:r>
          </a:p>
          <a:p>
            <a:r>
              <a:rPr lang="ar-SA" sz="4800" dirty="0" smtClean="0">
                <a:latin typeface="NikoshBAN" pitchFamily="2" charset="0"/>
              </a:rPr>
              <a:t>النيات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শব্দের অর্থ কি ?</a:t>
            </a:r>
            <a:endParaRPr lang="as-IN" sz="4800" dirty="0" err="1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 rad="101600">
              <a:srgbClr val="00B050">
                <a:alpha val="60000"/>
              </a:srgbClr>
            </a:glow>
          </a:effectLst>
        </p:spPr>
        <p:txBody>
          <a:bodyPr>
            <a:noAutofit/>
          </a:bodyPr>
          <a:lstStyle/>
          <a:p>
            <a:r>
              <a:rPr lang="as-IN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GB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GB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নিয়ত সম্পর্কিত হাদিসটি অনুবাদ সহ লিখে একটি পোস্টার তৈরি করবে।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75009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GB" sz="7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GB" sz="96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GB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96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Moitree_000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4320480" cy="432048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মিজানুর রহমান </a:t>
            </a:r>
          </a:p>
          <a:p>
            <a:pPr algn="ctr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এ এ টি এম বহুমূখী উচ্চ বিদ্যালয় </a:t>
            </a:r>
            <a:r>
              <a:rPr lang="as-IN" sz="4300" dirty="0" smtClean="0">
                <a:latin typeface="NikoshBAN" pitchFamily="2" charset="0"/>
                <a:cs typeface="NikoshBAN" pitchFamily="2" charset="0"/>
              </a:rPr>
              <a:t>শমশেরনগর,কমলগঞ্জ, মৌলভীবাজার </a:t>
            </a:r>
            <a:r>
              <a:rPr lang="en-GB" sz="43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4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as-IN" sz="4800" dirty="0" err="1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83152" cy="4320480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as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GB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as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একটি ছবি দেখি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500" y="260648"/>
            <a:ext cx="8892988" cy="576064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s-IN" sz="5400" b="1" dirty="0" smtClean="0">
                <a:latin typeface="NikoshBAN" pitchFamily="2" charset="0"/>
                <a:cs typeface="NikoshBAN" pitchFamily="2" charset="0"/>
              </a:rPr>
              <a:t>আজ আমাদের পাঠের বিষয়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04056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নবম শ্রেণি</a:t>
            </a:r>
          </a:p>
          <a:p>
            <a:pPr algn="ctr">
              <a:buNone/>
            </a:pPr>
            <a:r>
              <a:rPr lang="en-GB" sz="5400" dirty="0" smtClean="0">
                <a:latin typeface="NikoshBAN" pitchFamily="2" charset="0"/>
                <a:cs typeface="NikoshBAN" pitchFamily="2" charset="0"/>
              </a:rPr>
              <a:t>২য়-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 অধ্যায় </a:t>
            </a:r>
          </a:p>
          <a:p>
            <a:pPr algn="ctr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পাঠ -</a:t>
            </a:r>
            <a:r>
              <a:rPr lang="en-GB" sz="6000" dirty="0" smtClean="0">
                <a:latin typeface="NikoshBAN" pitchFamily="2" charset="0"/>
                <a:cs typeface="NikoshBAN" pitchFamily="2" charset="0"/>
              </a:rPr>
              <a:t>12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GB" sz="5400" dirty="0" smtClean="0">
                <a:latin typeface="NikoshBAN" pitchFamily="2" charset="0"/>
                <a:cs typeface="NikoshBAN" pitchFamily="2" charset="0"/>
              </a:rPr>
              <a:t> -০১</a:t>
            </a:r>
          </a:p>
          <a:p>
            <a:pPr algn="ctr">
              <a:buNone/>
            </a:pPr>
            <a:r>
              <a:rPr lang="en-GB" sz="5400" dirty="0" err="1" smtClean="0">
                <a:latin typeface="NikoshBAN" pitchFamily="2" charset="0"/>
                <a:cs typeface="NikoshBAN" pitchFamily="2" charset="0"/>
              </a:rPr>
              <a:t>নিয়ত</a:t>
            </a:r>
            <a:r>
              <a:rPr lang="en-GB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  <p:pic>
        <p:nvPicPr>
          <p:cNvPr id="10" name="Content Placeholder 9" descr="Screenshot_2018-06-22-19-30-14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4275160" cy="5073427"/>
          </a:xfr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72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s-IN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 হা</a:t>
            </a:r>
            <a:r>
              <a:rPr lang="en-GB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দিসের</a:t>
            </a:r>
            <a:r>
              <a:rPr lang="as-IN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শ</a:t>
            </a:r>
            <a:r>
              <a:rPr lang="en-GB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াব্দিক</a:t>
            </a:r>
            <a:r>
              <a:rPr lang="en-GB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ও পা</a:t>
            </a:r>
            <a:r>
              <a:rPr lang="en-GB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রিভাষিক</a:t>
            </a:r>
            <a:r>
              <a:rPr lang="as-IN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অর্থ বলতে পারবে।</a:t>
            </a:r>
          </a:p>
          <a:p>
            <a:pPr>
              <a:buNone/>
            </a:pPr>
            <a:r>
              <a:rPr lang="as-IN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 হা</a:t>
            </a:r>
            <a:r>
              <a:rPr lang="en-GB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দিসের</a:t>
            </a:r>
            <a:r>
              <a:rPr lang="as-IN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as-IN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করতে পারবে।</a:t>
            </a:r>
          </a:p>
          <a:p>
            <a:pPr>
              <a:buNone/>
            </a:pPr>
            <a:r>
              <a:rPr lang="as-IN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 হা</a:t>
            </a:r>
            <a:r>
              <a:rPr lang="en-GB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দিসের</a:t>
            </a:r>
            <a:r>
              <a:rPr lang="as-IN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as-IN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বর্ণনা করতে পারবে।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হা</a:t>
            </a:r>
            <a:r>
              <a:rPr lang="en-GB" sz="7200" dirty="0" err="1" smtClean="0">
                <a:latin typeface="NikoshBAN" pitchFamily="2" charset="0"/>
                <a:cs typeface="NikoshBAN" pitchFamily="2" charset="0"/>
              </a:rPr>
              <a:t>দিসের</a:t>
            </a: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 শ</a:t>
            </a:r>
            <a:r>
              <a:rPr lang="en-GB" sz="7200" dirty="0" err="1" smtClean="0">
                <a:latin typeface="NikoshBAN" pitchFamily="2" charset="0"/>
                <a:cs typeface="NikoshBAN" pitchFamily="2" charset="0"/>
              </a:rPr>
              <a:t>াব্দিক</a:t>
            </a:r>
            <a:r>
              <a:rPr lang="as-IN" sz="7200" dirty="0" smtClean="0">
                <a:latin typeface="NikoshBAN" pitchFamily="2" charset="0"/>
                <a:cs typeface="NikoshBAN" pitchFamily="2" charset="0"/>
              </a:rPr>
              <a:t> অর্থ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ar-SA" sz="5400" dirty="0" smtClean="0">
                <a:latin typeface="NikoshBAN" pitchFamily="2" charset="0"/>
              </a:rPr>
              <a:t>انما    </a:t>
            </a:r>
            <a:r>
              <a:rPr lang="en-GB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প্রকৃতপক্ষে,আসলে ,বস্তুত</a:t>
            </a:r>
          </a:p>
          <a:p>
            <a:pPr algn="ctr">
              <a:buNone/>
            </a:pPr>
            <a:r>
              <a:rPr lang="ar-SA" sz="5400" dirty="0" smtClean="0">
                <a:latin typeface="NikoshBAN" pitchFamily="2" charset="0"/>
              </a:rPr>
              <a:t>الاعمال   </a:t>
            </a:r>
            <a:r>
              <a:rPr lang="en-GB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আমলসমূহ, কর্মসমূহ</a:t>
            </a:r>
            <a:endParaRPr lang="en-GB" sz="5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ar-SA" sz="5400" dirty="0" smtClean="0">
                <a:latin typeface="NikoshBAN" pitchFamily="2" charset="0"/>
              </a:rPr>
              <a:t>النيات </a:t>
            </a:r>
            <a:r>
              <a:rPr lang="en-GB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নিয়ত, সংকল্প ,উদ্দ্যেশ্য।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s-IN" sz="6600" dirty="0" smtClean="0">
                <a:latin typeface="NikoshBAN" pitchFamily="2" charset="0"/>
                <a:cs typeface="NikoshBAN" pitchFamily="2" charset="0"/>
              </a:rPr>
              <a:t>হাদিস কাকে বলে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হাদিস অর্থ কথা বা বাণী।</a:t>
            </a:r>
          </a:p>
          <a:p>
            <a:pPr algn="ctr">
              <a:buNone/>
            </a:pP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    ইসলামি  পরিভাষায় হাদিস বলতে মহানবি হযরত মোহাম্মদ (সাঃ) এর বাণী ,কর্ম ও মৌনসম্মতিকে বুঝায়।</a:t>
            </a: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হা</a:t>
            </a:r>
            <a:r>
              <a:rPr lang="en-GB" sz="6000" dirty="0" err="1" smtClean="0">
                <a:latin typeface="NikoshBAN" pitchFamily="2" charset="0"/>
                <a:cs typeface="NikoshBAN" pitchFamily="2" charset="0"/>
              </a:rPr>
              <a:t>দিসের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 পারভিাষিক </a:t>
            </a:r>
            <a:r>
              <a:rPr lang="en-GB" sz="6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ar-SA" sz="4400" dirty="0" smtClean="0">
                <a:latin typeface="NikoshBAN" pitchFamily="2" charset="0"/>
              </a:rPr>
              <a:t> انما الاعمال بالنيات</a:t>
            </a:r>
            <a:r>
              <a:rPr lang="en-GB" sz="4400" dirty="0" smtClean="0">
                <a:latin typeface="NikoshBAN" pitchFamily="2" charset="0"/>
              </a:rPr>
              <a:t>			</a:t>
            </a:r>
            <a:endParaRPr lang="ar-SA" sz="4400" dirty="0" smtClean="0">
              <a:latin typeface="NikoshBAN" pitchFamily="2" charset="0"/>
            </a:endParaRPr>
          </a:p>
          <a:p>
            <a:pPr>
              <a:buNone/>
            </a:pP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অর্থঃ “প্রকৃতপক্ষে সকল কাজ (এর ফলাফল ) নিয়তের উপর নির্ভরশীল।” (বুখারি)</a:t>
            </a:r>
            <a:endParaRPr lang="en-GB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266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بسم الله الرحمن الرحيم</vt:lpstr>
      <vt:lpstr>শিক্ষক পরিচিতি</vt:lpstr>
      <vt:lpstr> এসো আমরা একটি ছবি দেখি</vt:lpstr>
      <vt:lpstr>Slide 4</vt:lpstr>
      <vt:lpstr>আজ আমাদের পাঠের বিষয়</vt:lpstr>
      <vt:lpstr>শিখনফল</vt:lpstr>
      <vt:lpstr>হাদিসের শাব্দিক অর্থ </vt:lpstr>
      <vt:lpstr>হাদিস কাকে বলে</vt:lpstr>
      <vt:lpstr>হাদিসের পারভিাষিক অর্থ</vt:lpstr>
      <vt:lpstr>হাদিসের  ব্যাখ্যা</vt:lpstr>
      <vt:lpstr> হাদিসের শিক্ষা  </vt:lpstr>
      <vt:lpstr>মূল্যায়ন</vt:lpstr>
      <vt:lpstr>বাড়ির 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শিখনফল</dc:title>
  <dc:creator>MIZANUR RAHMAN</dc:creator>
  <cp:lastModifiedBy> MIZANUR RAHMAN</cp:lastModifiedBy>
  <cp:revision>32</cp:revision>
  <dcterms:created xsi:type="dcterms:W3CDTF">2020-09-24T06:36:48Z</dcterms:created>
  <dcterms:modified xsi:type="dcterms:W3CDTF">2020-09-28T16:50:53Z</dcterms:modified>
</cp:coreProperties>
</file>