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64" r:id="rId2"/>
    <p:sldId id="265" r:id="rId3"/>
    <p:sldId id="272" r:id="rId4"/>
    <p:sldId id="268" r:id="rId5"/>
    <p:sldId id="269" r:id="rId6"/>
    <p:sldId id="263" r:id="rId7"/>
    <p:sldId id="267" r:id="rId8"/>
    <p:sldId id="261" r:id="rId9"/>
    <p:sldId id="257" r:id="rId10"/>
    <p:sldId id="259" r:id="rId11"/>
    <p:sldId id="260" r:id="rId12"/>
    <p:sldId id="258" r:id="rId13"/>
    <p:sldId id="266" r:id="rId14"/>
    <p:sldId id="26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00CE-2BEC-4FD6-959E-0FBBB5ABB9C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1AD2A-2ED7-44B3-9DDC-B86DEBBC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AD2A-2ED7-44B3-9DDC-B86DEBBC32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4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1AD2A-2ED7-44B3-9DDC-B86DEBBC32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01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85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5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5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3E9D-7C6F-481B-844A-E544C2EAF29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542E48-332E-4573-9B9F-C26384B6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7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5" y="272956"/>
            <a:ext cx="7347045" cy="6346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56" y="2606723"/>
            <a:ext cx="432634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স্বাগতম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8" y="155130"/>
            <a:ext cx="9435152" cy="6702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30" y="2415654"/>
            <a:ext cx="193798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নাইওর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8" y="86773"/>
            <a:ext cx="5063320" cy="6695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4394" y="2879678"/>
            <a:ext cx="102358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উঁকি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5" y="0"/>
            <a:ext cx="92941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90" y="1596788"/>
            <a:ext cx="2402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হাছানের জল রঙ এর ছবি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0"/>
            <a:ext cx="74516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093" y="2574651"/>
            <a:ext cx="285238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খানের দানব মার্কা ছবি 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40" y="423080"/>
            <a:ext cx="5581579" cy="3698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828" y="5008729"/>
            <a:ext cx="4230804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2" y="859809"/>
            <a:ext cx="297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279" y="2920621"/>
            <a:ext cx="536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মুকুল ফৌজ , কিশোর , নকল ,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 ,হইচই , নকশা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70" y="641445"/>
            <a:ext cx="417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70" y="2101755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311" y="2424920"/>
            <a:ext cx="7683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 = স্বাস্থ্য রক্ষার জন্য শারীরিক কসরত 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হইচই = গোলমাল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 = ডিজাইন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= ১১ – ১৫ বছর বয়সী ছেলে । এখানে ১১ -১৫ বছর বয়সী মেয়েকেও কিশোরী বলে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36" y="764275"/>
            <a:ext cx="341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675" y="2647668"/>
            <a:ext cx="728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নকশা = ছবিতে ফুল পাতার নকশা আঁকা হয় ।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দানব = খারাপ কাজ করে মানুষও দানব হয়ে উঠে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হইচই = চারদিকে হইচই পরে গেলো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893" y="708670"/>
            <a:ext cx="200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673" y="2124163"/>
            <a:ext cx="255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7503" y="3339319"/>
            <a:ext cx="176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798" y="3539655"/>
            <a:ext cx="108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5820" y="3539656"/>
            <a:ext cx="73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911" y="3662484"/>
            <a:ext cx="73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7503" y="4454053"/>
            <a:ext cx="93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0893" y="4735770"/>
            <a:ext cx="107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4445" y="4735770"/>
            <a:ext cx="65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5098" y="4777218"/>
            <a:ext cx="5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9746" y="4777218"/>
            <a:ext cx="34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2093" y="3600928"/>
            <a:ext cx="543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03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592" y="750627"/>
            <a:ext cx="205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413" y="2333767"/>
            <a:ext cx="6892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দলে ভাগ করে দিয়ে ব্রতচারীদের নিয়মনীতি গুলি দুই দুই লাইন করে প্রতিজনে  পড়বে অন্য শিশুরা শুনবে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1228298"/>
            <a:ext cx="608690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84652" y="3411939"/>
            <a:ext cx="5918353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নাছিমা খানম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সহঃ শিক্ষক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রশিদপুর ভাটিপাড়া সঃ প্রাঃ বিদ্যাঃ</a:t>
            </a:r>
          </a:p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জামালপুর সদর, জামালপুর ।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84" y="484495"/>
            <a:ext cx="4377022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60" y="846161"/>
            <a:ext cx="275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82" y="2101755"/>
            <a:ext cx="6892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। কামরুল  হাসানের জন্ম কোথায় 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কামরুল হাসানের গ্রামের নাম কী 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কামরুল হাসানের তিনটি ছবির নাম লিখি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। বাংলাদেশের জাতীয় পতাকার চূরান্ত নকশা এঁকেছেন কে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988" y="1050878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0" y="2047164"/>
            <a:ext cx="6714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কামরুল হাসানের বাবা কী করতেন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কখন তিনি  মিস্টার বেঙ্গল হন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কামরুল হাসানের বাড়ি কোথায় 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208" y="873457"/>
            <a:ext cx="3389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77" y="2893325"/>
            <a:ext cx="689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কি, কী, কে , কোন , কখন , কোথায় প্রশ্ন শব্দগুলো ব্যবহার করে একটি করে বাক্য লিখ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668741"/>
            <a:ext cx="2920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1" y="2025768"/>
            <a:ext cx="7410735" cy="46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122830"/>
            <a:ext cx="5344663" cy="673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04967" y="1146411"/>
            <a:ext cx="5117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 এর , পৃষ্ঠা  নাম্বার ৭২ পড়বো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পটুয়ার কথা 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967" y="3671248"/>
            <a:ext cx="571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১৯৪৫ সাল ............ তিনি দেবেন না 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অংশটুকু পড়ব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6" y="309743"/>
            <a:ext cx="282508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 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94" y="1769956"/>
            <a:ext cx="9171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বর্ণ ও যুক্তবর্ণ সহযোগে তৈরি শব্দ শুনে স্পষ্ট ও শুদ্ধভাবে বলতে পারবে।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পরচিত ও অধীত শব্দ দিয়ে  গঠিত বর্ণনা মূলক বাক্য শুনে বুঝতে পারবে 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১.৩.৪ প্রশ্ন শুনে বুঝতে পারবে 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322" y="456429"/>
            <a:ext cx="171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984" y="3585838"/>
            <a:ext cx="162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858" y="4738074"/>
            <a:ext cx="9498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দিয়ে গঠিত শব্দযুক্ত বাক্য স্পষ্ট ও শুদ্ধভাবে বলতে পারবে 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ছবি দেখে গল্প বলতে পারবে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২.৫.২ সহজ বিষয় বর্ণনা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190" y="424373"/>
            <a:ext cx="116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513" y="1775164"/>
            <a:ext cx="8789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2.5.3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নামফলক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044" y="3357349"/>
            <a:ext cx="1658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22" y="4831307"/>
            <a:ext cx="779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67" y="204716"/>
            <a:ext cx="369684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আজ কিছু ছবি দেখব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03" y="1282890"/>
            <a:ext cx="7997588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94" y="941696"/>
            <a:ext cx="6068074" cy="498143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84895" y="2736377"/>
            <a:ext cx="1596788" cy="696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4628" y="2483893"/>
            <a:ext cx="2702256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0"/>
            <a:ext cx="1194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5" y="211540"/>
            <a:ext cx="7137777" cy="6646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513" y="2538483"/>
            <a:ext cx="219728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কন্যা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379</Words>
  <Application>Microsoft Office PowerPoint</Application>
  <PresentationFormat>Widescreen</PresentationFormat>
  <Paragraphs>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146</cp:revision>
  <dcterms:created xsi:type="dcterms:W3CDTF">2020-07-18T03:17:31Z</dcterms:created>
  <dcterms:modified xsi:type="dcterms:W3CDTF">2020-09-28T16:17:40Z</dcterms:modified>
</cp:coreProperties>
</file>