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0" r:id="rId6"/>
    <p:sldId id="262" r:id="rId7"/>
    <p:sldId id="263" r:id="rId8"/>
    <p:sldId id="266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3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6C7ED-EAB3-49FE-BA49-3F053E2CFAA3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547F5-4619-44A3-B5F7-A513DC8D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47F5-4619-44A3-B5F7-A513DC8DF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8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47F5-4619-44A3-B5F7-A513DC8DF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547F5-4619-44A3-B5F7-A513DC8DF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7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0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0DADB3B-A0E0-457C-9966-2CA7BB8FC01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C63330-D81C-430C-946A-E9720449A8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3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8" y="1243013"/>
            <a:ext cx="8343900" cy="41727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43150" y="2366010"/>
            <a:ext cx="7120890" cy="1840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28788" y="1243013"/>
            <a:ext cx="4466272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77265" y="1232317"/>
            <a:ext cx="4506278" cy="43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79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4630" y="1974723"/>
            <a:ext cx="6286500" cy="5257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8852" y="1200150"/>
            <a:ext cx="7446645" cy="38004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                      মূল্যায়ণ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*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তড়িৎদ্বারে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কোণ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গ্যাস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পওয়া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  <a:r>
              <a:rPr lang="bn-IN" sz="3600" dirty="0">
                <a:solidFill>
                  <a:schemeClr val="tx1"/>
                </a:solidFill>
                <a:latin typeface="NikoshBAN"/>
              </a:rPr>
              <a:t> *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তড়িৎদ্বারের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* 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NaCl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দ্রবণের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তড়ি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বিশ্লেষণে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উপজাত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হিসাবে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ক</a:t>
            </a:r>
            <a:r>
              <a:rPr lang="bn-BD" sz="3600" dirty="0">
                <a:solidFill>
                  <a:schemeClr val="tx1"/>
                </a:solidFill>
                <a:latin typeface="NikoshBAN"/>
              </a:rPr>
              <a:t>ি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পওয়া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?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*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কোনটিতে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জারণ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কোনটিতে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বিজারণ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/>
              </a:rPr>
              <a:t>ঘটে</a:t>
            </a:r>
            <a:r>
              <a:rPr lang="en-US" sz="3600" dirty="0">
                <a:solidFill>
                  <a:schemeClr val="tx1"/>
                </a:solidFill>
                <a:latin typeface="NikoshBAN"/>
              </a:rPr>
              <a:t> ?</a:t>
            </a:r>
          </a:p>
          <a:p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8900" y="3688461"/>
            <a:ext cx="6686550" cy="480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26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467481" y="1857375"/>
            <a:ext cx="7157977" cy="30486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বাড়ির কাজ</a:t>
            </a:r>
          </a:p>
          <a:p>
            <a:pPr algn="ctr"/>
            <a:endParaRPr lang="bn-IN" sz="36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সমুদ্রের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পানি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ক্লোরিন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গ্যাস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উৎপাদন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প্রক্রিয়া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।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210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476672" y="1234111"/>
            <a:ext cx="6124278" cy="44094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                          </a:t>
            </a:r>
            <a:r>
              <a:rPr lang="bn-IN" sz="240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bn-IN" sz="28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800" dirty="0">
                <a:solidFill>
                  <a:schemeClr val="tx1"/>
                </a:solidFill>
              </a:rPr>
              <a:t>ইমেইল- </a:t>
            </a:r>
            <a:r>
              <a:rPr lang="en-US" sz="2800" dirty="0">
                <a:solidFill>
                  <a:schemeClr val="tx1"/>
                </a:solidFill>
              </a:rPr>
              <a:t>atnazmul81@gmail.com</a:t>
            </a:r>
            <a:endParaRPr lang="en-US" sz="2800" u="sng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Facebook- </a:t>
            </a:r>
            <a:r>
              <a:rPr lang="en-US" sz="2800" dirty="0" err="1">
                <a:solidFill>
                  <a:schemeClr val="tx1"/>
                </a:solidFill>
              </a:rPr>
              <a:t>Nazmul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Haque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Shamim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5" y="1353722"/>
            <a:ext cx="3157537" cy="3604041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989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8820" y="1299184"/>
            <a:ext cx="2003686" cy="42473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সব্বাইকে </a:t>
            </a:r>
          </a:p>
          <a:p>
            <a:r>
              <a:rPr lang="bn-IN" sz="54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540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5400" dirty="0">
                <a:solidFill>
                  <a:srgbClr val="0070C0"/>
                </a:solidFill>
              </a:rPr>
              <a:t> 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en-US" sz="100" dirty="0">
                <a:solidFill>
                  <a:srgbClr val="0070C0"/>
                </a:solidFill>
              </a:rPr>
              <a:t>]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28" y="1168430"/>
            <a:ext cx="7642797" cy="45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829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96977" y="1467728"/>
            <a:ext cx="5032411" cy="413406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/>
              </a:rPr>
              <a:t>নবম-দশম শ্রেণি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/>
              </a:rPr>
              <a:t>বিষয়ঃ রসায়ন</a:t>
            </a:r>
            <a:endParaRPr lang="en-US" sz="48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রসায়ন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শক্তি</a:t>
            </a:r>
            <a:endParaRPr lang="bn-IN" sz="48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অষ্টম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/>
              </a:rPr>
              <a:t>অধ্যায়</a:t>
            </a:r>
            <a:r>
              <a:rPr lang="bn-IN" sz="4800" dirty="0">
                <a:solidFill>
                  <a:schemeClr val="tx1"/>
                </a:solidFill>
                <a:latin typeface="NikoshBAN"/>
              </a:rPr>
              <a:t>  </a:t>
            </a:r>
            <a:endParaRPr lang="en-US" sz="48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সময়ঃ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/>
              </a:rPr>
              <a:t>৪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০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মিনিট</a:t>
            </a:r>
            <a:endParaRPr lang="bn-IN" sz="4800" dirty="0" smtClean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71" y="1295101"/>
            <a:ext cx="3464472" cy="43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75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04" y="1859261"/>
            <a:ext cx="5210828" cy="2916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41918" y="3569918"/>
            <a:ext cx="301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2007" y="1859261"/>
            <a:ext cx="3702589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/>
              </a:rPr>
              <a:t>ছবিতে</a:t>
            </a:r>
            <a:r>
              <a:rPr lang="en-US" sz="3600" u="sng" dirty="0" smtClean="0">
                <a:latin typeface="NikoshBAN"/>
              </a:rPr>
              <a:t> </a:t>
            </a:r>
            <a:r>
              <a:rPr lang="en-US" sz="3600" u="sng" dirty="0" err="1">
                <a:latin typeface="NikoshBAN"/>
              </a:rPr>
              <a:t>কী</a:t>
            </a:r>
            <a:r>
              <a:rPr lang="en-US" sz="3600" u="sng" dirty="0">
                <a:latin typeface="NikoshBAN"/>
              </a:rPr>
              <a:t> </a:t>
            </a:r>
            <a:r>
              <a:rPr lang="en-US" sz="3600" u="sng" dirty="0" err="1">
                <a:latin typeface="NikoshBAN"/>
              </a:rPr>
              <a:t>দেখা</a:t>
            </a:r>
            <a:r>
              <a:rPr lang="en-US" sz="3600" u="sng" dirty="0">
                <a:latin typeface="NikoshBAN"/>
              </a:rPr>
              <a:t> </a:t>
            </a:r>
            <a:r>
              <a:rPr lang="en-US" sz="3600" u="sng" dirty="0" err="1">
                <a:latin typeface="NikoshBAN"/>
              </a:rPr>
              <a:t>যাচ্ছে</a:t>
            </a:r>
            <a:r>
              <a:rPr lang="en-US" sz="3600" u="sng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লবনে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কী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উপাদান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আছে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>
                <a:latin typeface="NikoshBAN"/>
              </a:rPr>
              <a:t>? </a:t>
            </a:r>
            <a:endParaRPr lang="bn-IN" sz="3600" dirty="0" smtClean="0">
              <a:latin typeface="NikoshBAN"/>
            </a:endParaRPr>
          </a:p>
          <a:p>
            <a:r>
              <a:rPr lang="en-US" sz="3600" dirty="0" err="1" smtClean="0">
                <a:latin typeface="NikoshBAN"/>
              </a:rPr>
              <a:t>লবনের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উপাদানগুলোকে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কী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পৃথক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করা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যাবে</a:t>
            </a:r>
            <a:r>
              <a:rPr lang="en-US" sz="3600" dirty="0">
                <a:latin typeface="NikoshBAN"/>
              </a:rPr>
              <a:t> ?</a:t>
            </a:r>
          </a:p>
          <a:p>
            <a:r>
              <a:rPr lang="en-US" sz="3600" dirty="0" err="1" smtClean="0">
                <a:latin typeface="NikoshBAN"/>
              </a:rPr>
              <a:t>লবনের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সংকেত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কী</a:t>
            </a:r>
            <a:r>
              <a:rPr lang="en-US" sz="3600" dirty="0">
                <a:latin typeface="NikoshBAN"/>
              </a:rPr>
              <a:t> ? 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95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10" y="1459773"/>
            <a:ext cx="4207375" cy="354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loud 3"/>
          <p:cNvSpPr/>
          <p:nvPr/>
        </p:nvSpPr>
        <p:spPr>
          <a:xfrm>
            <a:off x="6229155" y="1459773"/>
            <a:ext cx="4300733" cy="3540168"/>
          </a:xfrm>
          <a:prstGeom prst="clou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Na</a:t>
            </a:r>
            <a:r>
              <a:rPr lang="bn-BD" sz="5400" dirty="0" smtClean="0">
                <a:solidFill>
                  <a:schemeClr val="tx1"/>
                </a:solidFill>
                <a:latin typeface="NikoshBAN"/>
              </a:rPr>
              <a:t>cl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দ্রব</a:t>
            </a:r>
            <a:r>
              <a:rPr lang="bn-BD" sz="5400" dirty="0" smtClean="0">
                <a:solidFill>
                  <a:schemeClr val="tx1"/>
                </a:solidFill>
                <a:latin typeface="NikoshBAN"/>
              </a:rPr>
              <a:t>ণে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তড়ি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ৎ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বিশ্লেষণ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692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6965" y="1852119"/>
            <a:ext cx="7511943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/>
              </a:rPr>
              <a:t>            </a:t>
            </a:r>
            <a:r>
              <a:rPr lang="en-US" sz="3200" dirty="0" err="1" smtClean="0">
                <a:latin typeface="NikoshBAN"/>
              </a:rPr>
              <a:t>এই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পাঠ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শেষে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শিক্ষা</a:t>
            </a:r>
            <a:r>
              <a:rPr lang="bn-IN" sz="3200" dirty="0" smtClean="0">
                <a:latin typeface="NikoshBAN"/>
              </a:rPr>
              <a:t>র্থীরা-</a:t>
            </a:r>
          </a:p>
          <a:p>
            <a:endParaRPr lang="en-US" sz="3200" dirty="0" smtClean="0">
              <a:latin typeface="NikoshBAN"/>
            </a:endParaRPr>
          </a:p>
          <a:p>
            <a:r>
              <a:rPr lang="bn-IN" sz="3200" dirty="0" smtClean="0">
                <a:latin typeface="NikoshBAN"/>
              </a:rPr>
              <a:t>* </a:t>
            </a:r>
            <a:r>
              <a:rPr lang="en-US" sz="3200" dirty="0" err="1" smtClean="0">
                <a:latin typeface="NikoshBAN"/>
              </a:rPr>
              <a:t>অ্যানোড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ও </a:t>
            </a:r>
            <a:r>
              <a:rPr lang="en-US" sz="3200" dirty="0" err="1" smtClean="0">
                <a:latin typeface="NikoshBAN"/>
              </a:rPr>
              <a:t>ক্যাথোড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তড়িৎদ্বার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সনাক্ত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করতে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পারবে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smtClean="0">
                <a:latin typeface="NikoshBAN"/>
              </a:rPr>
              <a:t>।</a:t>
            </a:r>
            <a:endParaRPr lang="bn-IN" sz="3200" dirty="0">
              <a:latin typeface="NikoshBAN"/>
            </a:endParaRPr>
          </a:p>
          <a:p>
            <a:r>
              <a:rPr lang="bn-IN" sz="3200" dirty="0" smtClean="0">
                <a:latin typeface="NikoshBAN"/>
              </a:rPr>
              <a:t>* </a:t>
            </a:r>
            <a:r>
              <a:rPr lang="en-US" sz="3200" dirty="0" err="1" smtClean="0">
                <a:latin typeface="NikoshBAN"/>
              </a:rPr>
              <a:t>Nacl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তড়ি</a:t>
            </a:r>
            <a:r>
              <a:rPr lang="en-US" sz="3200" dirty="0">
                <a:latin typeface="NikoshBAN"/>
              </a:rPr>
              <a:t>ৎ </a:t>
            </a:r>
            <a:r>
              <a:rPr lang="en-US" sz="3200" dirty="0" err="1">
                <a:latin typeface="NikoshBAN"/>
              </a:rPr>
              <a:t>বিশ্লেষন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ব্যাখ্যা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করতে</a:t>
            </a:r>
            <a:r>
              <a:rPr lang="en-US" sz="3200" dirty="0">
                <a:latin typeface="NikoshBAN"/>
              </a:rPr>
              <a:t> </a:t>
            </a:r>
            <a:r>
              <a:rPr lang="en-US" sz="3200" dirty="0" err="1">
                <a:latin typeface="NikoshBAN"/>
              </a:rPr>
              <a:t>পারবে</a:t>
            </a:r>
            <a:r>
              <a:rPr lang="en-US" sz="3200" dirty="0">
                <a:latin typeface="NikoshBAN"/>
              </a:rPr>
              <a:t> ।</a:t>
            </a:r>
          </a:p>
          <a:p>
            <a:endParaRPr lang="en-US" sz="3200" dirty="0">
              <a:latin typeface="NikoshBAN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8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1535" y="2001500"/>
            <a:ext cx="833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/>
              </a:rPr>
              <a:t>একক কাজ                                  </a:t>
            </a:r>
            <a:r>
              <a:rPr lang="en-US" sz="4000" dirty="0" err="1" smtClean="0">
                <a:latin typeface="NikoshBAN"/>
              </a:rPr>
              <a:t>সময়ঃ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smtClean="0">
                <a:latin typeface="NikoshBAN"/>
              </a:rPr>
              <a:t>৩ </a:t>
            </a:r>
            <a:r>
              <a:rPr lang="en-US" sz="4000" dirty="0" err="1" smtClean="0">
                <a:latin typeface="NikoshBAN"/>
              </a:rPr>
              <a:t>মিনিট</a:t>
            </a:r>
            <a:endParaRPr lang="en-US" sz="4000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3305" y="3021873"/>
            <a:ext cx="6303722" cy="11144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অ্যানোড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ক্যাথোড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তড়িৎদ্বার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কী</a:t>
            </a:r>
            <a:r>
              <a:rPr lang="en-US" sz="4400" dirty="0" smtClean="0">
                <a:latin typeface="NikoshBAN"/>
              </a:rPr>
              <a:t>?</a:t>
            </a:r>
            <a:endParaRPr lang="en-US" sz="4400" dirty="0">
              <a:latin typeface="NikoshBAN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03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88" y="1459296"/>
            <a:ext cx="4523423" cy="3604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le 1"/>
              <p:cNvSpPr/>
              <p:nvPr/>
            </p:nvSpPr>
            <p:spPr>
              <a:xfrm>
                <a:off x="921056" y="1158272"/>
                <a:ext cx="5456873" cy="452913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সোডিয়াম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ক্লোরাইড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দ্রবনে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উপস্থিত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সোডিয়াম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ক্লোরাইড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বিদ্যু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ৎ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পরিবহনের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কাজ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বিদ্যু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ৎ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প্রবাহিত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করলে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ক্লোরাইড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অ্যানোডে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জারিত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হয়ে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ক্লোরিন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গ্যাস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তৈরী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অন্যদিকে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ক্যাথোডে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পানির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অনু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বিজারিত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হয়ে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হাইড্রোক্সিল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) ও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হাইড্রোজেন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গ্যাসে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পরিনত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হয়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।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অ্যানোডে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ক্যাথোডে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পৌঁছে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পানির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বিজারণের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জন্য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প্রয়োজনীয়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সরবরাহ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।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ক্যাথোডে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দ্রবনে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উপস্থিত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সোডিয়াম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আয়নের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সাথে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বিক্রিয়া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NaOH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উৎপন্ন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/>
                  </a:rPr>
                  <a:t>করে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/>
                  </a:rPr>
                  <a:t> ।</a:t>
                </a:r>
                <a:endParaRPr lang="en-US" sz="2400" dirty="0">
                  <a:solidFill>
                    <a:schemeClr val="tx1"/>
                  </a:solidFill>
                  <a:latin typeface="NikoshBAN"/>
                </a:endParaRPr>
              </a:p>
            </p:txBody>
          </p:sp>
        </mc:Choice>
        <mc:Fallback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6" y="1158272"/>
                <a:ext cx="5456873" cy="452913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00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35480" y="1062990"/>
            <a:ext cx="8321040" cy="8343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তড়ি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বিশ্লেষণের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আকরিক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ধাতু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নিষ্কাশন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85" y="2134549"/>
            <a:ext cx="2238375" cy="1739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66" y="2134550"/>
            <a:ext cx="2286001" cy="144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60" y="2302836"/>
            <a:ext cx="2238375" cy="1482811"/>
          </a:xfrm>
          <a:prstGeom prst="rect">
            <a:avLst/>
          </a:prstGeom>
        </p:spPr>
      </p:pic>
      <p:sp>
        <p:nvSpPr>
          <p:cNvPr id="22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9809" y="4131424"/>
            <a:ext cx="992506" cy="77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লোহা</a:t>
            </a:r>
            <a:endParaRPr lang="en-US" sz="2800" dirty="0">
              <a:latin typeface="NikoshB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947" y="4181644"/>
            <a:ext cx="1200150" cy="75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সিসা</a:t>
            </a:r>
            <a:endParaRPr lang="en-US" sz="2800" dirty="0">
              <a:latin typeface="NikoshB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286" y="4114159"/>
            <a:ext cx="1485901" cy="75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সিলভার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512640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64867" y="1471618"/>
            <a:ext cx="1919290" cy="1754653"/>
            <a:chOff x="1236267" y="1365282"/>
            <a:chExt cx="1919290" cy="17546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267" y="1365282"/>
              <a:ext cx="1919290" cy="12473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564188" y="2658270"/>
              <a:ext cx="1440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</a:rPr>
                <a:t>সেতু</a:t>
              </a:r>
              <a:r>
                <a:rPr lang="en-US" sz="2400" dirty="0" smtClean="0">
                  <a:latin typeface="NikoshBAN"/>
                </a:rPr>
                <a:t> </a:t>
              </a:r>
              <a:r>
                <a:rPr lang="en-US" sz="2400" dirty="0" err="1" smtClean="0">
                  <a:latin typeface="NikoshBAN"/>
                </a:rPr>
                <a:t>নির্মান</a:t>
              </a:r>
              <a:endParaRPr lang="en-US" sz="2400" dirty="0">
                <a:latin typeface="NikoshB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92967" y="3754025"/>
            <a:ext cx="1891190" cy="1689042"/>
            <a:chOff x="3545440" y="1453273"/>
            <a:chExt cx="1891190" cy="16890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440" y="1453273"/>
              <a:ext cx="1891190" cy="12106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3770945" y="2680650"/>
              <a:ext cx="1440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/>
                </a:rPr>
                <a:t>রেলপথ</a:t>
              </a:r>
              <a:r>
                <a:rPr lang="en-US" sz="2400" dirty="0" smtClean="0">
                  <a:latin typeface="NikoshBAN"/>
                </a:rPr>
                <a:t> </a:t>
              </a:r>
              <a:r>
                <a:rPr lang="en-US" sz="2400" dirty="0" err="1" smtClean="0">
                  <a:latin typeface="NikoshBAN"/>
                </a:rPr>
                <a:t>নির্মান</a:t>
              </a:r>
              <a:endParaRPr lang="en-US" sz="2400" dirty="0">
                <a:latin typeface="NikoshBAN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75128" y="7734371"/>
            <a:ext cx="1440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সেতু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নির্মান</a:t>
            </a:r>
            <a:endParaRPr lang="en-US" sz="2400" dirty="0">
              <a:latin typeface="NikoshB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73143" y="1151129"/>
            <a:ext cx="7010400" cy="454342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                  ধাতুর ব্যবহার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বাণিজ্যিকভাবে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ইলেকট্রোপ্লেটিং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মাধ্যমে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লোহার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ধাতুর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বিশেষ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দস্তা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ম্যাগনেসিয়ামের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প্রলেপ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দেওয়া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লোহার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স্থায়িত্ব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বৃদ্ধি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এছাড়া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সহজলভ্য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ধাতুর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ধাতুর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প্রলেপ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আর্কষনীয়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অলংকার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যেমন-রুপার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অলংকারের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সোনার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প্রলেপ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দেওয়া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957262" y="-533400"/>
            <a:ext cx="14173200" cy="1963334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957261" y="5415750"/>
            <a:ext cx="14173200" cy="197232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-246584" y="209549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11566500" y="-88514"/>
            <a:ext cx="766482" cy="724655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11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559</TotalTime>
  <Words>630</Words>
  <Application>Microsoft Office PowerPoint</Application>
  <PresentationFormat>Widescreen</PresentationFormat>
  <Paragraphs>334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NikoshBAN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2017-01-13T16:18:15Z</dcterms:created>
  <dcterms:modified xsi:type="dcterms:W3CDTF">2020-09-26T14:18:43Z</dcterms:modified>
</cp:coreProperties>
</file>