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7" r:id="rId8"/>
    <p:sldId id="266" r:id="rId9"/>
    <p:sldId id="280" r:id="rId10"/>
    <p:sldId id="282" r:id="rId11"/>
    <p:sldId id="281" r:id="rId12"/>
    <p:sldId id="268" r:id="rId13"/>
    <p:sldId id="269" r:id="rId14"/>
    <p:sldId id="271" r:id="rId15"/>
    <p:sldId id="279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0066"/>
    <a:srgbClr val="5ED074"/>
    <a:srgbClr val="61337D"/>
    <a:srgbClr val="66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A2F133-8991-4AB4-9432-C48AACC02AED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4E8A4-1271-4576-8682-C3D33F969C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8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5850C7-E81E-49B6-A7DA-95AAFE65F6E3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F21B1-F951-4D13-9B50-1AB97F4CED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4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5850C7-E81E-49B6-A7DA-95AAFE65F6E3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F21B1-F951-4D13-9B50-1AB97F4CED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46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5850C7-E81E-49B6-A7DA-95AAFE65F6E3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F21B1-F951-4D13-9B50-1AB97F4CED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6966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5850C7-E81E-49B6-A7DA-95AAFE65F6E3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F21B1-F951-4D13-9B50-1AB97F4CED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52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5850C7-E81E-49B6-A7DA-95AAFE65F6E3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F21B1-F951-4D13-9B50-1AB97F4CED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6902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5850C7-E81E-49B6-A7DA-95AAFE65F6E3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F21B1-F951-4D13-9B50-1AB97F4CED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2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9E37CD-7F2E-4B19-9A46-CFDAC9FE1219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E1635-93E5-4DD3-80ED-C1974379A8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32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8C115-9629-4CB5-AD9E-32C363744FA1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FD5EF-4258-4EDB-9307-C886339748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3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7FE274-AA6E-4415-AFEB-D168D9AACE59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72125-6724-4DC9-9EB1-DB00ECE0F0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4C351-EB42-4C94-922F-206C6B0CFA4C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CC5BC-A828-4D5E-B8AB-405EFFD474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6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ABEA1C-143E-4945-9661-F9BB9619A144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33099-AC85-4E71-AF8C-87CEA7ED49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9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0AD24B-1EDE-418D-B762-6227BD42633E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CC714-7E90-4624-8817-664DB4EEBA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1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1D879-0071-411E-951A-F1916582A8CF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773B8-6BC9-4FDA-BC9B-FDC46557E0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6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DA2588-1335-4B3E-B4D2-E57A1D3D5D0A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08647-420E-4D10-AC26-E08AE2BC99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3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FF8014-8CC3-4DC2-A6D0-1B5FE33343A5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2F470-C2BE-4F7C-B387-4C76718A4E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5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07ACCE-AFF2-4399-92A9-518BCA705AB0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4B4F3-CD89-4D1A-9BA9-AF5346141F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6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D5850C7-E81E-49B6-A7DA-95AAFE65F6E3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F0F21B1-F951-4D13-9B50-1AB97F4CED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41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656 h 6899275"/>
              <a:gd name="T4" fmla="*/ 4620419 w 9240838"/>
              <a:gd name="T5" fmla="*/ 6899275 h 6899275"/>
              <a:gd name="T6" fmla="*/ 9240838 w 9240838"/>
              <a:gd name="T7" fmla="*/ 344965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noFill/>
            <a:prstDash val="lgDashDot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762000" y="577850"/>
            <a:ext cx="7772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66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9" y="1641764"/>
            <a:ext cx="8382000" cy="4721506"/>
          </a:xfrm>
          <a:prstGeom prst="rect">
            <a:avLst/>
          </a:prstGeom>
        </p:spPr>
      </p:pic>
    </p:spTree>
  </p:cSld>
  <p:clrMapOvr>
    <a:masterClrMapping/>
  </p:clrMapOvr>
  <p:transition spd="med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8" y="457200"/>
            <a:ext cx="7245662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181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জিপিএস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দেখে</a:t>
            </a:r>
            <a:r>
              <a:rPr lang="en-US" sz="3200" dirty="0" smtClean="0"/>
              <a:t> </a:t>
            </a:r>
            <a:r>
              <a:rPr lang="en-US" sz="3200" dirty="0" err="1" smtClean="0"/>
              <a:t>ড্রাইভার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গাড়ি</a:t>
            </a:r>
            <a:r>
              <a:rPr lang="en-US" sz="3200" dirty="0" smtClean="0"/>
              <a:t> </a:t>
            </a:r>
            <a:r>
              <a:rPr lang="en-US" sz="3200" dirty="0" err="1" smtClean="0"/>
              <a:t>চালাচ্ছে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07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656 h 6899275"/>
              <a:gd name="T4" fmla="*/ 4620419 w 9240838"/>
              <a:gd name="T5" fmla="*/ 6899275 h 6899275"/>
              <a:gd name="T6" fmla="*/ 9240838 w 9240838"/>
              <a:gd name="T7" fmla="*/ 344965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38100" cap="flat" cmpd="sng" algn="ctr">
            <a:noFill/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4099" name="Picture 3" descr="E:\MOTIAR\D,contennt Picture 2\facrbook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162800" cy="3048000"/>
          </a:xfrm>
          <a:prstGeom prst="rect">
            <a:avLst/>
          </a:prstGeom>
          <a:ln w="127000" cap="sq">
            <a:solidFill>
              <a:srgbClr val="66FF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33600" y="762000"/>
            <a:ext cx="4194175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40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সামাজিক যোগাযোগ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656 h 6899275"/>
              <a:gd name="T4" fmla="*/ 4620419 w 9240838"/>
              <a:gd name="T5" fmla="*/ 6899275 h 6899275"/>
              <a:gd name="T6" fmla="*/ 9240838 w 9240838"/>
              <a:gd name="T7" fmla="*/ 344965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38100" cap="flat" cmpd="sng" algn="ctr">
            <a:noFill/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bn-BD" sz="4400">
                <a:latin typeface="Nikosh" pitchFamily="2" charset="0"/>
                <a:cs typeface="Nikosh" pitchFamily="2" charset="0"/>
              </a:rPr>
              <a:t>অনলাইন পরীক্ষাঃ</a:t>
            </a:r>
            <a:endParaRPr lang="en-US" sz="440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4" descr="I:\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38528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:\cv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37052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656 h 6899275"/>
              <a:gd name="T4" fmla="*/ 4620419 w 9240838"/>
              <a:gd name="T5" fmla="*/ 6899275 h 6899275"/>
              <a:gd name="T6" fmla="*/ 9240838 w 9240838"/>
              <a:gd name="T7" fmla="*/ 344965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38100" cap="flat" cmpd="sng" algn="ctr">
            <a:noFill/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23555" name="Group 11"/>
          <p:cNvGrpSpPr>
            <a:grpSpLocks/>
          </p:cNvGrpSpPr>
          <p:nvPr/>
        </p:nvGrpSpPr>
        <p:grpSpPr bwMode="auto">
          <a:xfrm>
            <a:off x="838200" y="685800"/>
            <a:ext cx="4800600" cy="5562600"/>
            <a:chOff x="0" y="29497"/>
            <a:chExt cx="5638800" cy="6923548"/>
          </a:xfrm>
        </p:grpSpPr>
        <p:pic>
          <p:nvPicPr>
            <p:cNvPr id="23557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29497"/>
              <a:ext cx="5562600" cy="3856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Picture 2" descr="E:\CPD of ICT Digital Contant Development 23-04-14\Contant\ereader-compariso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673145"/>
              <a:ext cx="5638800" cy="427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>
            <a:spLocks/>
          </p:cNvSpPr>
          <p:nvPr/>
        </p:nvSpPr>
        <p:spPr bwMode="auto">
          <a:xfrm>
            <a:off x="6096000" y="838200"/>
            <a:ext cx="1981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bn-BD" sz="3200">
                <a:latin typeface="NikoshBAN" pitchFamily="2" charset="0"/>
                <a:cs typeface="NikoshBAN" pitchFamily="2" charset="0"/>
              </a:rPr>
              <a:t>ইন্টারনেট ব্যবহারের মাধ্যমে কম্পিউটার দিয়ে বিভিন্ন বই পাঠ করা হচ্ছে।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656 h 6899275"/>
              <a:gd name="T4" fmla="*/ 4620419 w 9240838"/>
              <a:gd name="T5" fmla="*/ 6899275 h 6899275"/>
              <a:gd name="T6" fmla="*/ 9240838 w 9240838"/>
              <a:gd name="T7" fmla="*/ 344965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38100" cap="flat" cmpd="sng" algn="ctr">
            <a:noFill/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609600" y="3733800"/>
            <a:ext cx="8362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>
                <a:latin typeface="NikoshBAN" pitchFamily="2" charset="0"/>
                <a:cs typeface="NikoshBAN" pitchFamily="2" charset="0"/>
              </a:rPr>
              <a:t>ওয়বে ব্রাউজার ব্যবহার করে যে কোনো তথ্য অনুসন্ধান করা যায়।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4989" y="4424810"/>
            <a:ext cx="7266735" cy="1895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219200" y="685800"/>
            <a:ext cx="6934200" cy="701675"/>
          </a:xfrm>
          <a:prstGeom prst="rect">
            <a:avLst/>
          </a:prstGeom>
          <a:solidFill>
            <a:schemeClr val="bg2"/>
          </a:solidFill>
          <a:ln w="38100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bn-BD" sz="400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ইন্টারনেটে পাঠ্যপুস্তক ডাউনলোড করা যায়</a:t>
            </a:r>
            <a:endParaRPr lang="en-US" sz="400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6400"/>
            <a:ext cx="3333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9" descr="Slide Pictu -2 (7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600200"/>
            <a:ext cx="31242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656 h 6899275"/>
              <a:gd name="T4" fmla="*/ 4620419 w 9240838"/>
              <a:gd name="T5" fmla="*/ 6899275 h 6899275"/>
              <a:gd name="T6" fmla="*/ 9240838 w 9240838"/>
              <a:gd name="T7" fmla="*/ 344965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38100" cap="flat" cmpd="sng" algn="ctr">
            <a:noFill/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1066800"/>
            <a:ext cx="4495800" cy="3108325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bn-BD" sz="2400" b="1">
                <a:solidFill>
                  <a:srgbClr val="0201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এখন সহজেই পরীক্ষার ফলাফল জানা যায়- </a:t>
            </a:r>
            <a:endParaRPr lang="en-US" sz="2400" b="1">
              <a:solidFill>
                <a:srgbClr val="0201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bn-BD" sz="2400" b="1">
                <a:solidFill>
                  <a:srgbClr val="0201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মাধ্যমে শিক্ষা বোর্ডের ওয়েব সাইট থেকে।</a:t>
            </a:r>
          </a:p>
          <a:p>
            <a:pPr marL="342900" indent="-342900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n-US" sz="2400" b="1">
              <a:solidFill>
                <a:srgbClr val="0201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n-US" sz="2400" b="1">
              <a:solidFill>
                <a:srgbClr val="0201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n-US" sz="2400" b="1">
              <a:solidFill>
                <a:srgbClr val="0201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n-US" sz="2400" b="1">
              <a:solidFill>
                <a:srgbClr val="0201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bn-BD" sz="2400" b="1">
                <a:solidFill>
                  <a:srgbClr val="0201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কল্যানে এছাড়াও ফলাফল জানা যায়-</a:t>
            </a:r>
            <a:endParaRPr lang="en-US" sz="2400" b="1">
              <a:solidFill>
                <a:srgbClr val="0201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bn-BD" sz="2400" b="1">
                <a:solidFill>
                  <a:srgbClr val="0201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মোবাইল ফোনে </a:t>
            </a:r>
            <a:r>
              <a:rPr lang="en-US" sz="2400" b="1">
                <a:solidFill>
                  <a:srgbClr val="0201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SMS </a:t>
            </a:r>
            <a:r>
              <a:rPr lang="bn-BD" sz="2400" b="1">
                <a:solidFill>
                  <a:srgbClr val="0201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এর মাধ্যমে</a:t>
            </a:r>
          </a:p>
          <a:p>
            <a:pPr marL="342900" indent="-342900">
              <a:defRPr/>
            </a:pPr>
            <a:endParaRPr lang="en-US" sz="240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5763" y="1284288"/>
            <a:ext cx="299243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2088" y="4106863"/>
            <a:ext cx="3262312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656 h 6899275"/>
              <a:gd name="T4" fmla="*/ 4620419 w 9240838"/>
              <a:gd name="T5" fmla="*/ 6899275 h 6899275"/>
              <a:gd name="T6" fmla="*/ 9240838 w 9240838"/>
              <a:gd name="T7" fmla="*/ 344965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38100" cap="flat" cmpd="sng" algn="ctr">
            <a:noFill/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150" y="746125"/>
            <a:ext cx="5473700" cy="10064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676" name="Content Placeholder 1"/>
          <p:cNvSpPr>
            <a:spLocks/>
          </p:cNvSpPr>
          <p:nvPr/>
        </p:nvSpPr>
        <p:spPr bwMode="auto">
          <a:xfrm>
            <a:off x="1219200" y="2667000"/>
            <a:ext cx="662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ব‌্যবহার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656 h 6899275"/>
              <a:gd name="T4" fmla="*/ 4620419 w 9240838"/>
              <a:gd name="T5" fmla="*/ 6899275 h 6899275"/>
              <a:gd name="T6" fmla="*/ 9240838 w 9240838"/>
              <a:gd name="T7" fmla="*/ 344965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38100" cap="flat" cmpd="sng" algn="ctr">
            <a:noFill/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057400" y="762000"/>
            <a:ext cx="4800600" cy="9366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700" name="Rectangle 9"/>
          <p:cNvSpPr>
            <a:spLocks noChangeArrowheads="1"/>
          </p:cNvSpPr>
          <p:nvPr/>
        </p:nvSpPr>
        <p:spPr bwMode="auto">
          <a:xfrm>
            <a:off x="914400" y="2590800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>
                <a:latin typeface="NikoshBAN" pitchFamily="2" charset="0"/>
                <a:cs typeface="NikoshBAN" pitchFamily="2" charset="0"/>
              </a:rPr>
              <a:t>শিক্ষাক্ষেত্রে ইন্টারনেটের ব্যবহার ব্যাখ্যা কর।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7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656 h 6899275"/>
              <a:gd name="T4" fmla="*/ 4620419 w 9240838"/>
              <a:gd name="T5" fmla="*/ 6899275 h 6899275"/>
              <a:gd name="T6" fmla="*/ 9240838 w 9240838"/>
              <a:gd name="T7" fmla="*/ 344965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38100" cap="flat" cmpd="sng" algn="ctr">
            <a:noFill/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667000" y="685800"/>
            <a:ext cx="38100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724" name="Content Placeholder 1"/>
          <p:cNvSpPr>
            <a:spLocks/>
          </p:cNvSpPr>
          <p:nvPr/>
        </p:nvSpPr>
        <p:spPr bwMode="auto">
          <a:xfrm>
            <a:off x="533400" y="2438400"/>
            <a:ext cx="792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ইন্টার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কি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ব‌্যবহার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এমএমএস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পূর্ণরুপ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মাধ‌্যম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পাঠ‌্যবই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7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656 h 6899275"/>
              <a:gd name="T4" fmla="*/ 4620419 w 9240838"/>
              <a:gd name="T5" fmla="*/ 6899275 h 6899275"/>
              <a:gd name="T6" fmla="*/ 9240838 w 9240838"/>
              <a:gd name="T7" fmla="*/ 344965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38100" cap="flat" cmpd="sng" algn="ctr">
            <a:noFill/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20863" y="663575"/>
            <a:ext cx="5122862" cy="10128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186" y="1760913"/>
            <a:ext cx="3723865" cy="250660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9" name="Content Placeholder 1"/>
          <p:cNvSpPr>
            <a:spLocks/>
          </p:cNvSpPr>
          <p:nvPr/>
        </p:nvSpPr>
        <p:spPr bwMode="auto">
          <a:xfrm>
            <a:off x="533400" y="434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bn-BD" sz="4000">
                <a:latin typeface="NikoshBAN" pitchFamily="2" charset="0"/>
                <a:cs typeface="NikoshBAN" pitchFamily="2" charset="0"/>
              </a:rPr>
              <a:t>শিক্ষাজীবনে একজন ছাত্র কিভাবে ইন্টারনেটের সুফল পেতে পারে।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7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656 h 6899275"/>
              <a:gd name="T4" fmla="*/ 4620419 w 9240838"/>
              <a:gd name="T5" fmla="*/ 6899275 h 6899275"/>
              <a:gd name="T6" fmla="*/ 9240838 w 9240838"/>
              <a:gd name="T7" fmla="*/ 344965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38100" cap="flat" cmpd="sng" algn="ctr">
            <a:noFill/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6385" name="Rectangle 5"/>
          <p:cNvSpPr>
            <a:spLocks noChangeArrowheads="1"/>
          </p:cNvSpPr>
          <p:nvPr/>
        </p:nvSpPr>
        <p:spPr bwMode="auto">
          <a:xfrm>
            <a:off x="914400" y="2209800"/>
            <a:ext cx="7620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সময়ঃ ৫০মি</a:t>
            </a: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1219200" y="990600"/>
            <a:ext cx="6172200" cy="990600"/>
          </a:xfrm>
          <a:prstGeom prst="flowChartMagneticTap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656 h 6899275"/>
              <a:gd name="T4" fmla="*/ 4620419 w 9240838"/>
              <a:gd name="T5" fmla="*/ 6899275 h 6899275"/>
              <a:gd name="T6" fmla="*/ 9240838 w 9240838"/>
              <a:gd name="T7" fmla="*/ 344965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38100" cap="flat" cmpd="sng" algn="ctr">
            <a:noFill/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57400" y="762000"/>
            <a:ext cx="464820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305800" cy="4343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656 h 6899275"/>
              <a:gd name="T4" fmla="*/ 4620419 w 9240838"/>
              <a:gd name="T5" fmla="*/ 6899275 h 6899275"/>
              <a:gd name="T6" fmla="*/ 9240838 w 9240838"/>
              <a:gd name="T7" fmla="*/ 344965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38100" cap="flat" cmpd="sng" algn="ctr">
            <a:noFill/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19400" y="685800"/>
            <a:ext cx="3352800" cy="823913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8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u="sng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01688" y="1795463"/>
            <a:ext cx="73152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400" b="1" u="sng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400" b="1" u="sng">
              <a:latin typeface="NikoshBAN" pitchFamily="2" charset="0"/>
              <a:cs typeface="NikoshBAN" pitchFamily="2" charset="0"/>
            </a:endParaRPr>
          </a:p>
          <a:p>
            <a:endParaRPr lang="bn-BD" sz="3200">
              <a:latin typeface="NikoshBAN" pitchFamily="2" charset="0"/>
              <a:cs typeface="NikoshBAN" pitchFamily="2" charset="0"/>
            </a:endParaRPr>
          </a:p>
          <a:p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389" name="Content Placeholder 1"/>
          <p:cNvSpPr>
            <a:spLocks/>
          </p:cNvSpPr>
          <p:nvPr/>
        </p:nvSpPr>
        <p:spPr bwMode="auto">
          <a:xfrm>
            <a:off x="592138" y="22860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bn-BD" sz="3200">
                <a:latin typeface="NikoshBAN" pitchFamily="2" charset="0"/>
                <a:cs typeface="NikoshBAN" pitchFamily="2" charset="0"/>
              </a:rPr>
              <a:t>শিক্ষাক্ষেত্রে ইন্টারনেটের ব্যবহার ব্যাখ্যা করতে পারবে।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bn-BD" sz="3200">
                <a:latin typeface="NikoshBAN" pitchFamily="2" charset="0"/>
                <a:cs typeface="NikoshBAN" pitchFamily="2" charset="0"/>
              </a:rPr>
              <a:t>দৈনন্দিন জীবনে ইন্টারনেটের গুরুত্ব মূল্যায়ন করতে পারবে।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bn-BD" sz="3200">
                <a:latin typeface="NikoshBAN" pitchFamily="2" charset="0"/>
                <a:cs typeface="NikoshBAN" pitchFamily="2" charset="0"/>
              </a:rPr>
              <a:t>দৈনন্দিন সমস্যা সমাধানে ইন্টারনেটের ব্যবহার করতে পারবে।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656 h 6899275"/>
              <a:gd name="T4" fmla="*/ 4620419 w 9240838"/>
              <a:gd name="T5" fmla="*/ 6899275 h 6899275"/>
              <a:gd name="T6" fmla="*/ 9240838 w 9240838"/>
              <a:gd name="T7" fmla="*/ 344965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38100" cap="flat" cmpd="sng" algn="ctr">
            <a:noFill/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4403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90700"/>
            <a:ext cx="3962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Picture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3581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Title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633413"/>
            <a:ext cx="5310188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656 h 6899275"/>
              <a:gd name="T4" fmla="*/ 4620419 w 9240838"/>
              <a:gd name="T5" fmla="*/ 6899275 h 6899275"/>
              <a:gd name="T6" fmla="*/ 9240838 w 9240838"/>
              <a:gd name="T7" fmla="*/ 344965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38100" cap="flat" cmpd="sng" algn="ctr">
            <a:noFill/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152400" y="2057400"/>
            <a:ext cx="8991600" cy="142821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u="sng" dirty="0">
                <a:latin typeface="NikoshBAN" pitchFamily="2" charset="0"/>
                <a:cs typeface="NikoshBAN" pitchFamily="2" charset="0"/>
              </a:rPr>
              <a:t>দৈনন্দিন জীবনে ইন্টারনেটের ব্যবহার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656 h 6899275"/>
              <a:gd name="T4" fmla="*/ 4620419 w 9240838"/>
              <a:gd name="T5" fmla="*/ 6899275 h 6899275"/>
              <a:gd name="T6" fmla="*/ 9240838 w 9240838"/>
              <a:gd name="T7" fmla="*/ 344965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38100" cap="flat" cmpd="sng" algn="ctr">
            <a:noFill/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685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8200" y="3810000"/>
            <a:ext cx="7015163" cy="1922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800">
                <a:latin typeface="NikoshBAN" pitchFamily="2" charset="0"/>
                <a:cs typeface="NikoshBAN" pitchFamily="2" charset="0"/>
              </a:rPr>
              <a:t>ইন্টারনেট</a:t>
            </a:r>
          </a:p>
          <a:p>
            <a:pPr algn="ctr"/>
            <a:r>
              <a:rPr lang="bn-BD" sz="3600">
                <a:latin typeface="NikoshBAN" pitchFamily="2" charset="0"/>
                <a:cs typeface="NikoshBAN" pitchFamily="2" charset="0"/>
              </a:rPr>
              <a:t>পৃথিবীজুড়ে বিস্তৃত নেটওয়ার্কের সমন্বয়ে গঠিত একটি বৃহৎ নেটওয়ার্ক ব্যবস্থপনার নাম।</a:t>
            </a:r>
            <a:r>
              <a:rPr lang="bn-BD" sz="3600">
                <a:solidFill>
                  <a:srgbClr val="2E75B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>
              <a:solidFill>
                <a:srgbClr val="2E75B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656 h 6899275"/>
              <a:gd name="T4" fmla="*/ 4620419 w 9240838"/>
              <a:gd name="T5" fmla="*/ 6899275 h 6899275"/>
              <a:gd name="T6" fmla="*/ 9240838 w 9240838"/>
              <a:gd name="T7" fmla="*/ 344965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38100" cap="flat" cmpd="sng" algn="ctr">
            <a:noFill/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1101" y="714857"/>
            <a:ext cx="3543342" cy="3688779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911766" y="724973"/>
            <a:ext cx="3471583" cy="3689187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Rectangle 8"/>
          <p:cNvSpPr/>
          <p:nvPr/>
        </p:nvSpPr>
        <p:spPr>
          <a:xfrm>
            <a:off x="697297" y="4869979"/>
            <a:ext cx="7563485" cy="9917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anchor="ctr"/>
          <a:lstStyle/>
          <a:p>
            <a:pPr algn="ctr" defTabSz="831850">
              <a:defRPr/>
            </a:pPr>
            <a:endParaRPr lang="en-US" sz="10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defTabSz="831850">
              <a:defRPr/>
            </a:pPr>
            <a:r>
              <a:rPr lang="bn-BD" sz="54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 এর ব্যবহার</a:t>
            </a:r>
            <a:r>
              <a:rPr lang="en-US" sz="54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12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656 h 6899275"/>
              <a:gd name="T4" fmla="*/ 4620419 w 9240838"/>
              <a:gd name="T5" fmla="*/ 6899275 h 6899275"/>
              <a:gd name="T6" fmla="*/ 9240838 w 9240838"/>
              <a:gd name="T7" fmla="*/ 344965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38100" cap="flat" cmpd="sng" algn="ctr">
            <a:noFill/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05000" y="762000"/>
            <a:ext cx="5257800" cy="10064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54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 - মেইল</a:t>
            </a:r>
            <a:r>
              <a:rPr lang="bn-IN" sz="6000" b="1">
                <a:solidFill>
                  <a:srgbClr val="558ED5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b="1">
              <a:solidFill>
                <a:srgbClr val="558ED5"/>
              </a:solidFill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361791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981200"/>
            <a:ext cx="319405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09600" y="4572000"/>
            <a:ext cx="7620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>
                <a:latin typeface="NikoshBAN" pitchFamily="2" charset="0"/>
                <a:cs typeface="NikoshBAN" pitchFamily="2" charset="0"/>
              </a:rPr>
              <a:t>ই-মেইল কথাটির অর্থ ইলেক্ট্রনিক মেইল।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ইন্টারনেট ব্যরহার করে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 পৃথিবীর এক প্রান্ত হতে অন্য প্রান্তে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তথ্য আদান-প্রদান ব্যবস্থাই হচ্ছে ই-মেইল 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656 h 6899275"/>
              <a:gd name="T4" fmla="*/ 4620419 w 9240838"/>
              <a:gd name="T5" fmla="*/ 6899275 h 6899275"/>
              <a:gd name="T6" fmla="*/ 9240838 w 9240838"/>
              <a:gd name="T7" fmla="*/ 344965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38100" cap="flat" cmpd="sng" algn="ctr">
            <a:noFill/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TextBox 4"/>
          <p:cNvSpPr txBox="1">
            <a:spLocks/>
          </p:cNvSpPr>
          <p:nvPr/>
        </p:nvSpPr>
        <p:spPr bwMode="auto">
          <a:xfrm>
            <a:off x="381000" y="5257800"/>
            <a:ext cx="8534400" cy="77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ইন্টারনেটের মাধ্যমে সরাসরি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খবরের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33630"/>
            <a:ext cx="7315200" cy="45203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1057</TotalTime>
  <Words>224</Words>
  <Application>Microsoft Office PowerPoint</Application>
  <PresentationFormat>On-screen Show (4:3)</PresentationFormat>
  <Paragraphs>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Courier New</vt:lpstr>
      <vt:lpstr>Nikosh</vt:lpstr>
      <vt:lpstr>NikoshBAN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Rasel</cp:lastModifiedBy>
  <cp:revision>108</cp:revision>
  <dcterms:created xsi:type="dcterms:W3CDTF">2015-03-29T01:14:49Z</dcterms:created>
  <dcterms:modified xsi:type="dcterms:W3CDTF">2020-09-28T02:10:33Z</dcterms:modified>
</cp:coreProperties>
</file>