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7" r:id="rId1"/>
  </p:sldMasterIdLst>
  <p:notesMasterIdLst>
    <p:notesMasterId r:id="rId20"/>
  </p:notesMasterIdLst>
  <p:sldIdLst>
    <p:sldId id="464" r:id="rId2"/>
    <p:sldId id="465" r:id="rId3"/>
    <p:sldId id="277" r:id="rId4"/>
    <p:sldId id="273" r:id="rId5"/>
    <p:sldId id="258" r:id="rId6"/>
    <p:sldId id="270" r:id="rId7"/>
    <p:sldId id="274" r:id="rId8"/>
    <p:sldId id="466" r:id="rId9"/>
    <p:sldId id="467" r:id="rId10"/>
    <p:sldId id="271" r:id="rId11"/>
    <p:sldId id="468" r:id="rId12"/>
    <p:sldId id="469" r:id="rId13"/>
    <p:sldId id="470" r:id="rId14"/>
    <p:sldId id="275" r:id="rId15"/>
    <p:sldId id="276" r:id="rId16"/>
    <p:sldId id="472" r:id="rId17"/>
    <p:sldId id="256" r:id="rId18"/>
    <p:sldId id="4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1908A-C701-4189-9BDD-7938F4C1A890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3A4BC-5EFE-4B71-AFE9-634C9EBD8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7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ADCF1-C60D-4371-9754-AD57F70528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82FAFB-4E09-40EB-9ACE-0100D0A995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1CD572-A143-4953-84A2-BBE0F63A0E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1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FAFB-4E09-40EB-9ACE-0100D0A995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D572-A143-4953-84A2-BBE0F63A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FAFB-4E09-40EB-9ACE-0100D0A995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D572-A143-4953-84A2-BBE0F63A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FAFB-4E09-40EB-9ACE-0100D0A995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D572-A143-4953-84A2-BBE0F63A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FAFB-4E09-40EB-9ACE-0100D0A995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D572-A143-4953-84A2-BBE0F63A0E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8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FAFB-4E09-40EB-9ACE-0100D0A995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D572-A143-4953-84A2-BBE0F63A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FAFB-4E09-40EB-9ACE-0100D0A995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D572-A143-4953-84A2-BBE0F63A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0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FAFB-4E09-40EB-9ACE-0100D0A995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D572-A143-4953-84A2-BBE0F63A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FAFB-4E09-40EB-9ACE-0100D0A995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D572-A143-4953-84A2-BBE0F63A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9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FAFB-4E09-40EB-9ACE-0100D0A995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D572-A143-4953-84A2-BBE0F63A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1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FAFB-4E09-40EB-9ACE-0100D0A995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CD572-A143-4953-84A2-BBE0F63A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B82FAFB-4E09-40EB-9ACE-0100D0A9958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F1CD572-A143-4953-84A2-BBE0F63A0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7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icture-Snigdha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996" y="1003189"/>
            <a:ext cx="8556011" cy="485162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038600" y="2286000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530" y="76200"/>
            <a:ext cx="1182094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id="{233AC1DD-E1F7-4D4B-8803-5BE892F9CF69}"/>
              </a:ext>
            </a:extLst>
          </p:cNvPr>
          <p:cNvSpPr/>
          <p:nvPr/>
        </p:nvSpPr>
        <p:spPr>
          <a:xfrm>
            <a:off x="4280452" y="298174"/>
            <a:ext cx="3551582" cy="112643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1C343-8762-4D21-92A9-9FE1E0F95873}"/>
              </a:ext>
            </a:extLst>
          </p:cNvPr>
          <p:cNvSpPr txBox="1"/>
          <p:nvPr/>
        </p:nvSpPr>
        <p:spPr>
          <a:xfrm>
            <a:off x="5004512" y="399726"/>
            <a:ext cx="21034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4C25F-AC73-4FA7-A37F-7FDD7FA5F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481137"/>
            <a:ext cx="11635409" cy="50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027902"/>
            <a:ext cx="240001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9600" y="2042610"/>
            <a:ext cx="132440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1" y="2094161"/>
            <a:ext cx="8643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8917" y="3776752"/>
            <a:ext cx="9703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pic>
        <p:nvPicPr>
          <p:cNvPr id="4098" name="Picture 2" descr="C:\Users\tarak\Desktop\২২২২২২২২২২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10" y="2713503"/>
            <a:ext cx="827426" cy="49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86401" y="3776752"/>
            <a:ext cx="95090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dirty="0">
                <a:latin typeface="NikoshBAN" pitchFamily="2" charset="0"/>
                <a:cs typeface="NikoshBAN" pitchFamily="2" charset="0"/>
              </a:rPr>
              <a:t>ল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39201" y="2405152"/>
            <a:ext cx="998100" cy="10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noFill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62401" y="3776752"/>
            <a:ext cx="138210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ল্প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5238" y="2096542"/>
            <a:ext cx="30973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latin typeface="NikoshBAN" pitchFamily="2" charset="0"/>
                <a:cs typeface="NikoshBAN" pitchFamily="2" charset="0"/>
              </a:rPr>
              <a:t>(র </a:t>
            </a: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ফলা</a:t>
            </a:r>
            <a:r>
              <a:rPr lang="en-US" sz="8800" b="1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14557" y="2390800"/>
            <a:ext cx="998100" cy="10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noFill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66910" y="4109261"/>
            <a:ext cx="998100" cy="10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noFill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11208" y="4086410"/>
            <a:ext cx="998100" cy="10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1" y="3776752"/>
            <a:ext cx="206178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11500" b="1" dirty="0">
                <a:latin typeface="NikoshBAN" pitchFamily="2" charset="0"/>
                <a:cs typeface="NikoshBAN" pitchFamily="2" charset="0"/>
              </a:rPr>
              <a:t>-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336693" y="902393"/>
            <a:ext cx="7505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6EBCDB-1218-4FC6-8E0A-6313F78E9561}"/>
              </a:ext>
            </a:extLst>
          </p:cNvPr>
          <p:cNvSpPr txBox="1"/>
          <p:nvPr/>
        </p:nvSpPr>
        <p:spPr>
          <a:xfrm>
            <a:off x="6602983" y="2390800"/>
            <a:ext cx="722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/>
              <a:t>+</a:t>
            </a:r>
            <a:endParaRPr lang="en-US" sz="6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89230-2518-4E12-91F8-959BAE73F142}"/>
              </a:ext>
            </a:extLst>
          </p:cNvPr>
          <p:cNvSpPr txBox="1"/>
          <p:nvPr/>
        </p:nvSpPr>
        <p:spPr>
          <a:xfrm>
            <a:off x="6510035" y="4131798"/>
            <a:ext cx="970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/>
              <a:t>+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34727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1" grpId="0" animBg="1"/>
      <p:bldP spid="10" grpId="0"/>
      <p:bldP spid="15" grpId="0"/>
      <p:bldP spid="16" grpId="0" animBg="1"/>
      <p:bldP spid="17" grpId="0" animBg="1"/>
      <p:bldP spid="18" grpId="0" animBg="1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320" y="2387999"/>
            <a:ext cx="32335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বনভোজন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5548" y="4286072"/>
            <a:ext cx="3087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মিছামিছি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1" y="2387999"/>
            <a:ext cx="2885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চড়ুইভাতি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3253" y="4286071"/>
            <a:ext cx="49231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ছাড়া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189" y="961439"/>
            <a:ext cx="8470589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9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251" y="4315000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বনভোজন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251" y="5361441"/>
            <a:ext cx="2364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মিছামিছি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1019" y="4438111"/>
            <a:ext cx="5833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বনভোজন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1575" y="5515330"/>
            <a:ext cx="7080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মিছামিছি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3251" y="3612884"/>
            <a:ext cx="8848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বনভোজন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মিছামিছি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0699A9-CF5A-41AA-88B0-6DFDBAB9F292}"/>
              </a:ext>
            </a:extLst>
          </p:cNvPr>
          <p:cNvSpPr/>
          <p:nvPr/>
        </p:nvSpPr>
        <p:spPr>
          <a:xfrm>
            <a:off x="475284" y="857298"/>
            <a:ext cx="4642338" cy="17149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0DE886-7285-4422-B46D-CF339FB86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59" y="573228"/>
            <a:ext cx="5994945" cy="2824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0234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2777" y="1254717"/>
            <a:ext cx="66864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2" descr="C:\Users\tarak\Desktop\৪৪৪৪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3" y="2076224"/>
            <a:ext cx="11277600" cy="445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AD73B5C-B14B-43D0-9553-41A4FA64CD6B}"/>
              </a:ext>
            </a:extLst>
          </p:cNvPr>
          <p:cNvSpPr/>
          <p:nvPr/>
        </p:nvSpPr>
        <p:spPr>
          <a:xfrm>
            <a:off x="4000362" y="310099"/>
            <a:ext cx="4642338" cy="830997"/>
          </a:xfrm>
          <a:prstGeom prst="ellipse">
            <a:avLst/>
          </a:prstGeom>
          <a:solidFill>
            <a:srgbClr val="92D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AB9D8-254C-4426-84B7-8DE29F800BBA}"/>
              </a:ext>
            </a:extLst>
          </p:cNvPr>
          <p:cNvSpPr txBox="1"/>
          <p:nvPr/>
        </p:nvSpPr>
        <p:spPr>
          <a:xfrm>
            <a:off x="5102287" y="366909"/>
            <a:ext cx="2438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381001"/>
            <a:ext cx="4876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এখন আমরা একটি খেলা খেলবো।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2300" y="1295401"/>
            <a:ext cx="58674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তপু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apture1111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2300" y="2209800"/>
            <a:ext cx="5769665" cy="3122474"/>
          </a:xfrm>
          <a:prstGeom prst="roundRect">
            <a:avLst/>
          </a:prstGeom>
          <a:ln w="190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4135582" y="5401765"/>
            <a:ext cx="10668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1091" y="5401766"/>
            <a:ext cx="10668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5439436"/>
            <a:ext cx="106680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7348" y="2743200"/>
            <a:ext cx="1905000" cy="17543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09652" y="2743200"/>
            <a:ext cx="1905000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68982" y="6117587"/>
            <a:ext cx="3117272" cy="46166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অপশানে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3966" y="4927938"/>
            <a:ext cx="5234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বনভোজন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1565" y="3022938"/>
            <a:ext cx="41681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লপুর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1" y="2032338"/>
            <a:ext cx="64796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1" y="3937338"/>
            <a:ext cx="87511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দুপুরে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মিছামিছি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7B632F-478E-4746-9591-25C57B1F882E}"/>
              </a:ext>
            </a:extLst>
          </p:cNvPr>
          <p:cNvSpPr/>
          <p:nvPr/>
        </p:nvSpPr>
        <p:spPr>
          <a:xfrm>
            <a:off x="3440853" y="702334"/>
            <a:ext cx="4642338" cy="1200329"/>
          </a:xfrm>
          <a:prstGeom prst="ellipse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6738C-CDB8-4146-94F4-C6BCFEC10924}"/>
              </a:ext>
            </a:extLst>
          </p:cNvPr>
          <p:cNvSpPr txBox="1"/>
          <p:nvPr/>
        </p:nvSpPr>
        <p:spPr>
          <a:xfrm>
            <a:off x="4094922" y="674891"/>
            <a:ext cx="3082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onm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7" y="2162524"/>
            <a:ext cx="10217426" cy="29263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9261ED-241E-4074-AB19-8B3893B61F09}"/>
              </a:ext>
            </a:extLst>
          </p:cNvPr>
          <p:cNvSpPr txBox="1"/>
          <p:nvPr/>
        </p:nvSpPr>
        <p:spPr>
          <a:xfrm>
            <a:off x="3967205" y="351183"/>
            <a:ext cx="3419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D04CA-11B1-418B-A592-D0CC12A0F612}"/>
              </a:ext>
            </a:extLst>
          </p:cNvPr>
          <p:cNvSpPr txBox="1"/>
          <p:nvPr/>
        </p:nvSpPr>
        <p:spPr>
          <a:xfrm>
            <a:off x="616226" y="5569803"/>
            <a:ext cx="1095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মামাবাড়ি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খে আনবে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te_Flying_of_Bangladeshi_Village_Kid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035" y="251790"/>
            <a:ext cx="11754678" cy="63400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CB7154-3ACD-4E33-8A93-BD1443F10235}"/>
              </a:ext>
            </a:extLst>
          </p:cNvPr>
          <p:cNvSpPr txBox="1"/>
          <p:nvPr/>
        </p:nvSpPr>
        <p:spPr>
          <a:xfrm>
            <a:off x="2475796" y="266131"/>
            <a:ext cx="7267699" cy="13279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10" tIns="45705" rIns="91410" bIns="45705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-Down Arrow 3">
            <a:extLst>
              <a:ext uri="{FF2B5EF4-FFF2-40B4-BE49-F238E27FC236}">
                <a16:creationId xmlns:a16="http://schemas.microsoft.com/office/drawing/2014/main" id="{BDE55492-289B-4B78-9197-A31E5A9140F1}"/>
              </a:ext>
            </a:extLst>
          </p:cNvPr>
          <p:cNvSpPr/>
          <p:nvPr/>
        </p:nvSpPr>
        <p:spPr>
          <a:xfrm flipH="1">
            <a:off x="6328497" y="2320904"/>
            <a:ext cx="533400" cy="35099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00B19-4C9D-48E3-8E92-D2870A9BD546}"/>
              </a:ext>
            </a:extLst>
          </p:cNvPr>
          <p:cNvSpPr txBox="1"/>
          <p:nvPr/>
        </p:nvSpPr>
        <p:spPr>
          <a:xfrm>
            <a:off x="7485830" y="2672140"/>
            <a:ext cx="4036808" cy="286232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শ্রেণীঃ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তৃতীয়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সময়ঃ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4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০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তারিখঃ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29/09/2020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খ্রিঃ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E15857-23AA-43DC-9917-3A403615439F}"/>
              </a:ext>
            </a:extLst>
          </p:cNvPr>
          <p:cNvSpPr/>
          <p:nvPr/>
        </p:nvSpPr>
        <p:spPr>
          <a:xfrm>
            <a:off x="501445" y="3976589"/>
            <a:ext cx="5083827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ইমেইলঃmarufabegumliza@mail.com</a:t>
            </a: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 descr="poetry_1279474138_1-35154_110948568957718_100001277266530_77690_403677_n.jpg">
            <a:extLst>
              <a:ext uri="{FF2B5EF4-FFF2-40B4-BE49-F238E27FC236}">
                <a16:creationId xmlns:a16="http://schemas.microsoft.com/office/drawing/2014/main" id="{A36F4262-B968-4B6B-B16F-4EC997DD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5" y="1276425"/>
            <a:ext cx="4044051" cy="2513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FFF2D0-E04D-4FA6-9793-E23389013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8" y="1463560"/>
            <a:ext cx="2160105" cy="1817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ouble Wave 4">
            <a:extLst>
              <a:ext uri="{FF2B5EF4-FFF2-40B4-BE49-F238E27FC236}">
                <a16:creationId xmlns:a16="http://schemas.microsoft.com/office/drawing/2014/main" id="{3E840353-46FE-4D45-98CC-510F289C48BD}"/>
              </a:ext>
            </a:extLst>
          </p:cNvPr>
          <p:cNvSpPr/>
          <p:nvPr/>
        </p:nvSpPr>
        <p:spPr>
          <a:xfrm>
            <a:off x="5305312" y="686826"/>
            <a:ext cx="2399522" cy="92765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14894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280471"/>
              </p:ext>
            </p:extLst>
          </p:nvPr>
        </p:nvGraphicFramePr>
        <p:xfrm>
          <a:off x="3246438" y="3208339"/>
          <a:ext cx="570071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ackager Shell Object" showAsIcon="1" r:id="rId3" imgW="5700600" imgH="440280" progId="Package">
                  <p:embed/>
                </p:oleObj>
              </mc:Choice>
              <mc:Fallback>
                <p:oleObj name="Packager Shell Object" showAsIcon="1" r:id="rId3" imgW="5700600" imgH="44028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6438" y="3208339"/>
                        <a:ext cx="5700712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34241" y="1226642"/>
            <a:ext cx="5123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6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rak\Desktop\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r="8849"/>
          <a:stretch/>
        </p:blipFill>
        <p:spPr bwMode="auto">
          <a:xfrm>
            <a:off x="397566" y="3601640"/>
            <a:ext cx="5272945" cy="24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rak\Desktop\5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3" y="304800"/>
            <a:ext cx="5298381" cy="251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rak\Desktop\women-crick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4" y="3601640"/>
            <a:ext cx="5298380" cy="24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arak\Desktop\Ronaldo-Brazil-players-match-German-2002-World-20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4" b="6486"/>
          <a:stretch/>
        </p:blipFill>
        <p:spPr bwMode="auto">
          <a:xfrm>
            <a:off x="397566" y="325582"/>
            <a:ext cx="5331125" cy="249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25357" y="2811960"/>
            <a:ext cx="1311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ফুটবল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0391" y="2820449"/>
            <a:ext cx="1107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হাডুডু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2194" y="6034704"/>
            <a:ext cx="1435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ক্রিকেট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195" y="6062413"/>
            <a:ext cx="182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কানামাছি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rak\Desktop\Capture1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" y="503583"/>
            <a:ext cx="11118574" cy="51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5806" y="5724941"/>
            <a:ext cx="3219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কানামাছি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ভোঁ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ভোঁ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4898" y="2039173"/>
            <a:ext cx="5149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কানামাছি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ভোঁ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ভোঁ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9964" y="4563070"/>
            <a:ext cx="6999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….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মাদুর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7201" y="854516"/>
            <a:ext cx="35445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...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7939" y="3468101"/>
            <a:ext cx="1903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পাঠ্যাংশ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335" y="3054696"/>
            <a:ext cx="10906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1.1.2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335" y="4087409"/>
            <a:ext cx="1041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1.1.2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335" y="4942320"/>
            <a:ext cx="10906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1.4.2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652" y="5797231"/>
            <a:ext cx="11098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1.4.3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6F3946B9-62C0-4F54-9E56-6463579D0205}"/>
              </a:ext>
            </a:extLst>
          </p:cNvPr>
          <p:cNvSpPr/>
          <p:nvPr/>
        </p:nvSpPr>
        <p:spPr>
          <a:xfrm>
            <a:off x="4293704" y="278297"/>
            <a:ext cx="4532244" cy="1903498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FC7351-4C9E-4429-B245-483B139169E1}"/>
              </a:ext>
            </a:extLst>
          </p:cNvPr>
          <p:cNvSpPr txBox="1"/>
          <p:nvPr/>
        </p:nvSpPr>
        <p:spPr>
          <a:xfrm>
            <a:off x="5297256" y="768381"/>
            <a:ext cx="2122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AEC039-0365-4579-A274-68284CE822DE}"/>
              </a:ext>
            </a:extLst>
          </p:cNvPr>
          <p:cNvSpPr txBox="1"/>
          <p:nvPr/>
        </p:nvSpPr>
        <p:spPr>
          <a:xfrm>
            <a:off x="543335" y="218179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7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rak\Desktop\৬৬৬৬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90" y="344556"/>
            <a:ext cx="8566393" cy="614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817" y="2115309"/>
            <a:ext cx="28039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বইয়ের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62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খোল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rak\Desktop\৪৪৪৪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45" y="372070"/>
            <a:ext cx="4487633" cy="59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1913" y="372070"/>
            <a:ext cx="2355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7B84A-A090-45E1-A039-1030B9986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0" y="1179443"/>
            <a:ext cx="6216508" cy="50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2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124</TotalTime>
  <Words>262</Words>
  <Application>Microsoft Office PowerPoint</Application>
  <PresentationFormat>Widescreen</PresentationFormat>
  <Paragraphs>76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Corbel</vt:lpstr>
      <vt:lpstr>NikoshBAN</vt:lpstr>
      <vt:lpstr>Wingdings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53</cp:revision>
  <dcterms:created xsi:type="dcterms:W3CDTF">2020-09-24T14:13:11Z</dcterms:created>
  <dcterms:modified xsi:type="dcterms:W3CDTF">2020-09-29T09:04:45Z</dcterms:modified>
</cp:coreProperties>
</file>