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76" r:id="rId3"/>
    <p:sldId id="258" r:id="rId4"/>
    <p:sldId id="277" r:id="rId5"/>
    <p:sldId id="278" r:id="rId6"/>
    <p:sldId id="288" r:id="rId7"/>
    <p:sldId id="289" r:id="rId8"/>
    <p:sldId id="260" r:id="rId9"/>
    <p:sldId id="267" r:id="rId10"/>
    <p:sldId id="261" r:id="rId11"/>
    <p:sldId id="262" r:id="rId12"/>
    <p:sldId id="263" r:id="rId13"/>
    <p:sldId id="264" r:id="rId14"/>
    <p:sldId id="268" r:id="rId15"/>
    <p:sldId id="282" r:id="rId16"/>
    <p:sldId id="280" r:id="rId17"/>
    <p:sldId id="281" r:id="rId18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3923" autoAdjust="0"/>
  </p:normalViewPr>
  <p:slideViewPr>
    <p:cSldViewPr snapToGrid="0">
      <p:cViewPr varScale="1">
        <p:scale>
          <a:sx n="59" d="100"/>
          <a:sy n="59" d="100"/>
        </p:scale>
        <p:origin x="54" y="288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40398-01AD-450C-B7C7-F0D66BA759C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5D49E-A146-44C0-AC94-2CCF38939726}">
      <dgm:prSet phldrT="[Text]" custT="1"/>
      <dgm:spPr/>
      <dgm:t>
        <a:bodyPr/>
        <a:lstStyle/>
        <a:p>
          <a:r>
            <a:rPr lang="en-US" sz="4800" dirty="0" err="1">
              <a:latin typeface="Nikosh" panose="02000000000000000000" pitchFamily="2" charset="0"/>
              <a:cs typeface="Nikosh" panose="02000000000000000000" pitchFamily="2" charset="0"/>
            </a:rPr>
            <a:t>রাষ্ট্র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824D3715-C85B-4103-AF8E-4A3B4F3CB7B3}" type="parTrans" cxnId="{CD9AF864-E58E-4CCF-AB34-89616FE71E67}">
      <dgm:prSet/>
      <dgm:spPr/>
      <dgm:t>
        <a:bodyPr/>
        <a:lstStyle/>
        <a:p>
          <a:endParaRPr lang="en-US"/>
        </a:p>
      </dgm:t>
    </dgm:pt>
    <dgm:pt modelId="{E3828B27-35B3-46C2-9997-77EAE52294C3}" type="sibTrans" cxnId="{CD9AF864-E58E-4CCF-AB34-89616FE71E67}">
      <dgm:prSet/>
      <dgm:spPr/>
      <dgm:t>
        <a:bodyPr/>
        <a:lstStyle/>
        <a:p>
          <a:endParaRPr lang="en-US"/>
        </a:p>
      </dgm:t>
    </dgm:pt>
    <dgm:pt modelId="{F9120868-ED8B-47CD-8186-6C40D4C2B1F5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জনসংখ্যা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1583CF2B-0688-4670-B24F-16602F9E347A}" type="parTrans" cxnId="{536E45EB-BD9C-46F1-9A6A-F2984811FFDE}">
      <dgm:prSet/>
      <dgm:spPr/>
      <dgm:t>
        <a:bodyPr/>
        <a:lstStyle/>
        <a:p>
          <a:endParaRPr lang="en-US"/>
        </a:p>
      </dgm:t>
    </dgm:pt>
    <dgm:pt modelId="{91838AE5-57D0-4A07-BC00-359105ADB710}" type="sibTrans" cxnId="{536E45EB-BD9C-46F1-9A6A-F2984811FFDE}">
      <dgm:prSet/>
      <dgm:spPr/>
      <dgm:t>
        <a:bodyPr/>
        <a:lstStyle/>
        <a:p>
          <a:endParaRPr lang="en-US"/>
        </a:p>
      </dgm:t>
    </dgm:pt>
    <dgm:pt modelId="{BD38F2B0-FC4D-4E11-9F62-AA9CD588FC04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ভূখণ্ড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43CADB8C-7E3B-43D7-BECF-D697730A70B1}" type="parTrans" cxnId="{06DD523D-553B-4A04-8AF9-27059474CE8F}">
      <dgm:prSet/>
      <dgm:spPr/>
      <dgm:t>
        <a:bodyPr/>
        <a:lstStyle/>
        <a:p>
          <a:endParaRPr lang="en-US"/>
        </a:p>
      </dgm:t>
    </dgm:pt>
    <dgm:pt modelId="{D38F1E17-329C-4383-BE18-DF5C2991BD41}" type="sibTrans" cxnId="{06DD523D-553B-4A04-8AF9-27059474CE8F}">
      <dgm:prSet/>
      <dgm:spPr/>
      <dgm:t>
        <a:bodyPr/>
        <a:lstStyle/>
        <a:p>
          <a:endParaRPr lang="en-US"/>
        </a:p>
      </dgm:t>
    </dgm:pt>
    <dgm:pt modelId="{5E825E1D-A9FA-4A1D-8CAC-62FBB196F43B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সরকার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E1A6BE21-C99D-4775-A929-84EFB674FC09}" type="parTrans" cxnId="{61D277D7-4ADB-4000-9414-262556861530}">
      <dgm:prSet/>
      <dgm:spPr/>
      <dgm:t>
        <a:bodyPr/>
        <a:lstStyle/>
        <a:p>
          <a:endParaRPr lang="en-US"/>
        </a:p>
      </dgm:t>
    </dgm:pt>
    <dgm:pt modelId="{9B354441-EF2D-4DC7-A7EF-F6FEF4C6E3F1}" type="sibTrans" cxnId="{61D277D7-4ADB-4000-9414-262556861530}">
      <dgm:prSet/>
      <dgm:spPr/>
      <dgm:t>
        <a:bodyPr/>
        <a:lstStyle/>
        <a:p>
          <a:endParaRPr lang="en-US"/>
        </a:p>
      </dgm:t>
    </dgm:pt>
    <dgm:pt modelId="{D2ED4666-9F96-4883-9CFA-356A2762544D}">
      <dgm:prSet phldrT="[Text]" custT="1"/>
      <dgm:spPr/>
      <dgm:t>
        <a:bodyPr/>
        <a:lstStyle/>
        <a:p>
          <a:r>
            <a:rPr lang="en-US" sz="3600" dirty="0" err="1">
              <a:latin typeface="Nikosh" panose="02000000000000000000" pitchFamily="2" charset="0"/>
              <a:cs typeface="Nikosh" panose="02000000000000000000" pitchFamily="2" charset="0"/>
            </a:rPr>
            <a:t>সার্বভৌমত্ব</a:t>
          </a:r>
          <a:r>
            <a:rPr lang="en-US" sz="36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gm:t>
    </dgm:pt>
    <dgm:pt modelId="{2C44236F-A827-4B27-B2DA-91A141E80469}" type="parTrans" cxnId="{29BC4EFB-9C20-4BDD-B0CA-FEFA2916BF0E}">
      <dgm:prSet/>
      <dgm:spPr/>
      <dgm:t>
        <a:bodyPr/>
        <a:lstStyle/>
        <a:p>
          <a:endParaRPr lang="en-US"/>
        </a:p>
      </dgm:t>
    </dgm:pt>
    <dgm:pt modelId="{747DCC43-D597-44DE-B5CC-79FF1C76D2F5}" type="sibTrans" cxnId="{29BC4EFB-9C20-4BDD-B0CA-FEFA2916BF0E}">
      <dgm:prSet/>
      <dgm:spPr/>
      <dgm:t>
        <a:bodyPr/>
        <a:lstStyle/>
        <a:p>
          <a:endParaRPr lang="en-US"/>
        </a:p>
      </dgm:t>
    </dgm:pt>
    <dgm:pt modelId="{C36FC4D4-99EB-4B7D-97E6-51F742B5C68C}" type="pres">
      <dgm:prSet presAssocID="{1A040398-01AD-450C-B7C7-F0D66BA759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23A8C2-F7DE-420D-ADB2-404ABB77088A}" type="pres">
      <dgm:prSet presAssocID="{6DF5D49E-A146-44C0-AC94-2CCF38939726}" presName="centerShape" presStyleLbl="node0" presStyleIdx="0" presStyleCnt="1" custScaleX="148845"/>
      <dgm:spPr/>
      <dgm:t>
        <a:bodyPr/>
        <a:lstStyle/>
        <a:p>
          <a:endParaRPr lang="en-US"/>
        </a:p>
      </dgm:t>
    </dgm:pt>
    <dgm:pt modelId="{AB1A585D-C4E8-4B63-9FE2-451390CEB3B2}" type="pres">
      <dgm:prSet presAssocID="{1583CF2B-0688-4670-B24F-16602F9E347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E32B10E-3FDD-4288-8E12-9212C3EE635C}" type="pres">
      <dgm:prSet presAssocID="{1583CF2B-0688-4670-B24F-16602F9E347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A4A7A2E-9D8B-43EC-8A3D-B0B93A49571F}" type="pres">
      <dgm:prSet presAssocID="{F9120868-ED8B-47CD-8186-6C40D4C2B1F5}" presName="node" presStyleLbl="node1" presStyleIdx="0" presStyleCnt="4" custScaleX="152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93933-6809-4E54-9D4F-6AA66014E600}" type="pres">
      <dgm:prSet presAssocID="{43CADB8C-7E3B-43D7-BECF-D697730A70B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BD5F6416-FBBE-4802-9296-63F1CD15FBEA}" type="pres">
      <dgm:prSet presAssocID="{43CADB8C-7E3B-43D7-BECF-D697730A70B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A777C82-7E29-4F83-9A41-8829ED6FFB8D}" type="pres">
      <dgm:prSet presAssocID="{BD38F2B0-FC4D-4E11-9F62-AA9CD588FC04}" presName="node" presStyleLbl="node1" presStyleIdx="1" presStyleCnt="4" custScaleX="155322" custRadScaleRad="144591" custRadScaleInc="1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AF86D-E841-4C21-BE1C-F166BAB047DC}" type="pres">
      <dgm:prSet presAssocID="{E1A6BE21-C99D-4775-A929-84EFB674FC0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4821D5C-6D4C-4CFE-B961-05BF571331F0}" type="pres">
      <dgm:prSet presAssocID="{E1A6BE21-C99D-4775-A929-84EFB674FC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477E83A-541C-40C0-8363-99653346281C}" type="pres">
      <dgm:prSet presAssocID="{5E825E1D-A9FA-4A1D-8CAC-62FBB196F43B}" presName="node" presStyleLbl="node1" presStyleIdx="2" presStyleCnt="4" custScaleX="168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D1984-541C-443C-8BCE-A9511F46BFAC}" type="pres">
      <dgm:prSet presAssocID="{2C44236F-A827-4B27-B2DA-91A141E8046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65584EA-6DAF-4034-8C6D-04C28963E470}" type="pres">
      <dgm:prSet presAssocID="{2C44236F-A827-4B27-B2DA-91A141E8046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908D315-DF07-4F1A-BA2E-514288416DF9}" type="pres">
      <dgm:prSet presAssocID="{D2ED4666-9F96-4883-9CFA-356A2762544D}" presName="node" presStyleLbl="node1" presStyleIdx="3" presStyleCnt="4" custScaleX="163460" custRadScaleRad="155608" custRadScaleInc="3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56F793-0D64-4956-9917-BB76864F74BF}" type="presOf" srcId="{E1A6BE21-C99D-4775-A929-84EFB674FC09}" destId="{BDDAF86D-E841-4C21-BE1C-F166BAB047DC}" srcOrd="0" destOrd="0" presId="urn:microsoft.com/office/officeart/2005/8/layout/radial5"/>
    <dgm:cxn modelId="{536E45EB-BD9C-46F1-9A6A-F2984811FFDE}" srcId="{6DF5D49E-A146-44C0-AC94-2CCF38939726}" destId="{F9120868-ED8B-47CD-8186-6C40D4C2B1F5}" srcOrd="0" destOrd="0" parTransId="{1583CF2B-0688-4670-B24F-16602F9E347A}" sibTransId="{91838AE5-57D0-4A07-BC00-359105ADB710}"/>
    <dgm:cxn modelId="{1C0102AA-C5FF-4720-AA20-F3613BE84DF4}" type="presOf" srcId="{D2ED4666-9F96-4883-9CFA-356A2762544D}" destId="{6908D315-DF07-4F1A-BA2E-514288416DF9}" srcOrd="0" destOrd="0" presId="urn:microsoft.com/office/officeart/2005/8/layout/radial5"/>
    <dgm:cxn modelId="{F09AFDD7-1692-4DFA-9A12-E152412C7074}" type="presOf" srcId="{1583CF2B-0688-4670-B24F-16602F9E347A}" destId="{1E32B10E-3FDD-4288-8E12-9212C3EE635C}" srcOrd="1" destOrd="0" presId="urn:microsoft.com/office/officeart/2005/8/layout/radial5"/>
    <dgm:cxn modelId="{0A685299-55B5-43DD-993E-7E3E852ADC71}" type="presOf" srcId="{5E825E1D-A9FA-4A1D-8CAC-62FBB196F43B}" destId="{B477E83A-541C-40C0-8363-99653346281C}" srcOrd="0" destOrd="0" presId="urn:microsoft.com/office/officeart/2005/8/layout/radial5"/>
    <dgm:cxn modelId="{F6019C00-D31F-4EC5-8961-44B04DE5581D}" type="presOf" srcId="{2C44236F-A827-4B27-B2DA-91A141E80469}" destId="{465584EA-6DAF-4034-8C6D-04C28963E470}" srcOrd="1" destOrd="0" presId="urn:microsoft.com/office/officeart/2005/8/layout/radial5"/>
    <dgm:cxn modelId="{CD9AF864-E58E-4CCF-AB34-89616FE71E67}" srcId="{1A040398-01AD-450C-B7C7-F0D66BA759C3}" destId="{6DF5D49E-A146-44C0-AC94-2CCF38939726}" srcOrd="0" destOrd="0" parTransId="{824D3715-C85B-4103-AF8E-4A3B4F3CB7B3}" sibTransId="{E3828B27-35B3-46C2-9997-77EAE52294C3}"/>
    <dgm:cxn modelId="{06DD523D-553B-4A04-8AF9-27059474CE8F}" srcId="{6DF5D49E-A146-44C0-AC94-2CCF38939726}" destId="{BD38F2B0-FC4D-4E11-9F62-AA9CD588FC04}" srcOrd="1" destOrd="0" parTransId="{43CADB8C-7E3B-43D7-BECF-D697730A70B1}" sibTransId="{D38F1E17-329C-4383-BE18-DF5C2991BD41}"/>
    <dgm:cxn modelId="{78990C47-406D-4C71-98F1-741350833AA0}" type="presOf" srcId="{BD38F2B0-FC4D-4E11-9F62-AA9CD588FC04}" destId="{AA777C82-7E29-4F83-9A41-8829ED6FFB8D}" srcOrd="0" destOrd="0" presId="urn:microsoft.com/office/officeart/2005/8/layout/radial5"/>
    <dgm:cxn modelId="{61D277D7-4ADB-4000-9414-262556861530}" srcId="{6DF5D49E-A146-44C0-AC94-2CCF38939726}" destId="{5E825E1D-A9FA-4A1D-8CAC-62FBB196F43B}" srcOrd="2" destOrd="0" parTransId="{E1A6BE21-C99D-4775-A929-84EFB674FC09}" sibTransId="{9B354441-EF2D-4DC7-A7EF-F6FEF4C6E3F1}"/>
    <dgm:cxn modelId="{D1FFF967-19F7-42CC-AE4C-0F8DC53CB175}" type="presOf" srcId="{43CADB8C-7E3B-43D7-BECF-D697730A70B1}" destId="{BD5F6416-FBBE-4802-9296-63F1CD15FBEA}" srcOrd="1" destOrd="0" presId="urn:microsoft.com/office/officeart/2005/8/layout/radial5"/>
    <dgm:cxn modelId="{5B1AE33D-DB1F-43D3-BB26-54E7A417BBE9}" type="presOf" srcId="{1583CF2B-0688-4670-B24F-16602F9E347A}" destId="{AB1A585D-C4E8-4B63-9FE2-451390CEB3B2}" srcOrd="0" destOrd="0" presId="urn:microsoft.com/office/officeart/2005/8/layout/radial5"/>
    <dgm:cxn modelId="{31234281-1A24-4BBF-B7A0-BB26066E84CB}" type="presOf" srcId="{6DF5D49E-A146-44C0-AC94-2CCF38939726}" destId="{3E23A8C2-F7DE-420D-ADB2-404ABB77088A}" srcOrd="0" destOrd="0" presId="urn:microsoft.com/office/officeart/2005/8/layout/radial5"/>
    <dgm:cxn modelId="{283DA41E-ABF4-4C54-90BA-8A98099E4E04}" type="presOf" srcId="{43CADB8C-7E3B-43D7-BECF-D697730A70B1}" destId="{8FA93933-6809-4E54-9D4F-6AA66014E600}" srcOrd="0" destOrd="0" presId="urn:microsoft.com/office/officeart/2005/8/layout/radial5"/>
    <dgm:cxn modelId="{F6F0B1F9-62F7-4175-BE82-05C56D102C8E}" type="presOf" srcId="{1A040398-01AD-450C-B7C7-F0D66BA759C3}" destId="{C36FC4D4-99EB-4B7D-97E6-51F742B5C68C}" srcOrd="0" destOrd="0" presId="urn:microsoft.com/office/officeart/2005/8/layout/radial5"/>
    <dgm:cxn modelId="{29BC4EFB-9C20-4BDD-B0CA-FEFA2916BF0E}" srcId="{6DF5D49E-A146-44C0-AC94-2CCF38939726}" destId="{D2ED4666-9F96-4883-9CFA-356A2762544D}" srcOrd="3" destOrd="0" parTransId="{2C44236F-A827-4B27-B2DA-91A141E80469}" sibTransId="{747DCC43-D597-44DE-B5CC-79FF1C76D2F5}"/>
    <dgm:cxn modelId="{45E2F0E4-3C35-4839-9150-2C77EA73A64B}" type="presOf" srcId="{2C44236F-A827-4B27-B2DA-91A141E80469}" destId="{F5FD1984-541C-443C-8BCE-A9511F46BFAC}" srcOrd="0" destOrd="0" presId="urn:microsoft.com/office/officeart/2005/8/layout/radial5"/>
    <dgm:cxn modelId="{7A63C824-A952-42B0-B6C8-FC45C60B3925}" type="presOf" srcId="{E1A6BE21-C99D-4775-A929-84EFB674FC09}" destId="{54821D5C-6D4C-4CFE-B961-05BF571331F0}" srcOrd="1" destOrd="0" presId="urn:microsoft.com/office/officeart/2005/8/layout/radial5"/>
    <dgm:cxn modelId="{F187CC74-BB12-47A5-B547-3AF65C0242CA}" type="presOf" srcId="{F9120868-ED8B-47CD-8186-6C40D4C2B1F5}" destId="{CA4A7A2E-9D8B-43EC-8A3D-B0B93A49571F}" srcOrd="0" destOrd="0" presId="urn:microsoft.com/office/officeart/2005/8/layout/radial5"/>
    <dgm:cxn modelId="{87106702-A9E3-49B9-9BD9-78C1E1654589}" type="presParOf" srcId="{C36FC4D4-99EB-4B7D-97E6-51F742B5C68C}" destId="{3E23A8C2-F7DE-420D-ADB2-404ABB77088A}" srcOrd="0" destOrd="0" presId="urn:microsoft.com/office/officeart/2005/8/layout/radial5"/>
    <dgm:cxn modelId="{7CDC204A-EDC3-453B-903F-E30689B9016B}" type="presParOf" srcId="{C36FC4D4-99EB-4B7D-97E6-51F742B5C68C}" destId="{AB1A585D-C4E8-4B63-9FE2-451390CEB3B2}" srcOrd="1" destOrd="0" presId="urn:microsoft.com/office/officeart/2005/8/layout/radial5"/>
    <dgm:cxn modelId="{60D96E01-8EA6-4F6D-A47D-9A75CDA6A8E4}" type="presParOf" srcId="{AB1A585D-C4E8-4B63-9FE2-451390CEB3B2}" destId="{1E32B10E-3FDD-4288-8E12-9212C3EE635C}" srcOrd="0" destOrd="0" presId="urn:microsoft.com/office/officeart/2005/8/layout/radial5"/>
    <dgm:cxn modelId="{A407CBEF-A424-43F9-AFCC-F1711BF35463}" type="presParOf" srcId="{C36FC4D4-99EB-4B7D-97E6-51F742B5C68C}" destId="{CA4A7A2E-9D8B-43EC-8A3D-B0B93A49571F}" srcOrd="2" destOrd="0" presId="urn:microsoft.com/office/officeart/2005/8/layout/radial5"/>
    <dgm:cxn modelId="{8C3EC927-ED8D-47B5-AF5F-38DDFAEC45B5}" type="presParOf" srcId="{C36FC4D4-99EB-4B7D-97E6-51F742B5C68C}" destId="{8FA93933-6809-4E54-9D4F-6AA66014E600}" srcOrd="3" destOrd="0" presId="urn:microsoft.com/office/officeart/2005/8/layout/radial5"/>
    <dgm:cxn modelId="{B4A00107-4A74-4F10-927A-6CBB9EF78D79}" type="presParOf" srcId="{8FA93933-6809-4E54-9D4F-6AA66014E600}" destId="{BD5F6416-FBBE-4802-9296-63F1CD15FBEA}" srcOrd="0" destOrd="0" presId="urn:microsoft.com/office/officeart/2005/8/layout/radial5"/>
    <dgm:cxn modelId="{3D5C2712-DD36-4872-A972-A691083D6FCF}" type="presParOf" srcId="{C36FC4D4-99EB-4B7D-97E6-51F742B5C68C}" destId="{AA777C82-7E29-4F83-9A41-8829ED6FFB8D}" srcOrd="4" destOrd="0" presId="urn:microsoft.com/office/officeart/2005/8/layout/radial5"/>
    <dgm:cxn modelId="{2D82AB22-F672-449F-A4D3-770DF9299540}" type="presParOf" srcId="{C36FC4D4-99EB-4B7D-97E6-51F742B5C68C}" destId="{BDDAF86D-E841-4C21-BE1C-F166BAB047DC}" srcOrd="5" destOrd="0" presId="urn:microsoft.com/office/officeart/2005/8/layout/radial5"/>
    <dgm:cxn modelId="{00C03B18-94DE-400C-B443-A606EA831708}" type="presParOf" srcId="{BDDAF86D-E841-4C21-BE1C-F166BAB047DC}" destId="{54821D5C-6D4C-4CFE-B961-05BF571331F0}" srcOrd="0" destOrd="0" presId="urn:microsoft.com/office/officeart/2005/8/layout/radial5"/>
    <dgm:cxn modelId="{60D638CA-863D-4C3E-B9F0-5959B9ACA55F}" type="presParOf" srcId="{C36FC4D4-99EB-4B7D-97E6-51F742B5C68C}" destId="{B477E83A-541C-40C0-8363-99653346281C}" srcOrd="6" destOrd="0" presId="urn:microsoft.com/office/officeart/2005/8/layout/radial5"/>
    <dgm:cxn modelId="{A2208E27-10BF-47D2-8F84-E41BEEBA13B1}" type="presParOf" srcId="{C36FC4D4-99EB-4B7D-97E6-51F742B5C68C}" destId="{F5FD1984-541C-443C-8BCE-A9511F46BFAC}" srcOrd="7" destOrd="0" presId="urn:microsoft.com/office/officeart/2005/8/layout/radial5"/>
    <dgm:cxn modelId="{468B6CC7-B9AA-4E0C-AA97-C4B3395C26D6}" type="presParOf" srcId="{F5FD1984-541C-443C-8BCE-A9511F46BFAC}" destId="{465584EA-6DAF-4034-8C6D-04C28963E470}" srcOrd="0" destOrd="0" presId="urn:microsoft.com/office/officeart/2005/8/layout/radial5"/>
    <dgm:cxn modelId="{30D500AC-F00E-49D3-8F07-5E864BC6FF5F}" type="presParOf" srcId="{C36FC4D4-99EB-4B7D-97E6-51F742B5C68C}" destId="{6908D315-DF07-4F1A-BA2E-514288416DF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3A8C2-F7DE-420D-ADB2-404ABB77088A}">
      <dsp:nvSpPr>
        <dsp:cNvPr id="0" name=""/>
        <dsp:cNvSpPr/>
      </dsp:nvSpPr>
      <dsp:spPr>
        <a:xfrm>
          <a:off x="4070495" y="1928348"/>
          <a:ext cx="2047162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>
              <a:latin typeface="Nikosh" panose="02000000000000000000" pitchFamily="2" charset="0"/>
              <a:cs typeface="Nikosh" panose="02000000000000000000" pitchFamily="2" charset="0"/>
            </a:rPr>
            <a:t>রাষ্ট্র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370295" y="2129766"/>
        <a:ext cx="1447562" cy="972529"/>
      </dsp:txXfrm>
    </dsp:sp>
    <dsp:sp modelId="{AB1A585D-C4E8-4B63-9FE2-451390CEB3B2}">
      <dsp:nvSpPr>
        <dsp:cNvPr id="0" name=""/>
        <dsp:cNvSpPr/>
      </dsp:nvSpPr>
      <dsp:spPr>
        <a:xfrm rot="16200000">
          <a:off x="4948481" y="1428069"/>
          <a:ext cx="291190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92160" y="1565273"/>
        <a:ext cx="203833" cy="280574"/>
      </dsp:txXfrm>
    </dsp:sp>
    <dsp:sp modelId="{CA4A7A2E-9D8B-43EC-8A3D-B0B93A49571F}">
      <dsp:nvSpPr>
        <dsp:cNvPr id="0" name=""/>
        <dsp:cNvSpPr/>
      </dsp:nvSpPr>
      <dsp:spPr>
        <a:xfrm>
          <a:off x="4042513" y="3567"/>
          <a:ext cx="2103126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জনসংখ্যা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350509" y="204985"/>
        <a:ext cx="1487134" cy="972529"/>
      </dsp:txXfrm>
    </dsp:sp>
    <dsp:sp modelId="{8FA93933-6809-4E54-9D4F-6AA66014E600}">
      <dsp:nvSpPr>
        <dsp:cNvPr id="0" name=""/>
        <dsp:cNvSpPr/>
      </dsp:nvSpPr>
      <dsp:spPr>
        <a:xfrm rot="34749">
          <a:off x="6269654" y="2395954"/>
          <a:ext cx="366493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269657" y="2488923"/>
        <a:ext cx="256545" cy="280574"/>
      </dsp:txXfrm>
    </dsp:sp>
    <dsp:sp modelId="{AA777C82-7E29-4F83-9A41-8829ED6FFB8D}">
      <dsp:nvSpPr>
        <dsp:cNvPr id="0" name=""/>
        <dsp:cNvSpPr/>
      </dsp:nvSpPr>
      <dsp:spPr>
        <a:xfrm>
          <a:off x="6808871" y="1956479"/>
          <a:ext cx="2136245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ভূখণ্ড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7121717" y="2157897"/>
        <a:ext cx="1510553" cy="972529"/>
      </dsp:txXfrm>
    </dsp:sp>
    <dsp:sp modelId="{BDDAF86D-E841-4C21-BE1C-F166BAB047DC}">
      <dsp:nvSpPr>
        <dsp:cNvPr id="0" name=""/>
        <dsp:cNvSpPr/>
      </dsp:nvSpPr>
      <dsp:spPr>
        <a:xfrm rot="5400000">
          <a:off x="4948481" y="3336368"/>
          <a:ext cx="291190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92160" y="3386215"/>
        <a:ext cx="203833" cy="280574"/>
      </dsp:txXfrm>
    </dsp:sp>
    <dsp:sp modelId="{B477E83A-541C-40C0-8363-99653346281C}">
      <dsp:nvSpPr>
        <dsp:cNvPr id="0" name=""/>
        <dsp:cNvSpPr/>
      </dsp:nvSpPr>
      <dsp:spPr>
        <a:xfrm>
          <a:off x="3936699" y="3853129"/>
          <a:ext cx="2314754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সরকার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4275687" y="4054547"/>
        <a:ext cx="1636778" cy="972529"/>
      </dsp:txXfrm>
    </dsp:sp>
    <dsp:sp modelId="{F5FD1984-541C-443C-8BCE-A9511F46BFAC}">
      <dsp:nvSpPr>
        <dsp:cNvPr id="0" name=""/>
        <dsp:cNvSpPr/>
      </dsp:nvSpPr>
      <dsp:spPr>
        <a:xfrm rot="10896903">
          <a:off x="3435045" y="2341782"/>
          <a:ext cx="449802" cy="4676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69959" y="2437209"/>
        <a:ext cx="314861" cy="280574"/>
      </dsp:txXfrm>
    </dsp:sp>
    <dsp:sp modelId="{6908D315-DF07-4F1A-BA2E-514288416DF9}">
      <dsp:nvSpPr>
        <dsp:cNvPr id="0" name=""/>
        <dsp:cNvSpPr/>
      </dsp:nvSpPr>
      <dsp:spPr>
        <a:xfrm>
          <a:off x="976067" y="1843933"/>
          <a:ext cx="2248172" cy="1375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>
              <a:latin typeface="Nikosh" panose="02000000000000000000" pitchFamily="2" charset="0"/>
              <a:cs typeface="Nikosh" panose="02000000000000000000" pitchFamily="2" charset="0"/>
            </a:rPr>
            <a:t>সার্বভৌমত্ব</a:t>
          </a:r>
          <a:r>
            <a:rPr lang="en-US" sz="3600" kern="1200" dirty="0"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</dsp:txBody>
      <dsp:txXfrm>
        <a:off x="1305304" y="2045351"/>
        <a:ext cx="1589698" cy="972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1429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355848"/>
            <a:ext cx="100965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828800"/>
            <a:ext cx="100965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1430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248650" y="0"/>
            <a:ext cx="5715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309610" y="0"/>
            <a:ext cx="314325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0" y="274641"/>
            <a:ext cx="238125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04801"/>
            <a:ext cx="75247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0746" y="6377460"/>
            <a:ext cx="47955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5448"/>
            <a:ext cx="102870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1430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1430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118872"/>
            <a:ext cx="10016490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830" y="1828800"/>
            <a:ext cx="10027920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773936"/>
            <a:ext cx="504825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773936"/>
            <a:ext cx="504825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98988"/>
            <a:ext cx="505023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449512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698988"/>
            <a:ext cx="5052219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449512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98" y="152400"/>
            <a:ext cx="3154680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4222" y="1743134"/>
            <a:ext cx="740080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798" y="1730018"/>
            <a:ext cx="308610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569671" y="0"/>
            <a:ext cx="5715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569671" y="0"/>
            <a:ext cx="5715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155448"/>
            <a:ext cx="3156438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29757" y="1484808"/>
            <a:ext cx="7809246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" y="1728216"/>
            <a:ext cx="308610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5740" y="1170432"/>
            <a:ext cx="3154680" cy="201168"/>
          </a:xfrm>
        </p:spPr>
        <p:txBody>
          <a:bodyPr/>
          <a:lstStyle/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69671" y="0"/>
            <a:ext cx="5715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569671" y="0"/>
            <a:ext cx="5715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4760" y="1170432"/>
            <a:ext cx="6492240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24160" y="1170432"/>
            <a:ext cx="917330" cy="201168"/>
          </a:xfrm>
        </p:spPr>
        <p:txBody>
          <a:bodyPr/>
          <a:lstStyle/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1430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1429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102870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775192"/>
            <a:ext cx="102870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476999"/>
            <a:ext cx="26670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7F0376-999B-4FE6-9DA3-0E0239663234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0746" y="6476999"/>
            <a:ext cx="688464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5495" y="6476999"/>
            <a:ext cx="917330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898FEC-103A-490D-83F5-A8C87F54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E84BA3D-2273-4ABE-B905-11C734F10ADC}"/>
              </a:ext>
            </a:extLst>
          </p:cNvPr>
          <p:cNvSpPr txBox="1"/>
          <p:nvPr/>
        </p:nvSpPr>
        <p:spPr>
          <a:xfrm>
            <a:off x="4698608" y="2105560"/>
            <a:ext cx="4360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1692" y="1730326"/>
            <a:ext cx="99599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/>
              <a:t>অনলাইন</a:t>
            </a:r>
            <a:r>
              <a:rPr lang="en-US" sz="8000" dirty="0" smtClean="0"/>
              <a:t> </a:t>
            </a:r>
            <a:r>
              <a:rPr lang="en-US" sz="8000" dirty="0" err="1" smtClean="0"/>
              <a:t>ক্লাসে</a:t>
            </a:r>
            <a:r>
              <a:rPr lang="en-US" sz="8000" dirty="0" smtClean="0"/>
              <a:t> </a:t>
            </a:r>
            <a:r>
              <a:rPr lang="en-US" sz="8000" dirty="0" err="1" smtClean="0"/>
              <a:t>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143" y="246132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67750" y="5899764"/>
            <a:ext cx="10719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হোক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পরিমাণ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62918FD-9F84-439E-AC78-D4E2267DC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0" y="969958"/>
            <a:ext cx="3728398" cy="47977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787544E3-BED8-420F-B8B9-DCB698F3A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07" y="969958"/>
            <a:ext cx="3728398" cy="468642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07C39214-387E-42C9-96B0-EF71A6B7BF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464" y="969958"/>
            <a:ext cx="3451786" cy="468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24" y="179838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ভূখন্ড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6A1BC2F-F457-44F1-8669-EE0ABA0D76D2}"/>
              </a:ext>
            </a:extLst>
          </p:cNvPr>
          <p:cNvSpPr txBox="1"/>
          <p:nvPr/>
        </p:nvSpPr>
        <p:spPr>
          <a:xfrm>
            <a:off x="305971" y="4774649"/>
            <a:ext cx="1081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নদ-নদী,রাষ্ট্রীয়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প্রবাহিত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সাগর-মহাসাগরের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আন্তর্জাতিক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স্বীকৃত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জলসীমা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জলভূমি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স্থলভূমির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উপরিস্থিত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আকাশসীমাকে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বুঝায়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B4FD0F8-DDC9-4B45-8BCA-0254238F8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4" y="1026942"/>
            <a:ext cx="3288715" cy="35028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DA6C35E-9292-47F4-A78E-A4D8AA73D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642" y="1026942"/>
            <a:ext cx="3288715" cy="35028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EBA5A890-680B-4224-B901-128D46415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61" y="1026943"/>
            <a:ext cx="3288715" cy="35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6" y="146345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6E99D09-A32A-48A1-A7ED-D92EA117180C}"/>
              </a:ext>
            </a:extLst>
          </p:cNvPr>
          <p:cNvSpPr txBox="1"/>
          <p:nvPr/>
        </p:nvSpPr>
        <p:spPr>
          <a:xfrm>
            <a:off x="230135" y="5657671"/>
            <a:ext cx="10969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প্রণয়ন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ক্রিয়াকর্ম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পরিচালনা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বাহক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চালিকাশক্তি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1BE8988-CCF3-448F-BB9C-EC40BAE0E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56" y="1064185"/>
            <a:ext cx="4811151" cy="40283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E3DA455-89CE-4786-9C6A-C99E3745B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90" y="1064186"/>
            <a:ext cx="4811151" cy="402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57" y="24731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সার্বভৌমত্ব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505404" y="5368364"/>
            <a:ext cx="10419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অবিভাজ্য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নিরঙ্কুশ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অভ্যন্তরীণ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শান্তি-শৃঙ্খলা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বহিঃশত্রুর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হস্তক্ষেপ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49CD2BF-8F38-4A8C-A0F9-66685878D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5" y="646088"/>
            <a:ext cx="3037374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B7A12B6-B65E-466B-A1A9-10EAC951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44" y="646088"/>
            <a:ext cx="3822899" cy="43945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BE620BF-20AD-4B5B-BDC6-BAEEA3921C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5" y="2897475"/>
            <a:ext cx="3037373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57CAD596-5C4E-4DE0-A981-D0B41E14B4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216" y="2897475"/>
            <a:ext cx="2857498" cy="21431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528B98E4-3658-49E7-A927-7EB8B711AF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215" y="64608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পক্ষে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উপস্থাপন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68" y="1690691"/>
            <a:ext cx="10558463" cy="48705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 algn="just">
              <a:buNone/>
            </a:pPr>
            <a:endParaRPr lang="en-US" sz="3375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 algn="just">
              <a:buNone/>
            </a:pP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	গ.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পাঁচটি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	ঘ.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ছয়টি</a:t>
            </a:r>
            <a:endParaRPr lang="en-US" sz="3375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ক.অর্থনৈতিক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খ.ধর্মীয়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গ.রাজনৈতিক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75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হস্তান্তর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যোগ্য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হওয়া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endParaRPr lang="en-US" sz="33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উপযোগিতা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থাকা</a:t>
            </a:r>
            <a:endParaRPr lang="en-US" sz="33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বিনিময়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মূল্য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থাকা</a:t>
            </a:r>
            <a:endParaRPr lang="en-US" sz="3375" dirty="0" smtClean="0">
              <a:latin typeface="Nikosh" panose="0200000000000000000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100" dirty="0" smtClean="0">
              <a:latin typeface="Nikosh" panose="020000000000000000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নিচের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কোনটি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Nikosh" panose="02000000000000000000"/>
                <a:cs typeface="Times New Roman" panose="02020603050405020304" pitchFamily="18" charset="0"/>
              </a:rPr>
              <a:t>সঠিক</a:t>
            </a: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Nikosh" panose="0200000000000000000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75" dirty="0" smtClean="0">
                <a:latin typeface="Nikosh" panose="02000000000000000000"/>
                <a:cs typeface="Times New Roman" panose="02020603050405020304" pitchFamily="18" charset="0"/>
              </a:rPr>
              <a:t>ক.</a:t>
            </a: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iও</a:t>
            </a: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		খ. </a:t>
            </a: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iও</a:t>
            </a: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		গ. </a:t>
            </a:r>
            <a:r>
              <a:rPr lang="en-US" sz="33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iiও</a:t>
            </a: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	ঘ.</a:t>
            </a: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ii ও iii </a:t>
            </a:r>
            <a:endParaRPr lang="en-US" sz="33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75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5770070"/>
            <a:ext cx="2739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Nikosh" panose="02000000000000000000"/>
                <a:cs typeface="Times New Roman" panose="02020603050405020304" pitchFamily="18" charset="0"/>
              </a:rPr>
              <a:t>উত্তর</a:t>
            </a:r>
            <a:r>
              <a:rPr lang="en-US" sz="2400" dirty="0">
                <a:latin typeface="Nikosh" panose="0200000000000000000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Nikosh" panose="02000000000000000000"/>
                <a:cs typeface="Times New Roman" panose="02020603050405020304" pitchFamily="18" charset="0"/>
              </a:rPr>
              <a:t>মালা</a:t>
            </a:r>
            <a:r>
              <a:rPr lang="en-US" sz="2400" dirty="0" smtClean="0">
                <a:latin typeface="Nikosh" panose="02000000000000000000"/>
                <a:cs typeface="Times New Roman" panose="02020603050405020304" pitchFamily="18" charset="0"/>
              </a:rPr>
              <a:t> ১। খ, ২। গ, ৩। ঘ</a:t>
            </a:r>
            <a:r>
              <a:rPr lang="en-US" dirty="0" smtClean="0">
                <a:latin typeface="Nikosh" panose="02000000000000000000"/>
                <a:cs typeface="Times New Roman" panose="02020603050405020304" pitchFamily="18" charset="0"/>
              </a:rPr>
              <a:t> </a:t>
            </a:r>
            <a:endParaRPr lang="en-US" dirty="0"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64" y="1592355"/>
            <a:ext cx="10972799" cy="1661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শফিক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বন্ধু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সালামকে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দীর্ঘ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অন্দোলন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সংগ্রামের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সালাম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শক্তিশালী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গোষ্ঠী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দুর্বল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গোষ্ঠীকে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গ্রাস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ক।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খ।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বোঝায়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গ।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শফিকের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বক্তব্যে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উৎপত্তিগত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মতবাদের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ঘ।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উৎপত্তি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মতবাদ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শফিক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সালামের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মতামতের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সপক্ষে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যু্ক্তি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bstract-background-3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4228"/>
            <a:ext cx="11430000" cy="5563771"/>
          </a:xfr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3629465" y="2788167"/>
            <a:ext cx="456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b="1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b="1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b="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b="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b="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7" y="371084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506" y="3274454"/>
            <a:ext cx="5257531" cy="3144431"/>
          </a:xfrm>
        </p:spPr>
        <p:txBody>
          <a:bodyPr>
            <a:noAutofit/>
          </a:bodyPr>
          <a:lstStyle/>
          <a:p>
            <a:pPr marL="0" lvl="6" indent="0">
              <a:spcBef>
                <a:spcPts val="750"/>
              </a:spcBef>
              <a:buNone/>
            </a:pPr>
            <a:r>
              <a:rPr lang="en-US" sz="4400" b="1" dirty="0" err="1" smtClean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এ.কে.এম</a:t>
            </a:r>
            <a:r>
              <a:rPr lang="en-US" sz="4400" b="1" dirty="0" smtClean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মাসুদুজ্জামান</a:t>
            </a:r>
            <a:r>
              <a:rPr lang="en-US" sz="4400" b="1" dirty="0" smtClean="0">
                <a:solidFill>
                  <a:srgbClr val="0070C0"/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cÖfvlK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mgvRweÁvb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সরকারি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ইন্দুরকানি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40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ইন্দুরকানি,পিরোজপুর</a:t>
            </a:r>
            <a:r>
              <a:rPr lang="en-US" sz="32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মোবাইল</a:t>
            </a:r>
            <a:r>
              <a:rPr lang="en-US" sz="28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নং</a:t>
            </a:r>
            <a:r>
              <a:rPr lang="bn-IN" sz="28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- </a:t>
            </a:r>
            <a:r>
              <a:rPr lang="en-US" sz="28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০১৮১৮৩২১৫৬২</a:t>
            </a:r>
            <a:endParaRPr lang="en-US" sz="32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950" y="3274452"/>
            <a:ext cx="4621460" cy="267720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 descr="69047052_2443707415907374_14665752481774960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15" y="309489"/>
            <a:ext cx="2433710" cy="27555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49352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9DC2519-1FD9-4A10-A370-01215231C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1448972"/>
            <a:ext cx="3790214" cy="5064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921C5A8-54A0-40CB-80B4-9B82F7453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14" y="1448970"/>
            <a:ext cx="3359539" cy="50643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DA3086C-6277-4B9F-B9EF-9EF4932F4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495" y="1448971"/>
            <a:ext cx="3790214" cy="50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6" y="3474131"/>
            <a:ext cx="10480427" cy="98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489165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A71755E4-6737-4439-B5D4-B3675A3CB1F4}"/>
              </a:ext>
            </a:extLst>
          </p:cNvPr>
          <p:cNvSpPr/>
          <p:nvPr/>
        </p:nvSpPr>
        <p:spPr>
          <a:xfrm>
            <a:off x="1069145" y="2632009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3D069E8F-D2E7-4B60-9EB7-530628DDEA41}"/>
              </a:ext>
            </a:extLst>
          </p:cNvPr>
          <p:cNvSpPr/>
          <p:nvPr/>
        </p:nvSpPr>
        <p:spPr>
          <a:xfrm>
            <a:off x="1055078" y="3351905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="" xmlns:a16="http://schemas.microsoft.com/office/drawing/2014/main" id="{F0A49E65-2E0E-4373-BC5F-97C1179B1151}"/>
              </a:ext>
            </a:extLst>
          </p:cNvPr>
          <p:cNvSpPr/>
          <p:nvPr/>
        </p:nvSpPr>
        <p:spPr>
          <a:xfrm>
            <a:off x="1055078" y="406672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321856"/>
            <a:ext cx="1828800" cy="1012874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506438" y="4834266"/>
            <a:ext cx="1042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পিতিরিম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সরোকিন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কর্তৃত্বাধীন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জনগণের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গোষ্ঠীর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পারস্পারিক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সম্বন্ধ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তত্ত্বাবধান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প্রশাসনের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সংগঠন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506438" y="3304714"/>
            <a:ext cx="1042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গ্রিক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দার্শনিক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এরিস্টেটল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সম্প্রদায়ের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রূপ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রাজনৈতিক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হিসেবে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পরিগণিত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CBB4D2F-F78B-4DD4-980A-83715440BBBC}"/>
              </a:ext>
            </a:extLst>
          </p:cNvPr>
          <p:cNvSpPr txBox="1"/>
          <p:nvPr/>
        </p:nvSpPr>
        <p:spPr>
          <a:xfrm>
            <a:off x="8149079" y="2559539"/>
            <a:ext cx="31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পিতিরিম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সরোকিন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F146363-283C-4014-A522-4CA144B5606D}"/>
              </a:ext>
            </a:extLst>
          </p:cNvPr>
          <p:cNvSpPr txBox="1"/>
          <p:nvPr/>
        </p:nvSpPr>
        <p:spPr>
          <a:xfrm>
            <a:off x="667630" y="2563091"/>
            <a:ext cx="281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এরিস্টটল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216B8EE-D21A-49FA-B106-88646556A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28" y="643123"/>
            <a:ext cx="2369669" cy="19164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19992A-492D-4105-8DAB-861CD21CF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" y="643123"/>
            <a:ext cx="2369669" cy="19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321856"/>
            <a:ext cx="1828800" cy="1012874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506437" y="4834266"/>
            <a:ext cx="10677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হ্যারল্ড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লাস্কি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ভূখণ্ডভিত্তিক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জনগণ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দুভাগে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নিজস্ব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ভৌগলিক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সীমারেখার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প্রাধান্য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506437" y="3388638"/>
            <a:ext cx="1042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প্রেসিডেন্ট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উড্রো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উইলসন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ভূখণ্ডের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সংগঠিত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জনসমষ্টিই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CBB4D2F-F78B-4DD4-980A-83715440BBBC}"/>
              </a:ext>
            </a:extLst>
          </p:cNvPr>
          <p:cNvSpPr txBox="1"/>
          <p:nvPr/>
        </p:nvSpPr>
        <p:spPr>
          <a:xfrm>
            <a:off x="8149079" y="2559539"/>
            <a:ext cx="31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হ্যারল্ড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লাস্কি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F146363-283C-4014-A522-4CA144B5606D}"/>
              </a:ext>
            </a:extLst>
          </p:cNvPr>
          <p:cNvSpPr txBox="1"/>
          <p:nvPr/>
        </p:nvSpPr>
        <p:spPr>
          <a:xfrm>
            <a:off x="506438" y="2558756"/>
            <a:ext cx="2369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উড্রো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উইলসন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3DA7B9C-DD9F-4AAB-93CC-10E9FBFB6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" y="643121"/>
            <a:ext cx="2369669" cy="19164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5B5F614-B140-4214-84C8-969525DBB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29" y="641927"/>
            <a:ext cx="2369668" cy="191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7BC827AA-4600-42C9-8213-C6AD05308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314242"/>
              </p:ext>
            </p:extLst>
          </p:nvPr>
        </p:nvGraphicFramePr>
        <p:xfrm>
          <a:off x="648905" y="1282896"/>
          <a:ext cx="10132190" cy="523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রাষ্ট্রের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1067</TotalTime>
  <Words>458</Words>
  <Application>Microsoft Office PowerPoint</Application>
  <PresentationFormat>Custom</PresentationFormat>
  <Paragraphs>74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ArhialkhanMJ</vt:lpstr>
      <vt:lpstr>Arial</vt:lpstr>
      <vt:lpstr>Calibri</vt:lpstr>
      <vt:lpstr>Corbel</vt:lpstr>
      <vt:lpstr>Nikosh</vt:lpstr>
      <vt:lpstr>NikoshLightBAN</vt:lpstr>
      <vt:lpstr>SutonnyMJ</vt:lpstr>
      <vt:lpstr>Times New Roman</vt:lpstr>
      <vt:lpstr>Wingdings</vt:lpstr>
      <vt:lpstr>Wingdings 2</vt:lpstr>
      <vt:lpstr>Wingdings 3</vt:lpstr>
      <vt:lpstr>Module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রাষ্ট্র?</vt:lpstr>
      <vt:lpstr>রাষ্ট্র?</vt:lpstr>
      <vt:lpstr>PowerPoint Presentation</vt:lpstr>
      <vt:lpstr>একক কাজ </vt:lpstr>
      <vt:lpstr>জনসংখ্যা </vt:lpstr>
      <vt:lpstr>নির্দিষ্ট ভূখন্ড </vt:lpstr>
      <vt:lpstr>সরকার </vt:lpstr>
      <vt:lpstr>সার্বভৌমত্ব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112</cp:revision>
  <dcterms:created xsi:type="dcterms:W3CDTF">2019-12-13T13:54:59Z</dcterms:created>
  <dcterms:modified xsi:type="dcterms:W3CDTF">2020-09-29T07:52:30Z</dcterms:modified>
</cp:coreProperties>
</file>