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9" r:id="rId8"/>
    <p:sldId id="280" r:id="rId9"/>
    <p:sldId id="281" r:id="rId10"/>
    <p:sldId id="282" r:id="rId11"/>
    <p:sldId id="286" r:id="rId12"/>
    <p:sldId id="283" r:id="rId13"/>
    <p:sldId id="284" r:id="rId14"/>
    <p:sldId id="285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F3EE-13E1-4B12-9438-D94C593F17FD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3C8F79-6A84-476E-8105-FD53FB26D616}">
      <dgm:prSet phldrT="[Text]" custT="1"/>
      <dgm:spPr/>
      <dgm:t>
        <a:bodyPr/>
        <a:lstStyle/>
        <a:p>
          <a:r>
            <a:rPr lang="ar-SA" sz="2400" b="0">
              <a:latin typeface="NikoshBAN" pitchFamily="2" charset="0"/>
            </a:rPr>
            <a:t>فاعل</a:t>
          </a:r>
          <a:endParaRPr lang="en-US" sz="2400" b="0">
            <a:latin typeface="NikoshBAN" pitchFamily="2" charset="0"/>
            <a:cs typeface="NikoshBAN" pitchFamily="2" charset="0"/>
          </a:endParaRPr>
        </a:p>
      </dgm:t>
    </dgm:pt>
    <dgm:pt modelId="{AA832327-973E-4ECF-B481-DA66753A0D2C}" type="parTrans" cxnId="{F4552ABA-3CF9-472D-BFD2-115FCCA920E6}">
      <dgm:prSet/>
      <dgm:spPr/>
      <dgm:t>
        <a:bodyPr/>
        <a:lstStyle/>
        <a:p>
          <a:endParaRPr lang="en-US"/>
        </a:p>
      </dgm:t>
    </dgm:pt>
    <dgm:pt modelId="{8501048C-F06B-4EF1-A4E2-899EF2558F9C}" type="sibTrans" cxnId="{F4552ABA-3CF9-472D-BFD2-115FCCA920E6}">
      <dgm:prSet/>
      <dgm:spPr/>
      <dgm:t>
        <a:bodyPr/>
        <a:lstStyle/>
        <a:p>
          <a:endParaRPr lang="en-US"/>
        </a:p>
      </dgm:t>
    </dgm:pt>
    <dgm:pt modelId="{DB212C7F-0622-493F-ABAE-F38DFF834C41}">
      <dgm:prSet phldrT="[Text]"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فاعل صريح \ فاعل حقيقى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F3007861-78E2-4EE7-AA2E-15E8CE0124F5}" type="parTrans" cxnId="{3B030D55-91D5-4AB4-BA43-2D66AAAA908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4F602FC-1796-4B4A-9B33-D30DA3A0574B}" type="sibTrans" cxnId="{3B030D55-91D5-4AB4-BA43-2D66AAAA908B}">
      <dgm:prSet/>
      <dgm:spPr/>
      <dgm:t>
        <a:bodyPr/>
        <a:lstStyle/>
        <a:p>
          <a:endParaRPr lang="en-US"/>
        </a:p>
      </dgm:t>
    </dgm:pt>
    <dgm:pt modelId="{E5725840-01A9-486C-AAC7-216235987ACB}">
      <dgm:prSet phldrT="[Text]"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CB54A2B-AD41-45E4-BDCA-165518A3929F}" type="parTrans" cxnId="{2C4248AA-5962-4A90-956C-97FED15A2DCD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5CA2F86-29BC-4E08-A487-8E7AFAB052CA}" type="sibTrans" cxnId="{2C4248AA-5962-4A90-956C-97FED15A2DCD}">
      <dgm:prSet/>
      <dgm:spPr/>
      <dgm:t>
        <a:bodyPr/>
        <a:lstStyle/>
        <a:p>
          <a:endParaRPr lang="en-US"/>
        </a:p>
      </dgm:t>
    </dgm:pt>
    <dgm:pt modelId="{B822556F-8309-4CAF-BFD7-6E2DFF01D90C}">
      <dgm:prSet phldrT="[Text]" custT="1"/>
      <dgm:spPr/>
      <dgm:t>
        <a:bodyPr/>
        <a:lstStyle/>
        <a:p>
          <a:r>
            <a:rPr lang="ar-SA" sz="2000" b="0">
              <a:latin typeface="NikoshBAN" pitchFamily="2" charset="0"/>
            </a:rPr>
            <a:t>فاعل مؤول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3340F660-1F5A-4266-841C-6097396FE800}" type="parTrans" cxnId="{9887A7AE-451E-49C3-B3AE-BF8749295A5C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EE773A9-19C5-45BB-9527-E36EE88B4CDA}" type="sibTrans" cxnId="{9887A7AE-451E-49C3-B3AE-BF8749295A5C}">
      <dgm:prSet/>
      <dgm:spPr/>
      <dgm:t>
        <a:bodyPr/>
        <a:lstStyle/>
        <a:p>
          <a:endParaRPr lang="en-US"/>
        </a:p>
      </dgm:t>
    </dgm:pt>
    <dgm:pt modelId="{7A7B7FDD-399C-4462-9E2A-593A6828D5D7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اسم ضمير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7C66CA60-2801-4CA0-A63B-36E9476C0EEE}" type="parTrans" cxnId="{0F8BC59B-FEB9-4AB0-BFD7-CC2FD6AC7613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7B4A91D8-1D9F-4CA0-BBFC-5B74C512CA74}" type="sibTrans" cxnId="{0F8BC59B-FEB9-4AB0-BFD7-CC2FD6AC7613}">
      <dgm:prSet/>
      <dgm:spPr/>
      <dgm:t>
        <a:bodyPr/>
        <a:lstStyle/>
        <a:p>
          <a:endParaRPr lang="en-US"/>
        </a:p>
      </dgm:t>
    </dgm:pt>
    <dgm:pt modelId="{8A2C73AE-8591-43B2-A2CE-5181DB07F1EE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ضمير بارز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608512D5-4C84-49A2-9A2B-CA168836FBB8}" type="parTrans" cxnId="{10D098DD-11A2-422B-89AB-CF8606E01D00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256CB4DA-822A-4B53-9AE3-410FED4039F5}" type="sibTrans" cxnId="{10D098DD-11A2-422B-89AB-CF8606E01D00}">
      <dgm:prSet/>
      <dgm:spPr/>
      <dgm:t>
        <a:bodyPr/>
        <a:lstStyle/>
        <a:p>
          <a:endParaRPr lang="en-US"/>
        </a:p>
      </dgm:t>
    </dgm:pt>
    <dgm:pt modelId="{045C0BBE-61F6-4C0A-AEDC-EAEEB4167D0A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اسم ظاهر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BF786AEF-F720-4D28-ADF9-9AF831A7A625}" type="parTrans" cxnId="{47A9F745-3402-4539-9BD3-62743FA743E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9762FD2-F2C2-4EF0-B96C-BF0B22032765}" type="sibTrans" cxnId="{47A9F745-3402-4539-9BD3-62743FA743EB}">
      <dgm:prSet/>
      <dgm:spPr/>
      <dgm:t>
        <a:bodyPr/>
        <a:lstStyle/>
        <a:p>
          <a:endParaRPr lang="en-US"/>
        </a:p>
      </dgm:t>
    </dgm:pt>
    <dgm:pt modelId="{8171DEC9-98AE-4E94-8596-E162F592914B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94E1E501-F226-4357-8412-F5FEFAF6D200}" type="parTrans" cxnId="{86F5D4CD-AAB1-4A77-9896-9F351FAC5619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EB93FE9-408D-4B71-851C-BBEDAB3DA653}" type="sibTrans" cxnId="{86F5D4CD-AAB1-4A77-9896-9F351FAC5619}">
      <dgm:prSet/>
      <dgm:spPr/>
      <dgm:t>
        <a:bodyPr/>
        <a:lstStyle/>
        <a:p>
          <a:endParaRPr lang="en-US"/>
        </a:p>
      </dgm:t>
    </dgm:pt>
    <dgm:pt modelId="{D9EA6AFE-9955-415D-B6A6-F7DE6D8AB396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A7EACF22-F23E-46C8-9D59-01D00F54B29F}" type="parTrans" cxnId="{CC8C2DFE-C84E-4300-9A85-CEBD8F00FED2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5E5E434-259C-4958-B818-4529E7C58916}" type="sibTrans" cxnId="{CC8C2DFE-C84E-4300-9A85-CEBD8F00FED2}">
      <dgm:prSet/>
      <dgm:spPr/>
      <dgm:t>
        <a:bodyPr/>
        <a:lstStyle/>
        <a:p>
          <a:endParaRPr lang="en-US"/>
        </a:p>
      </dgm:t>
    </dgm:pt>
    <dgm:pt modelId="{7C8EDACB-E51F-4198-B4F0-FD13FB267C71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ضمير مستتر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F9D08F0E-8401-4A33-B5B7-0F0A59682A68}" type="parTrans" cxnId="{B9F47341-7233-4269-8DC2-2B68A39827C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F20D083-8CA2-4A97-812D-E6F3160A75B4}" type="sibTrans" cxnId="{B9F47341-7233-4269-8DC2-2B68A39827CB}">
      <dgm:prSet/>
      <dgm:spPr/>
      <dgm:t>
        <a:bodyPr/>
        <a:lstStyle/>
        <a:p>
          <a:endParaRPr lang="en-US"/>
        </a:p>
      </dgm:t>
    </dgm:pt>
    <dgm:pt modelId="{6F209E60-E108-44DD-9422-A6B22EC10E30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D58AE8A-0BE8-4F10-9D28-C758BE0B153C}" type="parTrans" cxnId="{B8E694B8-1F77-4B7C-8F67-85DFE9B40FE1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62C1B48-B4ED-4C0E-8F63-B23B1AEF92C9}" type="sibTrans" cxnId="{B8E694B8-1F77-4B7C-8F67-85DFE9B40FE1}">
      <dgm:prSet/>
      <dgm:spPr/>
      <dgm:t>
        <a:bodyPr/>
        <a:lstStyle/>
        <a:p>
          <a:endParaRPr lang="en-US"/>
        </a:p>
      </dgm:t>
    </dgm:pt>
    <dgm:pt modelId="{4E9DFBAC-48C7-4749-A0A3-F4D80EFBE1A2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E302038E-4A01-4EE8-ACA9-D60799EA8F34}" type="parTrans" cxnId="{6F48874F-78CE-45FA-B906-37DAA58D381E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6AD96787-3A8E-41E8-9CB4-24039AE0EBF8}" type="sibTrans" cxnId="{6F48874F-78CE-45FA-B906-37DAA58D381E}">
      <dgm:prSet/>
      <dgm:spPr/>
      <dgm:t>
        <a:bodyPr/>
        <a:lstStyle/>
        <a:p>
          <a:endParaRPr lang="en-US"/>
        </a:p>
      </dgm:t>
    </dgm:pt>
    <dgm:pt modelId="{E3463AAD-921F-4681-8B07-E4EEF4E7C9E9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DC6465A4-33A7-49A3-88FF-76DFFBAA2CDF}" type="parTrans" cxnId="{8F869B2B-8E23-4D2B-958C-6B5C5A200F4D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B5DDA32-9AFB-4452-856F-F9788445BF68}" type="sibTrans" cxnId="{8F869B2B-8E23-4D2B-958C-6B5C5A200F4D}">
      <dgm:prSet/>
      <dgm:spPr/>
      <dgm:t>
        <a:bodyPr/>
        <a:lstStyle/>
        <a:p>
          <a:endParaRPr lang="en-US"/>
        </a:p>
      </dgm:t>
    </dgm:pt>
    <dgm:pt modelId="{2C0EEB1D-3E53-4A59-B728-1A2EAB009E39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9D92D270-58AA-4245-B5F3-1469201E4BCB}" type="parTrans" cxnId="{4ED83035-3071-48E2-A78B-006A80903B2E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C5A1530-D143-466C-8616-1E70438BF352}" type="sibTrans" cxnId="{4ED83035-3071-48E2-A78B-006A80903B2E}">
      <dgm:prSet/>
      <dgm:spPr/>
      <dgm:t>
        <a:bodyPr/>
        <a:lstStyle/>
        <a:p>
          <a:endParaRPr lang="en-US"/>
        </a:p>
      </dgm:t>
    </dgm:pt>
    <dgm:pt modelId="{31873CA3-1DEF-44ED-92B2-879D0F8E9C42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45AFC68-0DD5-4688-B8CC-FF586F3376E8}" type="parTrans" cxnId="{88E768D5-3CC8-43DF-AD44-56D7D724F993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0467326C-F434-42AB-9736-9E5C76157508}" type="sibTrans" cxnId="{88E768D5-3CC8-43DF-AD44-56D7D724F993}">
      <dgm:prSet/>
      <dgm:spPr/>
      <dgm:t>
        <a:bodyPr/>
        <a:lstStyle/>
        <a:p>
          <a:endParaRPr lang="en-US"/>
        </a:p>
      </dgm:t>
    </dgm:pt>
    <dgm:pt modelId="{8A5A2454-595D-4C6F-BE3A-D3FDA0877D45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738D992-263C-48E2-9B51-2D21B0C6BBAF}" type="parTrans" cxnId="{1D2D232C-00BF-4C32-AE77-E06257E62A90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2AD0E091-6983-4C04-8228-B51335675134}" type="sibTrans" cxnId="{1D2D232C-00BF-4C32-AE77-E06257E62A90}">
      <dgm:prSet/>
      <dgm:spPr/>
      <dgm:t>
        <a:bodyPr/>
        <a:lstStyle/>
        <a:p>
          <a:endParaRPr lang="en-US"/>
        </a:p>
      </dgm:t>
    </dgm:pt>
    <dgm:pt modelId="{7B651D0D-6E8C-43EA-AA2E-473DA79FDA7E}" type="pres">
      <dgm:prSet presAssocID="{9D56F3EE-13E1-4B12-9438-D94C593F17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7CE8D-B9F4-4922-AFE6-AAD58D199517}" type="pres">
      <dgm:prSet presAssocID="{9D56F3EE-13E1-4B12-9438-D94C593F17FD}" presName="hierFlow" presStyleCnt="0"/>
      <dgm:spPr/>
      <dgm:t>
        <a:bodyPr/>
        <a:lstStyle/>
        <a:p>
          <a:endParaRPr lang="en-US"/>
        </a:p>
      </dgm:t>
    </dgm:pt>
    <dgm:pt modelId="{02E981D8-FCE7-4019-AA33-724DDDCD019F}" type="pres">
      <dgm:prSet presAssocID="{9D56F3EE-13E1-4B12-9438-D94C593F17F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52DA38-726C-4B85-B0ED-20FEB30D8AB2}" type="pres">
      <dgm:prSet presAssocID="{F63C8F79-6A84-476E-8105-FD53FB26D616}" presName="Name14" presStyleCnt="0"/>
      <dgm:spPr/>
      <dgm:t>
        <a:bodyPr/>
        <a:lstStyle/>
        <a:p>
          <a:endParaRPr lang="en-US"/>
        </a:p>
      </dgm:t>
    </dgm:pt>
    <dgm:pt modelId="{443B4C7C-150F-4FD7-A319-F7E55E99BAA6}" type="pres">
      <dgm:prSet presAssocID="{F63C8F79-6A84-476E-8105-FD53FB26D616}" presName="level1Shape" presStyleLbl="node0" presStyleIdx="0" presStyleCnt="1" custScaleX="242711" custScaleY="159292" custLinFactY="-17827" custLinFactNeighborX="-237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72CFF-BDF6-4D2C-9180-9019D37010B8}" type="pres">
      <dgm:prSet presAssocID="{F63C8F79-6A84-476E-8105-FD53FB26D616}" presName="hierChild2" presStyleCnt="0"/>
      <dgm:spPr/>
      <dgm:t>
        <a:bodyPr/>
        <a:lstStyle/>
        <a:p>
          <a:endParaRPr lang="en-US"/>
        </a:p>
      </dgm:t>
    </dgm:pt>
    <dgm:pt modelId="{1422CB08-4005-409D-A0E6-E719333F9519}" type="pres">
      <dgm:prSet presAssocID="{F3007861-78E2-4EE7-AA2E-15E8CE0124F5}" presName="Name19" presStyleLbl="parChTrans1D2" presStyleIdx="0" presStyleCnt="2" custScaleY="2000000"/>
      <dgm:spPr/>
      <dgm:t>
        <a:bodyPr/>
        <a:lstStyle/>
        <a:p>
          <a:endParaRPr lang="en-US"/>
        </a:p>
      </dgm:t>
    </dgm:pt>
    <dgm:pt modelId="{93E063FB-3044-4543-8C61-EBD8A0DE46B1}" type="pres">
      <dgm:prSet presAssocID="{DB212C7F-0622-493F-ABAE-F38DFF834C41}" presName="Name21" presStyleCnt="0"/>
      <dgm:spPr/>
      <dgm:t>
        <a:bodyPr/>
        <a:lstStyle/>
        <a:p>
          <a:endParaRPr lang="en-US"/>
        </a:p>
      </dgm:t>
    </dgm:pt>
    <dgm:pt modelId="{E0F8A680-E916-4F23-A67F-1E139F635A29}" type="pres">
      <dgm:prSet presAssocID="{DB212C7F-0622-493F-ABAE-F38DFF834C41}" presName="level2Shape" presStyleLbl="node2" presStyleIdx="0" presStyleCnt="2" custScaleX="196718" custScaleY="183671" custLinFactX="-180402" custLinFactY="-17902" custLinFactNeighborX="-200000" custLinFactNeighborY="-100000"/>
      <dgm:spPr/>
      <dgm:t>
        <a:bodyPr/>
        <a:lstStyle/>
        <a:p>
          <a:endParaRPr lang="en-US"/>
        </a:p>
      </dgm:t>
    </dgm:pt>
    <dgm:pt modelId="{FD31DEAC-F32C-48E4-8C70-A6E640437161}" type="pres">
      <dgm:prSet presAssocID="{DB212C7F-0622-493F-ABAE-F38DFF834C41}" presName="hierChild3" presStyleCnt="0"/>
      <dgm:spPr/>
      <dgm:t>
        <a:bodyPr/>
        <a:lstStyle/>
        <a:p>
          <a:endParaRPr lang="en-US"/>
        </a:p>
      </dgm:t>
    </dgm:pt>
    <dgm:pt modelId="{34B0BB1A-3371-41DB-89DC-2FF263CEB57E}" type="pres">
      <dgm:prSet presAssocID="{BF786AEF-F720-4D28-ADF9-9AF831A7A625}" presName="Name19" presStyleLbl="parChTrans1D3" presStyleIdx="0" presStyleCnt="2" custScaleY="2000000"/>
      <dgm:spPr/>
      <dgm:t>
        <a:bodyPr/>
        <a:lstStyle/>
        <a:p>
          <a:endParaRPr lang="en-US"/>
        </a:p>
      </dgm:t>
    </dgm:pt>
    <dgm:pt modelId="{33B4AF40-21E2-4759-80E2-5B3669784FFC}" type="pres">
      <dgm:prSet presAssocID="{045C0BBE-61F6-4C0A-AEDC-EAEEB4167D0A}" presName="Name21" presStyleCnt="0"/>
      <dgm:spPr/>
      <dgm:t>
        <a:bodyPr/>
        <a:lstStyle/>
        <a:p>
          <a:endParaRPr lang="en-US"/>
        </a:p>
      </dgm:t>
    </dgm:pt>
    <dgm:pt modelId="{E158CE76-5358-4577-A40E-375FE4B2D01C}" type="pres">
      <dgm:prSet presAssocID="{045C0BBE-61F6-4C0A-AEDC-EAEEB4167D0A}" presName="level2Shape" presStyleLbl="node3" presStyleIdx="0" presStyleCnt="2" custScaleX="138097" custScaleY="124291" custLinFactX="-25978" custLinFactY="-10943" custLinFactNeighborX="-100000" custLinFactNeighborY="-100000"/>
      <dgm:spPr/>
      <dgm:t>
        <a:bodyPr/>
        <a:lstStyle/>
        <a:p>
          <a:endParaRPr lang="en-US"/>
        </a:p>
      </dgm:t>
    </dgm:pt>
    <dgm:pt modelId="{53216B65-1A86-4C5A-B0DA-9BD79DB6A4FF}" type="pres">
      <dgm:prSet presAssocID="{045C0BBE-61F6-4C0A-AEDC-EAEEB4167D0A}" presName="hierChild3" presStyleCnt="0"/>
      <dgm:spPr/>
      <dgm:t>
        <a:bodyPr/>
        <a:lstStyle/>
        <a:p>
          <a:endParaRPr lang="en-US"/>
        </a:p>
      </dgm:t>
    </dgm:pt>
    <dgm:pt modelId="{AF9E4046-03E8-49DC-A361-4CFA19E81586}" type="pres">
      <dgm:prSet presAssocID="{8CB54A2B-AD41-45E4-BDCA-165518A3929F}" presName="Name19" presStyleLbl="parChTrans1D4" presStyleIdx="0" presStyleCnt="11" custScaleY="2000000"/>
      <dgm:spPr/>
      <dgm:t>
        <a:bodyPr/>
        <a:lstStyle/>
        <a:p>
          <a:endParaRPr lang="en-US"/>
        </a:p>
      </dgm:t>
    </dgm:pt>
    <dgm:pt modelId="{D637ED0D-671D-42BE-B3E4-474C3321618C}" type="pres">
      <dgm:prSet presAssocID="{E5725840-01A9-486C-AAC7-216235987ACB}" presName="Name21" presStyleCnt="0"/>
      <dgm:spPr/>
      <dgm:t>
        <a:bodyPr/>
        <a:lstStyle/>
        <a:p>
          <a:endParaRPr lang="en-US"/>
        </a:p>
      </dgm:t>
    </dgm:pt>
    <dgm:pt modelId="{93D26684-B41D-4DE9-847D-865D4AFE1495}" type="pres">
      <dgm:prSet presAssocID="{E5725840-01A9-486C-AAC7-216235987ACB}" presName="level2Shape" presStyleLbl="node4" presStyleIdx="0" presStyleCnt="11" custScaleY="98207" custLinFactNeighborX="-581" custLinFactNeighborY="-99084"/>
      <dgm:spPr/>
      <dgm:t>
        <a:bodyPr/>
        <a:lstStyle/>
        <a:p>
          <a:endParaRPr lang="en-US"/>
        </a:p>
      </dgm:t>
    </dgm:pt>
    <dgm:pt modelId="{D8512EF2-E327-42F8-8522-18FA89DCF3B7}" type="pres">
      <dgm:prSet presAssocID="{E5725840-01A9-486C-AAC7-216235987ACB}" presName="hierChild3" presStyleCnt="0"/>
      <dgm:spPr/>
      <dgm:t>
        <a:bodyPr/>
        <a:lstStyle/>
        <a:p>
          <a:endParaRPr lang="en-US"/>
        </a:p>
      </dgm:t>
    </dgm:pt>
    <dgm:pt modelId="{6EBA1C6E-E3C2-43A1-8236-580FF817B857}" type="pres">
      <dgm:prSet presAssocID="{94E1E501-F226-4357-8412-F5FEFAF6D200}" presName="Name19" presStyleLbl="parChTrans1D4" presStyleIdx="1" presStyleCnt="11" custScaleY="2000000"/>
      <dgm:spPr/>
      <dgm:t>
        <a:bodyPr/>
        <a:lstStyle/>
        <a:p>
          <a:endParaRPr lang="en-US"/>
        </a:p>
      </dgm:t>
    </dgm:pt>
    <dgm:pt modelId="{CFF48737-4A32-452D-BA54-E9D4D2EA616D}" type="pres">
      <dgm:prSet presAssocID="{8171DEC9-98AE-4E94-8596-E162F592914B}" presName="Name21" presStyleCnt="0"/>
      <dgm:spPr/>
      <dgm:t>
        <a:bodyPr/>
        <a:lstStyle/>
        <a:p>
          <a:endParaRPr lang="en-US"/>
        </a:p>
      </dgm:t>
    </dgm:pt>
    <dgm:pt modelId="{20EE803E-634A-432D-9508-D9A69A9217ED}" type="pres">
      <dgm:prSet presAssocID="{8171DEC9-98AE-4E94-8596-E162F592914B}" presName="level2Shape" presStyleLbl="node4" presStyleIdx="1" presStyleCnt="11" custScaleY="98304" custLinFactNeighborX="-17266" custLinFactNeighborY="-99084"/>
      <dgm:spPr/>
      <dgm:t>
        <a:bodyPr/>
        <a:lstStyle/>
        <a:p>
          <a:endParaRPr lang="en-US"/>
        </a:p>
      </dgm:t>
    </dgm:pt>
    <dgm:pt modelId="{A81E44DA-C44C-4C88-B717-DE7E561A2E8A}" type="pres">
      <dgm:prSet presAssocID="{8171DEC9-98AE-4E94-8596-E162F592914B}" presName="hierChild3" presStyleCnt="0"/>
      <dgm:spPr/>
      <dgm:t>
        <a:bodyPr/>
        <a:lstStyle/>
        <a:p>
          <a:endParaRPr lang="en-US"/>
        </a:p>
      </dgm:t>
    </dgm:pt>
    <dgm:pt modelId="{37A46C8C-8B05-4D8E-8D39-03EC297DD383}" type="pres">
      <dgm:prSet presAssocID="{A7EACF22-F23E-46C8-9D59-01D00F54B29F}" presName="Name19" presStyleLbl="parChTrans1D4" presStyleIdx="2" presStyleCnt="11" custScaleY="2000000"/>
      <dgm:spPr/>
      <dgm:t>
        <a:bodyPr/>
        <a:lstStyle/>
        <a:p>
          <a:endParaRPr lang="en-US"/>
        </a:p>
      </dgm:t>
    </dgm:pt>
    <dgm:pt modelId="{28094182-A3F2-4230-8220-AA5F71E93E2D}" type="pres">
      <dgm:prSet presAssocID="{D9EA6AFE-9955-415D-B6A6-F7DE6D8AB396}" presName="Name21" presStyleCnt="0"/>
      <dgm:spPr/>
      <dgm:t>
        <a:bodyPr/>
        <a:lstStyle/>
        <a:p>
          <a:endParaRPr lang="en-US"/>
        </a:p>
      </dgm:t>
    </dgm:pt>
    <dgm:pt modelId="{2C10A1F8-88A0-4EB3-B02A-F703792E536C}" type="pres">
      <dgm:prSet presAssocID="{D9EA6AFE-9955-415D-B6A6-F7DE6D8AB396}" presName="level2Shape" presStyleLbl="node4" presStyleIdx="2" presStyleCnt="11" custScaleX="134160" custScaleY="100873" custLinFactNeighborX="-35354" custLinFactNeighborY="-95594"/>
      <dgm:spPr/>
      <dgm:t>
        <a:bodyPr/>
        <a:lstStyle/>
        <a:p>
          <a:endParaRPr lang="en-US"/>
        </a:p>
      </dgm:t>
    </dgm:pt>
    <dgm:pt modelId="{2B98E876-75F0-4576-809F-3889BE2644CF}" type="pres">
      <dgm:prSet presAssocID="{D9EA6AFE-9955-415D-B6A6-F7DE6D8AB396}" presName="hierChild3" presStyleCnt="0"/>
      <dgm:spPr/>
      <dgm:t>
        <a:bodyPr/>
        <a:lstStyle/>
        <a:p>
          <a:endParaRPr lang="en-US"/>
        </a:p>
      </dgm:t>
    </dgm:pt>
    <dgm:pt modelId="{F91DCAA4-D14E-4D2A-B280-CE7CDE057F5D}" type="pres">
      <dgm:prSet presAssocID="{7C66CA60-2801-4CA0-A63B-36E9476C0EEE}" presName="Name19" presStyleLbl="parChTrans1D3" presStyleIdx="1" presStyleCnt="2" custScaleY="2000000"/>
      <dgm:spPr/>
      <dgm:t>
        <a:bodyPr/>
        <a:lstStyle/>
        <a:p>
          <a:endParaRPr lang="en-US"/>
        </a:p>
      </dgm:t>
    </dgm:pt>
    <dgm:pt modelId="{A731A43F-5FC1-4643-BBBA-E56D7455A398}" type="pres">
      <dgm:prSet presAssocID="{7A7B7FDD-399C-4462-9E2A-593A6828D5D7}" presName="Name21" presStyleCnt="0"/>
      <dgm:spPr/>
      <dgm:t>
        <a:bodyPr/>
        <a:lstStyle/>
        <a:p>
          <a:endParaRPr lang="en-US"/>
        </a:p>
      </dgm:t>
    </dgm:pt>
    <dgm:pt modelId="{8F88AA2E-35DF-45B7-B2B5-FC8073ACEDD9}" type="pres">
      <dgm:prSet presAssocID="{7A7B7FDD-399C-4462-9E2A-593A6828D5D7}" presName="level2Shape" presStyleLbl="node3" presStyleIdx="1" presStyleCnt="2" custScaleX="206372" custScaleY="159292" custLinFactY="-17827" custLinFactNeighborX="-26035" custLinFactNeighborY="-100000"/>
      <dgm:spPr/>
      <dgm:t>
        <a:bodyPr/>
        <a:lstStyle/>
        <a:p>
          <a:endParaRPr lang="en-US"/>
        </a:p>
      </dgm:t>
    </dgm:pt>
    <dgm:pt modelId="{129A5B94-5856-4C45-AC8F-A706B1371090}" type="pres">
      <dgm:prSet presAssocID="{7A7B7FDD-399C-4462-9E2A-593A6828D5D7}" presName="hierChild3" presStyleCnt="0"/>
      <dgm:spPr/>
      <dgm:t>
        <a:bodyPr/>
        <a:lstStyle/>
        <a:p>
          <a:endParaRPr lang="en-US"/>
        </a:p>
      </dgm:t>
    </dgm:pt>
    <dgm:pt modelId="{6D0754BE-C6E2-4A8C-B63D-7CEF8007B9CE}" type="pres">
      <dgm:prSet presAssocID="{608512D5-4C84-49A2-9A2B-CA168836FBB8}" presName="Name19" presStyleLbl="parChTrans1D4" presStyleIdx="3" presStyleCnt="11" custScaleY="2000000"/>
      <dgm:spPr/>
      <dgm:t>
        <a:bodyPr/>
        <a:lstStyle/>
        <a:p>
          <a:endParaRPr lang="en-US"/>
        </a:p>
      </dgm:t>
    </dgm:pt>
    <dgm:pt modelId="{21DF9934-2043-4E14-AC8C-B67F641F0B7C}" type="pres">
      <dgm:prSet presAssocID="{8A2C73AE-8591-43B2-A2CE-5181DB07F1EE}" presName="Name21" presStyleCnt="0"/>
      <dgm:spPr/>
      <dgm:t>
        <a:bodyPr/>
        <a:lstStyle/>
        <a:p>
          <a:endParaRPr lang="en-US"/>
        </a:p>
      </dgm:t>
    </dgm:pt>
    <dgm:pt modelId="{ADC31701-4E53-4577-B377-F38036A7C799}" type="pres">
      <dgm:prSet presAssocID="{8A2C73AE-8591-43B2-A2CE-5181DB07F1EE}" presName="level2Shape" presStyleLbl="node4" presStyleIdx="3" presStyleCnt="11" custScaleX="159338" custScaleY="130274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91C7AFA3-D902-4023-9B7C-0590B58188B0}" type="pres">
      <dgm:prSet presAssocID="{8A2C73AE-8591-43B2-A2CE-5181DB07F1EE}" presName="hierChild3" presStyleCnt="0"/>
      <dgm:spPr/>
      <dgm:t>
        <a:bodyPr/>
        <a:lstStyle/>
        <a:p>
          <a:endParaRPr lang="en-US"/>
        </a:p>
      </dgm:t>
    </dgm:pt>
    <dgm:pt modelId="{76394A35-35E2-407D-A510-C545E99AAA79}" type="pres">
      <dgm:prSet presAssocID="{9D92D270-58AA-4245-B5F3-1469201E4BCB}" presName="Name19" presStyleLbl="parChTrans1D4" presStyleIdx="4" presStyleCnt="11" custScaleY="2000000"/>
      <dgm:spPr/>
      <dgm:t>
        <a:bodyPr/>
        <a:lstStyle/>
        <a:p>
          <a:endParaRPr lang="en-US"/>
        </a:p>
      </dgm:t>
    </dgm:pt>
    <dgm:pt modelId="{EAAD3397-5AF8-469B-AFBC-B4B1B38545E2}" type="pres">
      <dgm:prSet presAssocID="{2C0EEB1D-3E53-4A59-B728-1A2EAB009E39}" presName="Name21" presStyleCnt="0"/>
      <dgm:spPr/>
      <dgm:t>
        <a:bodyPr/>
        <a:lstStyle/>
        <a:p>
          <a:endParaRPr lang="en-US"/>
        </a:p>
      </dgm:t>
    </dgm:pt>
    <dgm:pt modelId="{59675713-D12C-45F7-BA35-D41751EF2BA0}" type="pres">
      <dgm:prSet presAssocID="{2C0EEB1D-3E53-4A59-B728-1A2EAB009E39}" presName="level2Shape" presStyleLbl="node4" presStyleIdx="4" presStyleCnt="11" custScaleY="99950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B7A7A955-DD2D-4393-B168-6E75D84518C6}" type="pres">
      <dgm:prSet presAssocID="{2C0EEB1D-3E53-4A59-B728-1A2EAB009E39}" presName="hierChild3" presStyleCnt="0"/>
      <dgm:spPr/>
      <dgm:t>
        <a:bodyPr/>
        <a:lstStyle/>
        <a:p>
          <a:endParaRPr lang="en-US"/>
        </a:p>
      </dgm:t>
    </dgm:pt>
    <dgm:pt modelId="{ADECA23E-3B64-4DC9-B3B8-D7B4BF8B9569}" type="pres">
      <dgm:prSet presAssocID="{845AFC68-0DD5-4688-B8CC-FF586F3376E8}" presName="Name19" presStyleLbl="parChTrans1D4" presStyleIdx="5" presStyleCnt="11" custScaleY="2000000"/>
      <dgm:spPr/>
      <dgm:t>
        <a:bodyPr/>
        <a:lstStyle/>
        <a:p>
          <a:endParaRPr lang="en-US"/>
        </a:p>
      </dgm:t>
    </dgm:pt>
    <dgm:pt modelId="{D8CA2D01-05EB-4E3C-8B77-64C28F827F92}" type="pres">
      <dgm:prSet presAssocID="{31873CA3-1DEF-44ED-92B2-879D0F8E9C42}" presName="Name21" presStyleCnt="0"/>
      <dgm:spPr/>
      <dgm:t>
        <a:bodyPr/>
        <a:lstStyle/>
        <a:p>
          <a:endParaRPr lang="en-US"/>
        </a:p>
      </dgm:t>
    </dgm:pt>
    <dgm:pt modelId="{F6485878-88AD-4B8C-BB90-792493CC408F}" type="pres">
      <dgm:prSet presAssocID="{31873CA3-1DEF-44ED-92B2-879D0F8E9C42}" presName="level2Shape" presStyleLbl="node4" presStyleIdx="5" presStyleCnt="11" custScaleY="100048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48F5209C-64BB-4109-BA19-07291EFABA4A}" type="pres">
      <dgm:prSet presAssocID="{31873CA3-1DEF-44ED-92B2-879D0F8E9C42}" presName="hierChild3" presStyleCnt="0"/>
      <dgm:spPr/>
      <dgm:t>
        <a:bodyPr/>
        <a:lstStyle/>
        <a:p>
          <a:endParaRPr lang="en-US"/>
        </a:p>
      </dgm:t>
    </dgm:pt>
    <dgm:pt modelId="{558D63FA-7561-4DE7-92FA-794AFA81ADD9}" type="pres">
      <dgm:prSet presAssocID="{C738D992-263C-48E2-9B51-2D21B0C6BBAF}" presName="Name19" presStyleLbl="parChTrans1D4" presStyleIdx="6" presStyleCnt="11" custScaleY="2000000"/>
      <dgm:spPr/>
      <dgm:t>
        <a:bodyPr/>
        <a:lstStyle/>
        <a:p>
          <a:endParaRPr lang="en-US"/>
        </a:p>
      </dgm:t>
    </dgm:pt>
    <dgm:pt modelId="{486BA727-475B-4BBB-BF78-4CE4905CC365}" type="pres">
      <dgm:prSet presAssocID="{8A5A2454-595D-4C6F-BE3A-D3FDA0877D45}" presName="Name21" presStyleCnt="0"/>
      <dgm:spPr/>
      <dgm:t>
        <a:bodyPr/>
        <a:lstStyle/>
        <a:p>
          <a:endParaRPr lang="en-US"/>
        </a:p>
      </dgm:t>
    </dgm:pt>
    <dgm:pt modelId="{D62CC7E4-E3EB-42DE-A630-0E11C79DC1E7}" type="pres">
      <dgm:prSet presAssocID="{8A5A2454-595D-4C6F-BE3A-D3FDA0877D45}" presName="level2Shape" presStyleLbl="node4" presStyleIdx="6" presStyleCnt="11" custScaleX="142150" custScaleY="100146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297A2D38-4413-417F-A6ED-40BA77D575C8}" type="pres">
      <dgm:prSet presAssocID="{8A5A2454-595D-4C6F-BE3A-D3FDA0877D45}" presName="hierChild3" presStyleCnt="0"/>
      <dgm:spPr/>
      <dgm:t>
        <a:bodyPr/>
        <a:lstStyle/>
        <a:p>
          <a:endParaRPr lang="en-US"/>
        </a:p>
      </dgm:t>
    </dgm:pt>
    <dgm:pt modelId="{39339B15-943B-433B-9F75-1263491218D8}" type="pres">
      <dgm:prSet presAssocID="{F9D08F0E-8401-4A33-B5B7-0F0A59682A68}" presName="Name19" presStyleLbl="parChTrans1D4" presStyleIdx="7" presStyleCnt="11" custScaleY="2000000"/>
      <dgm:spPr/>
      <dgm:t>
        <a:bodyPr/>
        <a:lstStyle/>
        <a:p>
          <a:endParaRPr lang="en-US"/>
        </a:p>
      </dgm:t>
    </dgm:pt>
    <dgm:pt modelId="{547F6B54-E27C-444B-8B37-BA288BDC9849}" type="pres">
      <dgm:prSet presAssocID="{7C8EDACB-E51F-4198-B4F0-FD13FB267C71}" presName="Name21" presStyleCnt="0"/>
      <dgm:spPr/>
      <dgm:t>
        <a:bodyPr/>
        <a:lstStyle/>
        <a:p>
          <a:endParaRPr lang="en-US"/>
        </a:p>
      </dgm:t>
    </dgm:pt>
    <dgm:pt modelId="{408F37CD-A88F-4DE6-B24C-919129AC4543}" type="pres">
      <dgm:prSet presAssocID="{7C8EDACB-E51F-4198-B4F0-FD13FB267C71}" presName="level2Shape" presStyleLbl="node4" presStyleIdx="7" presStyleCnt="11" custScaleX="217093" custScaleY="114375" custLinFactY="-17827" custLinFactNeighborX="71668" custLinFactNeighborY="-100000"/>
      <dgm:spPr/>
      <dgm:t>
        <a:bodyPr/>
        <a:lstStyle/>
        <a:p>
          <a:endParaRPr lang="en-US"/>
        </a:p>
      </dgm:t>
    </dgm:pt>
    <dgm:pt modelId="{8C4510B8-26DD-4FD5-969D-B21600B5F125}" type="pres">
      <dgm:prSet presAssocID="{7C8EDACB-E51F-4198-B4F0-FD13FB267C71}" presName="hierChild3" presStyleCnt="0"/>
      <dgm:spPr/>
      <dgm:t>
        <a:bodyPr/>
        <a:lstStyle/>
        <a:p>
          <a:endParaRPr lang="en-US"/>
        </a:p>
      </dgm:t>
    </dgm:pt>
    <dgm:pt modelId="{791E4169-0C27-4E55-820D-8C1FE8A601F1}" type="pres">
      <dgm:prSet presAssocID="{1D58AE8A-0BE8-4F10-9D28-C758BE0B153C}" presName="Name19" presStyleLbl="parChTrans1D4" presStyleIdx="8" presStyleCnt="11" custScaleY="2000000"/>
      <dgm:spPr/>
      <dgm:t>
        <a:bodyPr/>
        <a:lstStyle/>
        <a:p>
          <a:endParaRPr lang="en-US"/>
        </a:p>
      </dgm:t>
    </dgm:pt>
    <dgm:pt modelId="{041CAA1D-732F-4456-89E8-30B36603BDDB}" type="pres">
      <dgm:prSet presAssocID="{6F209E60-E108-44DD-9422-A6B22EC10E30}" presName="Name21" presStyleCnt="0"/>
      <dgm:spPr/>
      <dgm:t>
        <a:bodyPr/>
        <a:lstStyle/>
        <a:p>
          <a:endParaRPr lang="en-US"/>
        </a:p>
      </dgm:t>
    </dgm:pt>
    <dgm:pt modelId="{3809527C-4E3A-48E1-902E-0511506040F6}" type="pres">
      <dgm:prSet presAssocID="{6F209E60-E108-44DD-9422-A6B22EC10E30}" presName="level2Shape" presStyleLbl="node4" presStyleIdx="8" presStyleCnt="11" custScaleY="100537" custLinFactNeighborX="-22725" custLinFactNeighborY="36337"/>
      <dgm:spPr/>
      <dgm:t>
        <a:bodyPr/>
        <a:lstStyle/>
        <a:p>
          <a:endParaRPr lang="en-US"/>
        </a:p>
      </dgm:t>
    </dgm:pt>
    <dgm:pt modelId="{1B8FFEF1-696E-41D6-9161-67B8676981C2}" type="pres">
      <dgm:prSet presAssocID="{6F209E60-E108-44DD-9422-A6B22EC10E30}" presName="hierChild3" presStyleCnt="0"/>
      <dgm:spPr/>
      <dgm:t>
        <a:bodyPr/>
        <a:lstStyle/>
        <a:p>
          <a:endParaRPr lang="en-US"/>
        </a:p>
      </dgm:t>
    </dgm:pt>
    <dgm:pt modelId="{233214E2-B50E-431D-B646-41E7DC2F1338}" type="pres">
      <dgm:prSet presAssocID="{E302038E-4A01-4EE8-ACA9-D60799EA8F34}" presName="Name19" presStyleLbl="parChTrans1D4" presStyleIdx="9" presStyleCnt="11" custScaleY="2000000"/>
      <dgm:spPr/>
      <dgm:t>
        <a:bodyPr/>
        <a:lstStyle/>
        <a:p>
          <a:endParaRPr lang="en-US"/>
        </a:p>
      </dgm:t>
    </dgm:pt>
    <dgm:pt modelId="{C065CE63-9BB7-41E2-8219-4FC0C0591332}" type="pres">
      <dgm:prSet presAssocID="{4E9DFBAC-48C7-4749-A0A3-F4D80EFBE1A2}" presName="Name21" presStyleCnt="0"/>
      <dgm:spPr/>
      <dgm:t>
        <a:bodyPr/>
        <a:lstStyle/>
        <a:p>
          <a:endParaRPr lang="en-US"/>
        </a:p>
      </dgm:t>
    </dgm:pt>
    <dgm:pt modelId="{1159B0BD-F52A-43C0-B9C1-3631A340EB23}" type="pres">
      <dgm:prSet presAssocID="{4E9DFBAC-48C7-4749-A0A3-F4D80EFBE1A2}" presName="level2Shape" presStyleLbl="node4" presStyleIdx="9" presStyleCnt="11" custScaleY="100636" custLinFactNeighborX="-22261" custLinFactNeighborY="36336"/>
      <dgm:spPr/>
      <dgm:t>
        <a:bodyPr/>
        <a:lstStyle/>
        <a:p>
          <a:endParaRPr lang="en-US"/>
        </a:p>
      </dgm:t>
    </dgm:pt>
    <dgm:pt modelId="{A31FDCA9-55D6-4894-8B9B-7B1807318A94}" type="pres">
      <dgm:prSet presAssocID="{4E9DFBAC-48C7-4749-A0A3-F4D80EFBE1A2}" presName="hierChild3" presStyleCnt="0"/>
      <dgm:spPr/>
      <dgm:t>
        <a:bodyPr/>
        <a:lstStyle/>
        <a:p>
          <a:endParaRPr lang="en-US"/>
        </a:p>
      </dgm:t>
    </dgm:pt>
    <dgm:pt modelId="{8662A1D9-7754-4AF4-B497-F348E129B4C4}" type="pres">
      <dgm:prSet presAssocID="{DC6465A4-33A7-49A3-88FF-76DFFBAA2CDF}" presName="Name19" presStyleLbl="parChTrans1D4" presStyleIdx="10" presStyleCnt="11" custScaleY="2000000"/>
      <dgm:spPr/>
      <dgm:t>
        <a:bodyPr/>
        <a:lstStyle/>
        <a:p>
          <a:endParaRPr lang="en-US"/>
        </a:p>
      </dgm:t>
    </dgm:pt>
    <dgm:pt modelId="{F482C2C2-B730-4F34-B3D7-2EA7E4B13752}" type="pres">
      <dgm:prSet presAssocID="{E3463AAD-921F-4681-8B07-E4EEF4E7C9E9}" presName="Name21" presStyleCnt="0"/>
      <dgm:spPr/>
      <dgm:t>
        <a:bodyPr/>
        <a:lstStyle/>
        <a:p>
          <a:endParaRPr lang="en-US"/>
        </a:p>
      </dgm:t>
    </dgm:pt>
    <dgm:pt modelId="{038EECBA-3082-42A9-9B43-1BA8C5C2823B}" type="pres">
      <dgm:prSet presAssocID="{E3463AAD-921F-4681-8B07-E4EEF4E7C9E9}" presName="level2Shape" presStyleLbl="node4" presStyleIdx="10" presStyleCnt="11" custScaleY="100735" custLinFactNeighborX="581" custLinFactNeighborY="40289"/>
      <dgm:spPr/>
      <dgm:t>
        <a:bodyPr/>
        <a:lstStyle/>
        <a:p>
          <a:endParaRPr lang="en-US"/>
        </a:p>
      </dgm:t>
    </dgm:pt>
    <dgm:pt modelId="{7AE6D282-D3A3-4FDD-8FF2-F324CD0CF99B}" type="pres">
      <dgm:prSet presAssocID="{E3463AAD-921F-4681-8B07-E4EEF4E7C9E9}" presName="hierChild3" presStyleCnt="0"/>
      <dgm:spPr/>
      <dgm:t>
        <a:bodyPr/>
        <a:lstStyle/>
        <a:p>
          <a:endParaRPr lang="en-US"/>
        </a:p>
      </dgm:t>
    </dgm:pt>
    <dgm:pt modelId="{EF53414D-4812-4D31-B3CB-EF61044D06AF}" type="pres">
      <dgm:prSet presAssocID="{3340F660-1F5A-4266-841C-6097396FE800}" presName="Name19" presStyleLbl="parChTrans1D2" presStyleIdx="1" presStyleCnt="2" custScaleY="2000000"/>
      <dgm:spPr/>
      <dgm:t>
        <a:bodyPr/>
        <a:lstStyle/>
        <a:p>
          <a:endParaRPr lang="en-US"/>
        </a:p>
      </dgm:t>
    </dgm:pt>
    <dgm:pt modelId="{D908E173-5396-4341-83CC-425C165DB4EA}" type="pres">
      <dgm:prSet presAssocID="{B822556F-8309-4CAF-BFD7-6E2DFF01D90C}" presName="Name21" presStyleCnt="0"/>
      <dgm:spPr/>
      <dgm:t>
        <a:bodyPr/>
        <a:lstStyle/>
        <a:p>
          <a:endParaRPr lang="en-US"/>
        </a:p>
      </dgm:t>
    </dgm:pt>
    <dgm:pt modelId="{0D4E5EF4-90DA-4EFE-AA24-1C5575CF7C1F}" type="pres">
      <dgm:prSet presAssocID="{B822556F-8309-4CAF-BFD7-6E2DFF01D90C}" presName="level2Shape" presStyleLbl="node2" presStyleIdx="1" presStyleCnt="2" custScaleX="134146" custScaleY="134927" custLinFactX="186626" custLinFactY="-17828" custLinFactNeighborX="200000" custLinFactNeighborY="-100000"/>
      <dgm:spPr/>
      <dgm:t>
        <a:bodyPr/>
        <a:lstStyle/>
        <a:p>
          <a:endParaRPr lang="en-US"/>
        </a:p>
      </dgm:t>
    </dgm:pt>
    <dgm:pt modelId="{9096A95E-A1CF-4263-A168-6AEDAE807264}" type="pres">
      <dgm:prSet presAssocID="{B822556F-8309-4CAF-BFD7-6E2DFF01D90C}" presName="hierChild3" presStyleCnt="0"/>
      <dgm:spPr/>
      <dgm:t>
        <a:bodyPr/>
        <a:lstStyle/>
        <a:p>
          <a:endParaRPr lang="en-US"/>
        </a:p>
      </dgm:t>
    </dgm:pt>
    <dgm:pt modelId="{DA60AE88-6888-4AD1-8503-0B3833BF1B66}" type="pres">
      <dgm:prSet presAssocID="{9D56F3EE-13E1-4B12-9438-D94C593F17FD}" presName="bgShapesFlow" presStyleCnt="0"/>
      <dgm:spPr/>
      <dgm:t>
        <a:bodyPr/>
        <a:lstStyle/>
        <a:p>
          <a:endParaRPr lang="en-US"/>
        </a:p>
      </dgm:t>
    </dgm:pt>
  </dgm:ptLst>
  <dgm:cxnLst>
    <dgm:cxn modelId="{42428455-92DC-42E9-85FD-4130A466B550}" type="presOf" srcId="{F9D08F0E-8401-4A33-B5B7-0F0A59682A68}" destId="{39339B15-943B-433B-9F75-1263491218D8}" srcOrd="0" destOrd="0" presId="urn:microsoft.com/office/officeart/2005/8/layout/hierarchy6"/>
    <dgm:cxn modelId="{C617A726-FCA4-4D51-8285-4832D30D9702}" type="presOf" srcId="{DB212C7F-0622-493F-ABAE-F38DFF834C41}" destId="{E0F8A680-E916-4F23-A67F-1E139F635A29}" srcOrd="0" destOrd="0" presId="urn:microsoft.com/office/officeart/2005/8/layout/hierarchy6"/>
    <dgm:cxn modelId="{96644E86-060F-4BA8-8236-6A46C920A6C5}" type="presOf" srcId="{F3007861-78E2-4EE7-AA2E-15E8CE0124F5}" destId="{1422CB08-4005-409D-A0E6-E719333F9519}" srcOrd="0" destOrd="0" presId="urn:microsoft.com/office/officeart/2005/8/layout/hierarchy6"/>
    <dgm:cxn modelId="{D4160380-5D02-4223-951D-9CA661223D0D}" type="presOf" srcId="{A7EACF22-F23E-46C8-9D59-01D00F54B29F}" destId="{37A46C8C-8B05-4D8E-8D39-03EC297DD383}" srcOrd="0" destOrd="0" presId="urn:microsoft.com/office/officeart/2005/8/layout/hierarchy6"/>
    <dgm:cxn modelId="{4ED83035-3071-48E2-A78B-006A80903B2E}" srcId="{8A2C73AE-8591-43B2-A2CE-5181DB07F1EE}" destId="{2C0EEB1D-3E53-4A59-B728-1A2EAB009E39}" srcOrd="0" destOrd="0" parTransId="{9D92D270-58AA-4245-B5F3-1469201E4BCB}" sibTransId="{CC5A1530-D143-466C-8616-1E70438BF352}"/>
    <dgm:cxn modelId="{B8E694B8-1F77-4B7C-8F67-85DFE9B40FE1}" srcId="{7C8EDACB-E51F-4198-B4F0-FD13FB267C71}" destId="{6F209E60-E108-44DD-9422-A6B22EC10E30}" srcOrd="0" destOrd="0" parTransId="{1D58AE8A-0BE8-4F10-9D28-C758BE0B153C}" sibTransId="{C62C1B48-B4ED-4C0E-8F63-B23B1AEF92C9}"/>
    <dgm:cxn modelId="{6855943F-AE7C-4D93-B7EC-7C570E2C7307}" type="presOf" srcId="{7A7B7FDD-399C-4462-9E2A-593A6828D5D7}" destId="{8F88AA2E-35DF-45B7-B2B5-FC8073ACEDD9}" srcOrd="0" destOrd="0" presId="urn:microsoft.com/office/officeart/2005/8/layout/hierarchy6"/>
    <dgm:cxn modelId="{3AB55ADE-C285-47A9-933D-D8AFC6594811}" type="presOf" srcId="{9D56F3EE-13E1-4B12-9438-D94C593F17FD}" destId="{7B651D0D-6E8C-43EA-AA2E-473DA79FDA7E}" srcOrd="0" destOrd="0" presId="urn:microsoft.com/office/officeart/2005/8/layout/hierarchy6"/>
    <dgm:cxn modelId="{26CEBC7A-F2A7-48B4-B434-8D90544E3FD6}" type="presOf" srcId="{4E9DFBAC-48C7-4749-A0A3-F4D80EFBE1A2}" destId="{1159B0BD-F52A-43C0-B9C1-3631A340EB23}" srcOrd="0" destOrd="0" presId="urn:microsoft.com/office/officeart/2005/8/layout/hierarchy6"/>
    <dgm:cxn modelId="{10D098DD-11A2-422B-89AB-CF8606E01D00}" srcId="{7A7B7FDD-399C-4462-9E2A-593A6828D5D7}" destId="{8A2C73AE-8591-43B2-A2CE-5181DB07F1EE}" srcOrd="0" destOrd="0" parTransId="{608512D5-4C84-49A2-9A2B-CA168836FBB8}" sibTransId="{256CB4DA-822A-4B53-9AE3-410FED4039F5}"/>
    <dgm:cxn modelId="{5C1DB046-01B1-40EC-989C-9BA0A918263A}" type="presOf" srcId="{7C8EDACB-E51F-4198-B4F0-FD13FB267C71}" destId="{408F37CD-A88F-4DE6-B24C-919129AC4543}" srcOrd="0" destOrd="0" presId="urn:microsoft.com/office/officeart/2005/8/layout/hierarchy6"/>
    <dgm:cxn modelId="{90D0D508-CF77-4AC2-9F18-9040B6B718C1}" type="presOf" srcId="{E3463AAD-921F-4681-8B07-E4EEF4E7C9E9}" destId="{038EECBA-3082-42A9-9B43-1BA8C5C2823B}" srcOrd="0" destOrd="0" presId="urn:microsoft.com/office/officeart/2005/8/layout/hierarchy6"/>
    <dgm:cxn modelId="{47A9F745-3402-4539-9BD3-62743FA743EB}" srcId="{DB212C7F-0622-493F-ABAE-F38DFF834C41}" destId="{045C0BBE-61F6-4C0A-AEDC-EAEEB4167D0A}" srcOrd="0" destOrd="0" parTransId="{BF786AEF-F720-4D28-ADF9-9AF831A7A625}" sibTransId="{C9762FD2-F2C2-4EF0-B96C-BF0B22032765}"/>
    <dgm:cxn modelId="{2C4248AA-5962-4A90-956C-97FED15A2DCD}" srcId="{045C0BBE-61F6-4C0A-AEDC-EAEEB4167D0A}" destId="{E5725840-01A9-486C-AAC7-216235987ACB}" srcOrd="0" destOrd="0" parTransId="{8CB54A2B-AD41-45E4-BDCA-165518A3929F}" sibTransId="{15CA2F86-29BC-4E08-A487-8E7AFAB052CA}"/>
    <dgm:cxn modelId="{91B7EADD-A335-4BE5-96A3-D2885280DEE5}" type="presOf" srcId="{C738D992-263C-48E2-9B51-2D21B0C6BBAF}" destId="{558D63FA-7561-4DE7-92FA-794AFA81ADD9}" srcOrd="0" destOrd="0" presId="urn:microsoft.com/office/officeart/2005/8/layout/hierarchy6"/>
    <dgm:cxn modelId="{8EDF2221-109E-45B5-A921-F245DC232368}" type="presOf" srcId="{D9EA6AFE-9955-415D-B6A6-F7DE6D8AB396}" destId="{2C10A1F8-88A0-4EB3-B02A-F703792E536C}" srcOrd="0" destOrd="0" presId="urn:microsoft.com/office/officeart/2005/8/layout/hierarchy6"/>
    <dgm:cxn modelId="{86F5D4CD-AAB1-4A77-9896-9F351FAC5619}" srcId="{045C0BBE-61F6-4C0A-AEDC-EAEEB4167D0A}" destId="{8171DEC9-98AE-4E94-8596-E162F592914B}" srcOrd="1" destOrd="0" parTransId="{94E1E501-F226-4357-8412-F5FEFAF6D200}" sibTransId="{CEB93FE9-408D-4B71-851C-BBEDAB3DA653}"/>
    <dgm:cxn modelId="{FA6494DF-C78C-4F7D-B214-80792B0A29A5}" type="presOf" srcId="{845AFC68-0DD5-4688-B8CC-FF586F3376E8}" destId="{ADECA23E-3B64-4DC9-B3B8-D7B4BF8B9569}" srcOrd="0" destOrd="0" presId="urn:microsoft.com/office/officeart/2005/8/layout/hierarchy6"/>
    <dgm:cxn modelId="{993E164E-B9EF-455D-8CB6-2A552E4F17B5}" type="presOf" srcId="{2C0EEB1D-3E53-4A59-B728-1A2EAB009E39}" destId="{59675713-D12C-45F7-BA35-D41751EF2BA0}" srcOrd="0" destOrd="0" presId="urn:microsoft.com/office/officeart/2005/8/layout/hierarchy6"/>
    <dgm:cxn modelId="{DD208E89-66AB-4006-9A86-1E6F79A0776D}" type="presOf" srcId="{6F209E60-E108-44DD-9422-A6B22EC10E30}" destId="{3809527C-4E3A-48E1-902E-0511506040F6}" srcOrd="0" destOrd="0" presId="urn:microsoft.com/office/officeart/2005/8/layout/hierarchy6"/>
    <dgm:cxn modelId="{598B34FD-2F73-482A-BAA9-70DF01E99951}" type="presOf" srcId="{E5725840-01A9-486C-AAC7-216235987ACB}" destId="{93D26684-B41D-4DE9-847D-865D4AFE1495}" srcOrd="0" destOrd="0" presId="urn:microsoft.com/office/officeart/2005/8/layout/hierarchy6"/>
    <dgm:cxn modelId="{9887A7AE-451E-49C3-B3AE-BF8749295A5C}" srcId="{F63C8F79-6A84-476E-8105-FD53FB26D616}" destId="{B822556F-8309-4CAF-BFD7-6E2DFF01D90C}" srcOrd="1" destOrd="0" parTransId="{3340F660-1F5A-4266-841C-6097396FE800}" sibTransId="{1EE773A9-19C5-45BB-9527-E36EE88B4CDA}"/>
    <dgm:cxn modelId="{1512C0E7-FC4E-4B76-AE4A-66B10BDBAB16}" type="presOf" srcId="{DC6465A4-33A7-49A3-88FF-76DFFBAA2CDF}" destId="{8662A1D9-7754-4AF4-B497-F348E129B4C4}" srcOrd="0" destOrd="0" presId="urn:microsoft.com/office/officeart/2005/8/layout/hierarchy6"/>
    <dgm:cxn modelId="{1A8B73ED-BC30-4837-BAFD-2D25D7C90EA7}" type="presOf" srcId="{31873CA3-1DEF-44ED-92B2-879D0F8E9C42}" destId="{F6485878-88AD-4B8C-BB90-792493CC408F}" srcOrd="0" destOrd="0" presId="urn:microsoft.com/office/officeart/2005/8/layout/hierarchy6"/>
    <dgm:cxn modelId="{CC8C2DFE-C84E-4300-9A85-CEBD8F00FED2}" srcId="{045C0BBE-61F6-4C0A-AEDC-EAEEB4167D0A}" destId="{D9EA6AFE-9955-415D-B6A6-F7DE6D8AB396}" srcOrd="2" destOrd="0" parTransId="{A7EACF22-F23E-46C8-9D59-01D00F54B29F}" sibTransId="{85E5E434-259C-4958-B818-4529E7C58916}"/>
    <dgm:cxn modelId="{C9087099-33EE-4A5E-BD7E-7458F03F0DAD}" type="presOf" srcId="{BF786AEF-F720-4D28-ADF9-9AF831A7A625}" destId="{34B0BB1A-3371-41DB-89DC-2FF263CEB57E}" srcOrd="0" destOrd="0" presId="urn:microsoft.com/office/officeart/2005/8/layout/hierarchy6"/>
    <dgm:cxn modelId="{5E9C6000-0299-4E05-ADB4-EE25E7297D5F}" type="presOf" srcId="{F63C8F79-6A84-476E-8105-FD53FB26D616}" destId="{443B4C7C-150F-4FD7-A319-F7E55E99BAA6}" srcOrd="0" destOrd="0" presId="urn:microsoft.com/office/officeart/2005/8/layout/hierarchy6"/>
    <dgm:cxn modelId="{6C658002-92E4-499F-B197-1240F5F3F545}" type="presOf" srcId="{1D58AE8A-0BE8-4F10-9D28-C758BE0B153C}" destId="{791E4169-0C27-4E55-820D-8C1FE8A601F1}" srcOrd="0" destOrd="0" presId="urn:microsoft.com/office/officeart/2005/8/layout/hierarchy6"/>
    <dgm:cxn modelId="{1D2D232C-00BF-4C32-AE77-E06257E62A90}" srcId="{8A2C73AE-8591-43B2-A2CE-5181DB07F1EE}" destId="{8A5A2454-595D-4C6F-BE3A-D3FDA0877D45}" srcOrd="2" destOrd="0" parTransId="{C738D992-263C-48E2-9B51-2D21B0C6BBAF}" sibTransId="{2AD0E091-6983-4C04-8228-B51335675134}"/>
    <dgm:cxn modelId="{4D77DD2B-D24A-4A5F-9724-32A3CF33B237}" type="presOf" srcId="{B822556F-8309-4CAF-BFD7-6E2DFF01D90C}" destId="{0D4E5EF4-90DA-4EFE-AA24-1C5575CF7C1F}" srcOrd="0" destOrd="0" presId="urn:microsoft.com/office/officeart/2005/8/layout/hierarchy6"/>
    <dgm:cxn modelId="{4A7F7DAD-5CFC-47A1-B389-2796FD336DAC}" type="presOf" srcId="{8CB54A2B-AD41-45E4-BDCA-165518A3929F}" destId="{AF9E4046-03E8-49DC-A361-4CFA19E81586}" srcOrd="0" destOrd="0" presId="urn:microsoft.com/office/officeart/2005/8/layout/hierarchy6"/>
    <dgm:cxn modelId="{D28DA0E3-38AF-4978-A84E-0672B740DFAE}" type="presOf" srcId="{9D92D270-58AA-4245-B5F3-1469201E4BCB}" destId="{76394A35-35E2-407D-A510-C545E99AAA79}" srcOrd="0" destOrd="0" presId="urn:microsoft.com/office/officeart/2005/8/layout/hierarchy6"/>
    <dgm:cxn modelId="{1DF8E743-C9CC-4A38-BBEF-157711FBEFE1}" type="presOf" srcId="{045C0BBE-61F6-4C0A-AEDC-EAEEB4167D0A}" destId="{E158CE76-5358-4577-A40E-375FE4B2D01C}" srcOrd="0" destOrd="0" presId="urn:microsoft.com/office/officeart/2005/8/layout/hierarchy6"/>
    <dgm:cxn modelId="{3B030D55-91D5-4AB4-BA43-2D66AAAA908B}" srcId="{F63C8F79-6A84-476E-8105-FD53FB26D616}" destId="{DB212C7F-0622-493F-ABAE-F38DFF834C41}" srcOrd="0" destOrd="0" parTransId="{F3007861-78E2-4EE7-AA2E-15E8CE0124F5}" sibTransId="{44F602FC-1796-4B4A-9B33-D30DA3A0574B}"/>
    <dgm:cxn modelId="{8F869B2B-8E23-4D2B-958C-6B5C5A200F4D}" srcId="{7C8EDACB-E51F-4198-B4F0-FD13FB267C71}" destId="{E3463AAD-921F-4681-8B07-E4EEF4E7C9E9}" srcOrd="2" destOrd="0" parTransId="{DC6465A4-33A7-49A3-88FF-76DFFBAA2CDF}" sibTransId="{4B5DDA32-9AFB-4452-856F-F9788445BF68}"/>
    <dgm:cxn modelId="{0F8BC59B-FEB9-4AB0-BFD7-CC2FD6AC7613}" srcId="{DB212C7F-0622-493F-ABAE-F38DFF834C41}" destId="{7A7B7FDD-399C-4462-9E2A-593A6828D5D7}" srcOrd="1" destOrd="0" parTransId="{7C66CA60-2801-4CA0-A63B-36E9476C0EEE}" sibTransId="{7B4A91D8-1D9F-4CA0-BBFC-5B74C512CA74}"/>
    <dgm:cxn modelId="{6F48874F-78CE-45FA-B906-37DAA58D381E}" srcId="{7C8EDACB-E51F-4198-B4F0-FD13FB267C71}" destId="{4E9DFBAC-48C7-4749-A0A3-F4D80EFBE1A2}" srcOrd="1" destOrd="0" parTransId="{E302038E-4A01-4EE8-ACA9-D60799EA8F34}" sibTransId="{6AD96787-3A8E-41E8-9CB4-24039AE0EBF8}"/>
    <dgm:cxn modelId="{84CE3D98-8742-4F15-99E3-3B5BD5C91F27}" type="presOf" srcId="{608512D5-4C84-49A2-9A2B-CA168836FBB8}" destId="{6D0754BE-C6E2-4A8C-B63D-7CEF8007B9CE}" srcOrd="0" destOrd="0" presId="urn:microsoft.com/office/officeart/2005/8/layout/hierarchy6"/>
    <dgm:cxn modelId="{B5D1A260-5093-4E34-B634-24629B7FAEEB}" type="presOf" srcId="{8A5A2454-595D-4C6F-BE3A-D3FDA0877D45}" destId="{D62CC7E4-E3EB-42DE-A630-0E11C79DC1E7}" srcOrd="0" destOrd="0" presId="urn:microsoft.com/office/officeart/2005/8/layout/hierarchy6"/>
    <dgm:cxn modelId="{A8EE7F66-FC18-4FD7-A4BB-E451F4339471}" type="presOf" srcId="{8171DEC9-98AE-4E94-8596-E162F592914B}" destId="{20EE803E-634A-432D-9508-D9A69A9217ED}" srcOrd="0" destOrd="0" presId="urn:microsoft.com/office/officeart/2005/8/layout/hierarchy6"/>
    <dgm:cxn modelId="{F4552ABA-3CF9-472D-BFD2-115FCCA920E6}" srcId="{9D56F3EE-13E1-4B12-9438-D94C593F17FD}" destId="{F63C8F79-6A84-476E-8105-FD53FB26D616}" srcOrd="0" destOrd="0" parTransId="{AA832327-973E-4ECF-B481-DA66753A0D2C}" sibTransId="{8501048C-F06B-4EF1-A4E2-899EF2558F9C}"/>
    <dgm:cxn modelId="{B9F47341-7233-4269-8DC2-2B68A39827CB}" srcId="{7A7B7FDD-399C-4462-9E2A-593A6828D5D7}" destId="{7C8EDACB-E51F-4198-B4F0-FD13FB267C71}" srcOrd="1" destOrd="0" parTransId="{F9D08F0E-8401-4A33-B5B7-0F0A59682A68}" sibTransId="{4F20D083-8CA2-4A97-812D-E6F3160A75B4}"/>
    <dgm:cxn modelId="{414065D9-BC62-4FF3-9A0F-E8B6377718CA}" type="presOf" srcId="{7C66CA60-2801-4CA0-A63B-36E9476C0EEE}" destId="{F91DCAA4-D14E-4D2A-B280-CE7CDE057F5D}" srcOrd="0" destOrd="0" presId="urn:microsoft.com/office/officeart/2005/8/layout/hierarchy6"/>
    <dgm:cxn modelId="{88E768D5-3CC8-43DF-AD44-56D7D724F993}" srcId="{8A2C73AE-8591-43B2-A2CE-5181DB07F1EE}" destId="{31873CA3-1DEF-44ED-92B2-879D0F8E9C42}" srcOrd="1" destOrd="0" parTransId="{845AFC68-0DD5-4688-B8CC-FF586F3376E8}" sibTransId="{0467326C-F434-42AB-9736-9E5C76157508}"/>
    <dgm:cxn modelId="{A5E287F1-BE17-42BA-A3F6-FD8772F4B299}" type="presOf" srcId="{8A2C73AE-8591-43B2-A2CE-5181DB07F1EE}" destId="{ADC31701-4E53-4577-B377-F38036A7C799}" srcOrd="0" destOrd="0" presId="urn:microsoft.com/office/officeart/2005/8/layout/hierarchy6"/>
    <dgm:cxn modelId="{EDF07159-DD3E-446D-9FDD-F4003821B445}" type="presOf" srcId="{94E1E501-F226-4357-8412-F5FEFAF6D200}" destId="{6EBA1C6E-E3C2-43A1-8236-580FF817B857}" srcOrd="0" destOrd="0" presId="urn:microsoft.com/office/officeart/2005/8/layout/hierarchy6"/>
    <dgm:cxn modelId="{BED50087-E5AB-44F4-A987-78ED391E7C17}" type="presOf" srcId="{3340F660-1F5A-4266-841C-6097396FE800}" destId="{EF53414D-4812-4D31-B3CB-EF61044D06AF}" srcOrd="0" destOrd="0" presId="urn:microsoft.com/office/officeart/2005/8/layout/hierarchy6"/>
    <dgm:cxn modelId="{D7B6D37C-8D40-4BE3-A29B-8ED8BFCDDD68}" type="presOf" srcId="{E302038E-4A01-4EE8-ACA9-D60799EA8F34}" destId="{233214E2-B50E-431D-B646-41E7DC2F1338}" srcOrd="0" destOrd="0" presId="urn:microsoft.com/office/officeart/2005/8/layout/hierarchy6"/>
    <dgm:cxn modelId="{A8722CA5-FEE8-4348-B53C-8BBAED263E18}" type="presParOf" srcId="{7B651D0D-6E8C-43EA-AA2E-473DA79FDA7E}" destId="{F937CE8D-B9F4-4922-AFE6-AAD58D199517}" srcOrd="0" destOrd="0" presId="urn:microsoft.com/office/officeart/2005/8/layout/hierarchy6"/>
    <dgm:cxn modelId="{B994914D-F61F-4E9A-B094-047D25768D24}" type="presParOf" srcId="{F937CE8D-B9F4-4922-AFE6-AAD58D199517}" destId="{02E981D8-FCE7-4019-AA33-724DDDCD019F}" srcOrd="0" destOrd="0" presId="urn:microsoft.com/office/officeart/2005/8/layout/hierarchy6"/>
    <dgm:cxn modelId="{B9056947-7B0F-4870-BD90-7BAF69A99572}" type="presParOf" srcId="{02E981D8-FCE7-4019-AA33-724DDDCD019F}" destId="{DA52DA38-726C-4B85-B0ED-20FEB30D8AB2}" srcOrd="0" destOrd="0" presId="urn:microsoft.com/office/officeart/2005/8/layout/hierarchy6"/>
    <dgm:cxn modelId="{C832092F-C34F-47D9-BF61-BD639080CEA7}" type="presParOf" srcId="{DA52DA38-726C-4B85-B0ED-20FEB30D8AB2}" destId="{443B4C7C-150F-4FD7-A319-F7E55E99BAA6}" srcOrd="0" destOrd="0" presId="urn:microsoft.com/office/officeart/2005/8/layout/hierarchy6"/>
    <dgm:cxn modelId="{D28F7904-FA71-423D-84DD-CE0F82FCF3CC}" type="presParOf" srcId="{DA52DA38-726C-4B85-B0ED-20FEB30D8AB2}" destId="{77F72CFF-BDF6-4D2C-9180-9019D37010B8}" srcOrd="1" destOrd="0" presId="urn:microsoft.com/office/officeart/2005/8/layout/hierarchy6"/>
    <dgm:cxn modelId="{10F2A02D-C2C7-4B08-ADA2-7FC899F49C76}" type="presParOf" srcId="{77F72CFF-BDF6-4D2C-9180-9019D37010B8}" destId="{1422CB08-4005-409D-A0E6-E719333F9519}" srcOrd="0" destOrd="0" presId="urn:microsoft.com/office/officeart/2005/8/layout/hierarchy6"/>
    <dgm:cxn modelId="{6D5989F8-4A30-4FB3-A75C-DD40158B9FEC}" type="presParOf" srcId="{77F72CFF-BDF6-4D2C-9180-9019D37010B8}" destId="{93E063FB-3044-4543-8C61-EBD8A0DE46B1}" srcOrd="1" destOrd="0" presId="urn:microsoft.com/office/officeart/2005/8/layout/hierarchy6"/>
    <dgm:cxn modelId="{2F54A511-442F-477B-AAF9-A4BF20012EC7}" type="presParOf" srcId="{93E063FB-3044-4543-8C61-EBD8A0DE46B1}" destId="{E0F8A680-E916-4F23-A67F-1E139F635A29}" srcOrd="0" destOrd="0" presId="urn:microsoft.com/office/officeart/2005/8/layout/hierarchy6"/>
    <dgm:cxn modelId="{2BEDC5C4-1FA4-44D2-88D3-5CCAA8B26483}" type="presParOf" srcId="{93E063FB-3044-4543-8C61-EBD8A0DE46B1}" destId="{FD31DEAC-F32C-48E4-8C70-A6E640437161}" srcOrd="1" destOrd="0" presId="urn:microsoft.com/office/officeart/2005/8/layout/hierarchy6"/>
    <dgm:cxn modelId="{E2024AF4-DA69-4AE9-8272-1E124ABFB980}" type="presParOf" srcId="{FD31DEAC-F32C-48E4-8C70-A6E640437161}" destId="{34B0BB1A-3371-41DB-89DC-2FF263CEB57E}" srcOrd="0" destOrd="0" presId="urn:microsoft.com/office/officeart/2005/8/layout/hierarchy6"/>
    <dgm:cxn modelId="{E4570AD8-2661-45AE-8DB9-81B7E459647D}" type="presParOf" srcId="{FD31DEAC-F32C-48E4-8C70-A6E640437161}" destId="{33B4AF40-21E2-4759-80E2-5B3669784FFC}" srcOrd="1" destOrd="0" presId="urn:microsoft.com/office/officeart/2005/8/layout/hierarchy6"/>
    <dgm:cxn modelId="{3E69BCE5-D818-40CC-A03F-1480D7DFCCD7}" type="presParOf" srcId="{33B4AF40-21E2-4759-80E2-5B3669784FFC}" destId="{E158CE76-5358-4577-A40E-375FE4B2D01C}" srcOrd="0" destOrd="0" presId="urn:microsoft.com/office/officeart/2005/8/layout/hierarchy6"/>
    <dgm:cxn modelId="{5721D151-FF47-4C56-8088-6D328A16173E}" type="presParOf" srcId="{33B4AF40-21E2-4759-80E2-5B3669784FFC}" destId="{53216B65-1A86-4C5A-B0DA-9BD79DB6A4FF}" srcOrd="1" destOrd="0" presId="urn:microsoft.com/office/officeart/2005/8/layout/hierarchy6"/>
    <dgm:cxn modelId="{4E5190E6-8CE8-4AFD-80A0-CB988B6E67F5}" type="presParOf" srcId="{53216B65-1A86-4C5A-B0DA-9BD79DB6A4FF}" destId="{AF9E4046-03E8-49DC-A361-4CFA19E81586}" srcOrd="0" destOrd="0" presId="urn:microsoft.com/office/officeart/2005/8/layout/hierarchy6"/>
    <dgm:cxn modelId="{5AF909AF-84EA-4E01-90CC-6FCFC5B9CE86}" type="presParOf" srcId="{53216B65-1A86-4C5A-B0DA-9BD79DB6A4FF}" destId="{D637ED0D-671D-42BE-B3E4-474C3321618C}" srcOrd="1" destOrd="0" presId="urn:microsoft.com/office/officeart/2005/8/layout/hierarchy6"/>
    <dgm:cxn modelId="{7EAE0F3B-3585-4DB5-85F8-F44D784F0AAC}" type="presParOf" srcId="{D637ED0D-671D-42BE-B3E4-474C3321618C}" destId="{93D26684-B41D-4DE9-847D-865D4AFE1495}" srcOrd="0" destOrd="0" presId="urn:microsoft.com/office/officeart/2005/8/layout/hierarchy6"/>
    <dgm:cxn modelId="{8BCC0AF6-5951-4FCD-8D24-89B1E09C5A1B}" type="presParOf" srcId="{D637ED0D-671D-42BE-B3E4-474C3321618C}" destId="{D8512EF2-E327-42F8-8522-18FA89DCF3B7}" srcOrd="1" destOrd="0" presId="urn:microsoft.com/office/officeart/2005/8/layout/hierarchy6"/>
    <dgm:cxn modelId="{6C2C445C-36C8-410E-B95E-6F84D6458AB4}" type="presParOf" srcId="{53216B65-1A86-4C5A-B0DA-9BD79DB6A4FF}" destId="{6EBA1C6E-E3C2-43A1-8236-580FF817B857}" srcOrd="2" destOrd="0" presId="urn:microsoft.com/office/officeart/2005/8/layout/hierarchy6"/>
    <dgm:cxn modelId="{C42C885C-A772-458C-8E47-ABE24011EA9D}" type="presParOf" srcId="{53216B65-1A86-4C5A-B0DA-9BD79DB6A4FF}" destId="{CFF48737-4A32-452D-BA54-E9D4D2EA616D}" srcOrd="3" destOrd="0" presId="urn:microsoft.com/office/officeart/2005/8/layout/hierarchy6"/>
    <dgm:cxn modelId="{AD522ECE-87AA-4453-845F-F081A8FC61BB}" type="presParOf" srcId="{CFF48737-4A32-452D-BA54-E9D4D2EA616D}" destId="{20EE803E-634A-432D-9508-D9A69A9217ED}" srcOrd="0" destOrd="0" presId="urn:microsoft.com/office/officeart/2005/8/layout/hierarchy6"/>
    <dgm:cxn modelId="{A6162959-4EF8-44AF-BE91-6DAA1C3567B7}" type="presParOf" srcId="{CFF48737-4A32-452D-BA54-E9D4D2EA616D}" destId="{A81E44DA-C44C-4C88-B717-DE7E561A2E8A}" srcOrd="1" destOrd="0" presId="urn:microsoft.com/office/officeart/2005/8/layout/hierarchy6"/>
    <dgm:cxn modelId="{98A3D8A8-6E4C-4694-9900-D58FBCE15374}" type="presParOf" srcId="{53216B65-1A86-4C5A-B0DA-9BD79DB6A4FF}" destId="{37A46C8C-8B05-4D8E-8D39-03EC297DD383}" srcOrd="4" destOrd="0" presId="urn:microsoft.com/office/officeart/2005/8/layout/hierarchy6"/>
    <dgm:cxn modelId="{42842838-E383-464D-B700-8AA7D1FD0FC9}" type="presParOf" srcId="{53216B65-1A86-4C5A-B0DA-9BD79DB6A4FF}" destId="{28094182-A3F2-4230-8220-AA5F71E93E2D}" srcOrd="5" destOrd="0" presId="urn:microsoft.com/office/officeart/2005/8/layout/hierarchy6"/>
    <dgm:cxn modelId="{A97B1799-819D-43D5-995C-7DFC069A6195}" type="presParOf" srcId="{28094182-A3F2-4230-8220-AA5F71E93E2D}" destId="{2C10A1F8-88A0-4EB3-B02A-F703792E536C}" srcOrd="0" destOrd="0" presId="urn:microsoft.com/office/officeart/2005/8/layout/hierarchy6"/>
    <dgm:cxn modelId="{63009856-C8FF-42B0-B788-21B6A23D84D9}" type="presParOf" srcId="{28094182-A3F2-4230-8220-AA5F71E93E2D}" destId="{2B98E876-75F0-4576-809F-3889BE2644CF}" srcOrd="1" destOrd="0" presId="urn:microsoft.com/office/officeart/2005/8/layout/hierarchy6"/>
    <dgm:cxn modelId="{D6C6F29C-CE7B-4A16-AAFA-5788354D3989}" type="presParOf" srcId="{FD31DEAC-F32C-48E4-8C70-A6E640437161}" destId="{F91DCAA4-D14E-4D2A-B280-CE7CDE057F5D}" srcOrd="2" destOrd="0" presId="urn:microsoft.com/office/officeart/2005/8/layout/hierarchy6"/>
    <dgm:cxn modelId="{0E567897-63BA-4DB3-A145-D1EC63E184B1}" type="presParOf" srcId="{FD31DEAC-F32C-48E4-8C70-A6E640437161}" destId="{A731A43F-5FC1-4643-BBBA-E56D7455A398}" srcOrd="3" destOrd="0" presId="urn:microsoft.com/office/officeart/2005/8/layout/hierarchy6"/>
    <dgm:cxn modelId="{3659D7D5-A56C-48D9-93EA-827DA039728B}" type="presParOf" srcId="{A731A43F-5FC1-4643-BBBA-E56D7455A398}" destId="{8F88AA2E-35DF-45B7-B2B5-FC8073ACEDD9}" srcOrd="0" destOrd="0" presId="urn:microsoft.com/office/officeart/2005/8/layout/hierarchy6"/>
    <dgm:cxn modelId="{69BA1F50-73AC-43CC-AABA-2EBC0A523B77}" type="presParOf" srcId="{A731A43F-5FC1-4643-BBBA-E56D7455A398}" destId="{129A5B94-5856-4C45-AC8F-A706B1371090}" srcOrd="1" destOrd="0" presId="urn:microsoft.com/office/officeart/2005/8/layout/hierarchy6"/>
    <dgm:cxn modelId="{23EC89C5-7F94-4071-9EF8-3D760C460A1E}" type="presParOf" srcId="{129A5B94-5856-4C45-AC8F-A706B1371090}" destId="{6D0754BE-C6E2-4A8C-B63D-7CEF8007B9CE}" srcOrd="0" destOrd="0" presId="urn:microsoft.com/office/officeart/2005/8/layout/hierarchy6"/>
    <dgm:cxn modelId="{10716D12-7CB5-4C5A-852E-1F2958BC45B0}" type="presParOf" srcId="{129A5B94-5856-4C45-AC8F-A706B1371090}" destId="{21DF9934-2043-4E14-AC8C-B67F641F0B7C}" srcOrd="1" destOrd="0" presId="urn:microsoft.com/office/officeart/2005/8/layout/hierarchy6"/>
    <dgm:cxn modelId="{742BF1EB-A24C-4A45-9C09-55BD38C4799A}" type="presParOf" srcId="{21DF9934-2043-4E14-AC8C-B67F641F0B7C}" destId="{ADC31701-4E53-4577-B377-F38036A7C799}" srcOrd="0" destOrd="0" presId="urn:microsoft.com/office/officeart/2005/8/layout/hierarchy6"/>
    <dgm:cxn modelId="{D4931C65-A1BD-490F-9224-5E4E81F7E0EC}" type="presParOf" srcId="{21DF9934-2043-4E14-AC8C-B67F641F0B7C}" destId="{91C7AFA3-D902-4023-9B7C-0590B58188B0}" srcOrd="1" destOrd="0" presId="urn:microsoft.com/office/officeart/2005/8/layout/hierarchy6"/>
    <dgm:cxn modelId="{BB706E1D-01C6-4DD9-8D6C-9D76406DB15A}" type="presParOf" srcId="{91C7AFA3-D902-4023-9B7C-0590B58188B0}" destId="{76394A35-35E2-407D-A510-C545E99AAA79}" srcOrd="0" destOrd="0" presId="urn:microsoft.com/office/officeart/2005/8/layout/hierarchy6"/>
    <dgm:cxn modelId="{09B11C5F-07FA-417E-8998-32594A2E1C44}" type="presParOf" srcId="{91C7AFA3-D902-4023-9B7C-0590B58188B0}" destId="{EAAD3397-5AF8-469B-AFBC-B4B1B38545E2}" srcOrd="1" destOrd="0" presId="urn:microsoft.com/office/officeart/2005/8/layout/hierarchy6"/>
    <dgm:cxn modelId="{B1F1DE9C-E440-4B2E-8323-B300C710B8CB}" type="presParOf" srcId="{EAAD3397-5AF8-469B-AFBC-B4B1B38545E2}" destId="{59675713-D12C-45F7-BA35-D41751EF2BA0}" srcOrd="0" destOrd="0" presId="urn:microsoft.com/office/officeart/2005/8/layout/hierarchy6"/>
    <dgm:cxn modelId="{4DD275A4-D060-4E6E-A542-29EAAAAD801A}" type="presParOf" srcId="{EAAD3397-5AF8-469B-AFBC-B4B1B38545E2}" destId="{B7A7A955-DD2D-4393-B168-6E75D84518C6}" srcOrd="1" destOrd="0" presId="urn:microsoft.com/office/officeart/2005/8/layout/hierarchy6"/>
    <dgm:cxn modelId="{F0626C7F-D17D-49C4-B3D7-1BEF958C938E}" type="presParOf" srcId="{91C7AFA3-D902-4023-9B7C-0590B58188B0}" destId="{ADECA23E-3B64-4DC9-B3B8-D7B4BF8B9569}" srcOrd="2" destOrd="0" presId="urn:microsoft.com/office/officeart/2005/8/layout/hierarchy6"/>
    <dgm:cxn modelId="{20CA3649-B2EC-41FF-82E2-3377266310E6}" type="presParOf" srcId="{91C7AFA3-D902-4023-9B7C-0590B58188B0}" destId="{D8CA2D01-05EB-4E3C-8B77-64C28F827F92}" srcOrd="3" destOrd="0" presId="urn:microsoft.com/office/officeart/2005/8/layout/hierarchy6"/>
    <dgm:cxn modelId="{22779EFF-8453-4109-A854-2DF4E2B9D64E}" type="presParOf" srcId="{D8CA2D01-05EB-4E3C-8B77-64C28F827F92}" destId="{F6485878-88AD-4B8C-BB90-792493CC408F}" srcOrd="0" destOrd="0" presId="urn:microsoft.com/office/officeart/2005/8/layout/hierarchy6"/>
    <dgm:cxn modelId="{18CA879C-BEAF-4759-8298-4A6CE54CE20D}" type="presParOf" srcId="{D8CA2D01-05EB-4E3C-8B77-64C28F827F92}" destId="{48F5209C-64BB-4109-BA19-07291EFABA4A}" srcOrd="1" destOrd="0" presId="urn:microsoft.com/office/officeart/2005/8/layout/hierarchy6"/>
    <dgm:cxn modelId="{858DC031-54A0-4AAC-A9C8-48CB478F2C13}" type="presParOf" srcId="{91C7AFA3-D902-4023-9B7C-0590B58188B0}" destId="{558D63FA-7561-4DE7-92FA-794AFA81ADD9}" srcOrd="4" destOrd="0" presId="urn:microsoft.com/office/officeart/2005/8/layout/hierarchy6"/>
    <dgm:cxn modelId="{83AA6C7D-BEB1-4AB4-8FE0-E732F2670C2D}" type="presParOf" srcId="{91C7AFA3-D902-4023-9B7C-0590B58188B0}" destId="{486BA727-475B-4BBB-BF78-4CE4905CC365}" srcOrd="5" destOrd="0" presId="urn:microsoft.com/office/officeart/2005/8/layout/hierarchy6"/>
    <dgm:cxn modelId="{19F0A0D0-F17F-4524-9B5B-459AF79D2149}" type="presParOf" srcId="{486BA727-475B-4BBB-BF78-4CE4905CC365}" destId="{D62CC7E4-E3EB-42DE-A630-0E11C79DC1E7}" srcOrd="0" destOrd="0" presId="urn:microsoft.com/office/officeart/2005/8/layout/hierarchy6"/>
    <dgm:cxn modelId="{C71A8B03-E56C-4844-AB5F-88D750727EC0}" type="presParOf" srcId="{486BA727-475B-4BBB-BF78-4CE4905CC365}" destId="{297A2D38-4413-417F-A6ED-40BA77D575C8}" srcOrd="1" destOrd="0" presId="urn:microsoft.com/office/officeart/2005/8/layout/hierarchy6"/>
    <dgm:cxn modelId="{7D563A27-7E3D-49FC-8BA2-C4A7A7A75286}" type="presParOf" srcId="{129A5B94-5856-4C45-AC8F-A706B1371090}" destId="{39339B15-943B-433B-9F75-1263491218D8}" srcOrd="2" destOrd="0" presId="urn:microsoft.com/office/officeart/2005/8/layout/hierarchy6"/>
    <dgm:cxn modelId="{3193145E-D6E1-4543-9399-28B91EB4A19B}" type="presParOf" srcId="{129A5B94-5856-4C45-AC8F-A706B1371090}" destId="{547F6B54-E27C-444B-8B37-BA288BDC9849}" srcOrd="3" destOrd="0" presId="urn:microsoft.com/office/officeart/2005/8/layout/hierarchy6"/>
    <dgm:cxn modelId="{F96837C9-EE5B-43B6-B11C-CD49388E9A44}" type="presParOf" srcId="{547F6B54-E27C-444B-8B37-BA288BDC9849}" destId="{408F37CD-A88F-4DE6-B24C-919129AC4543}" srcOrd="0" destOrd="0" presId="urn:microsoft.com/office/officeart/2005/8/layout/hierarchy6"/>
    <dgm:cxn modelId="{08B40AAD-CF68-4C40-A55C-3472AA668F1D}" type="presParOf" srcId="{547F6B54-E27C-444B-8B37-BA288BDC9849}" destId="{8C4510B8-26DD-4FD5-969D-B21600B5F125}" srcOrd="1" destOrd="0" presId="urn:microsoft.com/office/officeart/2005/8/layout/hierarchy6"/>
    <dgm:cxn modelId="{D5E137A1-1280-4EF0-97A1-615F1F75477A}" type="presParOf" srcId="{8C4510B8-26DD-4FD5-969D-B21600B5F125}" destId="{791E4169-0C27-4E55-820D-8C1FE8A601F1}" srcOrd="0" destOrd="0" presId="urn:microsoft.com/office/officeart/2005/8/layout/hierarchy6"/>
    <dgm:cxn modelId="{F478D3A5-5FE0-4832-B8B6-7F2DD9033062}" type="presParOf" srcId="{8C4510B8-26DD-4FD5-969D-B21600B5F125}" destId="{041CAA1D-732F-4456-89E8-30B36603BDDB}" srcOrd="1" destOrd="0" presId="urn:microsoft.com/office/officeart/2005/8/layout/hierarchy6"/>
    <dgm:cxn modelId="{283697B8-751C-4F80-A339-BE6E129F6DB2}" type="presParOf" srcId="{041CAA1D-732F-4456-89E8-30B36603BDDB}" destId="{3809527C-4E3A-48E1-902E-0511506040F6}" srcOrd="0" destOrd="0" presId="urn:microsoft.com/office/officeart/2005/8/layout/hierarchy6"/>
    <dgm:cxn modelId="{CD135A7A-BED6-4AD5-AF9F-8A6AB35DB299}" type="presParOf" srcId="{041CAA1D-732F-4456-89E8-30B36603BDDB}" destId="{1B8FFEF1-696E-41D6-9161-67B8676981C2}" srcOrd="1" destOrd="0" presId="urn:microsoft.com/office/officeart/2005/8/layout/hierarchy6"/>
    <dgm:cxn modelId="{4981FFEA-ABEE-48C2-B5E5-97A8A2F2B5D6}" type="presParOf" srcId="{8C4510B8-26DD-4FD5-969D-B21600B5F125}" destId="{233214E2-B50E-431D-B646-41E7DC2F1338}" srcOrd="2" destOrd="0" presId="urn:microsoft.com/office/officeart/2005/8/layout/hierarchy6"/>
    <dgm:cxn modelId="{DFC95BB1-BA17-4D16-9961-213B480D6BD4}" type="presParOf" srcId="{8C4510B8-26DD-4FD5-969D-B21600B5F125}" destId="{C065CE63-9BB7-41E2-8219-4FC0C0591332}" srcOrd="3" destOrd="0" presId="urn:microsoft.com/office/officeart/2005/8/layout/hierarchy6"/>
    <dgm:cxn modelId="{9A0AED11-5F6E-46C8-8581-9FAA3D3CEE7A}" type="presParOf" srcId="{C065CE63-9BB7-41E2-8219-4FC0C0591332}" destId="{1159B0BD-F52A-43C0-B9C1-3631A340EB23}" srcOrd="0" destOrd="0" presId="urn:microsoft.com/office/officeart/2005/8/layout/hierarchy6"/>
    <dgm:cxn modelId="{6AD21569-8125-4A02-A20A-EEF11B65C196}" type="presParOf" srcId="{C065CE63-9BB7-41E2-8219-4FC0C0591332}" destId="{A31FDCA9-55D6-4894-8B9B-7B1807318A94}" srcOrd="1" destOrd="0" presId="urn:microsoft.com/office/officeart/2005/8/layout/hierarchy6"/>
    <dgm:cxn modelId="{827331A3-91C3-4990-9909-D726BD537EC8}" type="presParOf" srcId="{8C4510B8-26DD-4FD5-969D-B21600B5F125}" destId="{8662A1D9-7754-4AF4-B497-F348E129B4C4}" srcOrd="4" destOrd="0" presId="urn:microsoft.com/office/officeart/2005/8/layout/hierarchy6"/>
    <dgm:cxn modelId="{716B6EE8-33A0-4DFF-9FD5-22EC53BB410C}" type="presParOf" srcId="{8C4510B8-26DD-4FD5-969D-B21600B5F125}" destId="{F482C2C2-B730-4F34-B3D7-2EA7E4B13752}" srcOrd="5" destOrd="0" presId="urn:microsoft.com/office/officeart/2005/8/layout/hierarchy6"/>
    <dgm:cxn modelId="{234CB154-3A81-49C8-8692-479897A85504}" type="presParOf" srcId="{F482C2C2-B730-4F34-B3D7-2EA7E4B13752}" destId="{038EECBA-3082-42A9-9B43-1BA8C5C2823B}" srcOrd="0" destOrd="0" presId="urn:microsoft.com/office/officeart/2005/8/layout/hierarchy6"/>
    <dgm:cxn modelId="{583F2FF1-3363-411E-B0B6-E959F260314B}" type="presParOf" srcId="{F482C2C2-B730-4F34-B3D7-2EA7E4B13752}" destId="{7AE6D282-D3A3-4FDD-8FF2-F324CD0CF99B}" srcOrd="1" destOrd="0" presId="urn:microsoft.com/office/officeart/2005/8/layout/hierarchy6"/>
    <dgm:cxn modelId="{DBC56DE6-30A8-476D-B71E-A859797D00B6}" type="presParOf" srcId="{77F72CFF-BDF6-4D2C-9180-9019D37010B8}" destId="{EF53414D-4812-4D31-B3CB-EF61044D06AF}" srcOrd="2" destOrd="0" presId="urn:microsoft.com/office/officeart/2005/8/layout/hierarchy6"/>
    <dgm:cxn modelId="{AA0BA11C-C8BE-474B-8674-08CECE13ED89}" type="presParOf" srcId="{77F72CFF-BDF6-4D2C-9180-9019D37010B8}" destId="{D908E173-5396-4341-83CC-425C165DB4EA}" srcOrd="3" destOrd="0" presId="urn:microsoft.com/office/officeart/2005/8/layout/hierarchy6"/>
    <dgm:cxn modelId="{D841C41D-480B-426A-AA90-CEE3C27D1780}" type="presParOf" srcId="{D908E173-5396-4341-83CC-425C165DB4EA}" destId="{0D4E5EF4-90DA-4EFE-AA24-1C5575CF7C1F}" srcOrd="0" destOrd="0" presId="urn:microsoft.com/office/officeart/2005/8/layout/hierarchy6"/>
    <dgm:cxn modelId="{095B7684-48F5-40F2-854B-F7322094163D}" type="presParOf" srcId="{D908E173-5396-4341-83CC-425C165DB4EA}" destId="{9096A95E-A1CF-4263-A168-6AEDAE807264}" srcOrd="1" destOrd="0" presId="urn:microsoft.com/office/officeart/2005/8/layout/hierarchy6"/>
    <dgm:cxn modelId="{7AB12D94-EE61-47E2-AB18-68CAF0C186A0}" type="presParOf" srcId="{7B651D0D-6E8C-43EA-AA2E-473DA79FDA7E}" destId="{DA60AE88-6888-4AD1-8503-0B3833BF1B6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B4C7C-150F-4FD7-A319-F7E55E99BAA6}">
      <dsp:nvSpPr>
        <dsp:cNvPr id="0" name=""/>
        <dsp:cNvSpPr/>
      </dsp:nvSpPr>
      <dsp:spPr>
        <a:xfrm>
          <a:off x="3245797" y="363855"/>
          <a:ext cx="1656136" cy="72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0" kern="1200">
              <a:latin typeface="NikoshBAN" pitchFamily="2" charset="0"/>
            </a:rPr>
            <a:t>فاعل</a:t>
          </a:r>
          <a:endParaRPr lang="en-US" sz="2400" b="0" kern="1200">
            <a:latin typeface="NikoshBAN" pitchFamily="2" charset="0"/>
            <a:cs typeface="NikoshBAN" pitchFamily="2" charset="0"/>
          </a:endParaRPr>
        </a:p>
      </dsp:txBody>
      <dsp:txXfrm>
        <a:off x="3267020" y="385078"/>
        <a:ext cx="1613690" cy="682172"/>
      </dsp:txXfrm>
    </dsp:sp>
    <dsp:sp modelId="{1422CB08-4005-409D-A0E6-E719333F9519}">
      <dsp:nvSpPr>
        <dsp:cNvPr id="0" name=""/>
        <dsp:cNvSpPr/>
      </dsp:nvSpPr>
      <dsp:spPr>
        <a:xfrm>
          <a:off x="1079991" y="1088474"/>
          <a:ext cx="2993874" cy="181618"/>
        </a:xfrm>
        <a:custGeom>
          <a:avLst/>
          <a:gdLst/>
          <a:ahLst/>
          <a:cxnLst/>
          <a:rect l="0" t="0" r="0" b="0"/>
          <a:pathLst>
            <a:path>
              <a:moveTo>
                <a:pt x="2993874" y="0"/>
              </a:moveTo>
              <a:lnTo>
                <a:pt x="2993874" y="90809"/>
              </a:lnTo>
              <a:lnTo>
                <a:pt x="0" y="90809"/>
              </a:lnTo>
              <a:lnTo>
                <a:pt x="0" y="181618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F8A680-E916-4F23-A67F-1E139F635A29}">
      <dsp:nvSpPr>
        <dsp:cNvPr id="0" name=""/>
        <dsp:cNvSpPr/>
      </dsp:nvSpPr>
      <dsp:spPr>
        <a:xfrm>
          <a:off x="408839" y="1270092"/>
          <a:ext cx="1342303" cy="8355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فاعل صريح \ فاعل حقيقى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33310" y="1294563"/>
        <a:ext cx="1293361" cy="786576"/>
      </dsp:txXfrm>
    </dsp:sp>
    <dsp:sp modelId="{34B0BB1A-3371-41DB-89DC-2FF263CEB57E}">
      <dsp:nvSpPr>
        <dsp:cNvPr id="0" name=""/>
        <dsp:cNvSpPr/>
      </dsp:nvSpPr>
      <dsp:spPr>
        <a:xfrm>
          <a:off x="488323" y="2105610"/>
          <a:ext cx="591667" cy="213616"/>
        </a:xfrm>
        <a:custGeom>
          <a:avLst/>
          <a:gdLst/>
          <a:ahLst/>
          <a:cxnLst/>
          <a:rect l="0" t="0" r="0" b="0"/>
          <a:pathLst>
            <a:path>
              <a:moveTo>
                <a:pt x="591667" y="0"/>
              </a:moveTo>
              <a:lnTo>
                <a:pt x="591667" y="106808"/>
              </a:lnTo>
              <a:lnTo>
                <a:pt x="0" y="106808"/>
              </a:lnTo>
              <a:lnTo>
                <a:pt x="0" y="21361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8CE76-5358-4577-A40E-375FE4B2D01C}">
      <dsp:nvSpPr>
        <dsp:cNvPr id="0" name=""/>
        <dsp:cNvSpPr/>
      </dsp:nvSpPr>
      <dsp:spPr>
        <a:xfrm>
          <a:off x="17172" y="2319227"/>
          <a:ext cx="942303" cy="5653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اسم ظاهر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33732" y="2335787"/>
        <a:ext cx="909183" cy="532278"/>
      </dsp:txXfrm>
    </dsp:sp>
    <dsp:sp modelId="{AF9E4046-03E8-49DC-A361-4CFA19E81586}">
      <dsp:nvSpPr>
        <dsp:cNvPr id="0" name=""/>
        <dsp:cNvSpPr/>
      </dsp:nvSpPr>
      <dsp:spPr>
        <a:xfrm>
          <a:off x="341174" y="2884626"/>
          <a:ext cx="147149" cy="235906"/>
        </a:xfrm>
        <a:custGeom>
          <a:avLst/>
          <a:gdLst/>
          <a:ahLst/>
          <a:cxnLst/>
          <a:rect l="0" t="0" r="0" b="0"/>
          <a:pathLst>
            <a:path>
              <a:moveTo>
                <a:pt x="147149" y="0"/>
              </a:moveTo>
              <a:lnTo>
                <a:pt x="147149" y="117953"/>
              </a:lnTo>
              <a:lnTo>
                <a:pt x="0" y="117953"/>
              </a:lnTo>
              <a:lnTo>
                <a:pt x="0" y="235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26684-B41D-4DE9-847D-865D4AFE1495}">
      <dsp:nvSpPr>
        <dsp:cNvPr id="0" name=""/>
        <dsp:cNvSpPr/>
      </dsp:nvSpPr>
      <dsp:spPr>
        <a:xfrm>
          <a:off x="0" y="3120532"/>
          <a:ext cx="682349" cy="446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مفرد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13085" y="3133617"/>
        <a:ext cx="656179" cy="420573"/>
      </dsp:txXfrm>
    </dsp:sp>
    <dsp:sp modelId="{6EBA1C6E-E3C2-43A1-8236-580FF817B857}">
      <dsp:nvSpPr>
        <dsp:cNvPr id="0" name=""/>
        <dsp:cNvSpPr/>
      </dsp:nvSpPr>
      <dsp:spPr>
        <a:xfrm>
          <a:off x="488323" y="2884626"/>
          <a:ext cx="625250" cy="235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953"/>
              </a:lnTo>
              <a:lnTo>
                <a:pt x="625250" y="117953"/>
              </a:lnTo>
              <a:lnTo>
                <a:pt x="625250" y="23590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EE803E-634A-432D-9508-D9A69A9217ED}">
      <dsp:nvSpPr>
        <dsp:cNvPr id="0" name=""/>
        <dsp:cNvSpPr/>
      </dsp:nvSpPr>
      <dsp:spPr>
        <a:xfrm>
          <a:off x="772399" y="3120532"/>
          <a:ext cx="682349" cy="4471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مثنى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785497" y="3133630"/>
        <a:ext cx="656153" cy="420988"/>
      </dsp:txXfrm>
    </dsp:sp>
    <dsp:sp modelId="{37A46C8C-8B05-4D8E-8D39-03EC297DD383}">
      <dsp:nvSpPr>
        <dsp:cNvPr id="0" name=""/>
        <dsp:cNvSpPr/>
      </dsp:nvSpPr>
      <dsp:spPr>
        <a:xfrm>
          <a:off x="488323" y="2884626"/>
          <a:ext cx="1505425" cy="251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891"/>
              </a:lnTo>
              <a:lnTo>
                <a:pt x="1505425" y="125891"/>
              </a:lnTo>
              <a:lnTo>
                <a:pt x="1505425" y="25178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10A1F8-88A0-4EB3-B02A-F703792E536C}">
      <dsp:nvSpPr>
        <dsp:cNvPr id="0" name=""/>
        <dsp:cNvSpPr/>
      </dsp:nvSpPr>
      <dsp:spPr>
        <a:xfrm>
          <a:off x="1536029" y="3136408"/>
          <a:ext cx="915439" cy="4588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مجموع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1549469" y="3149848"/>
        <a:ext cx="888559" cy="431990"/>
      </dsp:txXfrm>
    </dsp:sp>
    <dsp:sp modelId="{F91DCAA4-D14E-4D2A-B280-CE7CDE057F5D}">
      <dsp:nvSpPr>
        <dsp:cNvPr id="0" name=""/>
        <dsp:cNvSpPr/>
      </dsp:nvSpPr>
      <dsp:spPr>
        <a:xfrm>
          <a:off x="1079991" y="2105610"/>
          <a:ext cx="4512810" cy="1823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50"/>
              </a:lnTo>
              <a:lnTo>
                <a:pt x="4512810" y="91150"/>
              </a:lnTo>
              <a:lnTo>
                <a:pt x="4512810" y="18230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88AA2E-35DF-45B7-B2B5-FC8073ACEDD9}">
      <dsp:nvSpPr>
        <dsp:cNvPr id="0" name=""/>
        <dsp:cNvSpPr/>
      </dsp:nvSpPr>
      <dsp:spPr>
        <a:xfrm>
          <a:off x="4888712" y="2287911"/>
          <a:ext cx="1408177" cy="7246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3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3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اسم ضمير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4909935" y="2309134"/>
        <a:ext cx="1365731" cy="682172"/>
      </dsp:txXfrm>
    </dsp:sp>
    <dsp:sp modelId="{6D0754BE-C6E2-4A8C-B63D-7CEF8007B9CE}">
      <dsp:nvSpPr>
        <dsp:cNvPr id="0" name=""/>
        <dsp:cNvSpPr/>
      </dsp:nvSpPr>
      <dsp:spPr>
        <a:xfrm>
          <a:off x="4107626" y="3012530"/>
          <a:ext cx="1485175" cy="181959"/>
        </a:xfrm>
        <a:custGeom>
          <a:avLst/>
          <a:gdLst/>
          <a:ahLst/>
          <a:cxnLst/>
          <a:rect l="0" t="0" r="0" b="0"/>
          <a:pathLst>
            <a:path>
              <a:moveTo>
                <a:pt x="1485175" y="0"/>
              </a:moveTo>
              <a:lnTo>
                <a:pt x="1485175" y="90979"/>
              </a:lnTo>
              <a:lnTo>
                <a:pt x="0" y="90979"/>
              </a:lnTo>
              <a:lnTo>
                <a:pt x="0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1701-4E53-4577-B377-F38036A7C799}">
      <dsp:nvSpPr>
        <dsp:cNvPr id="0" name=""/>
        <dsp:cNvSpPr/>
      </dsp:nvSpPr>
      <dsp:spPr>
        <a:xfrm>
          <a:off x="3564005" y="3194489"/>
          <a:ext cx="1087241" cy="5926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ضمير بارز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3581362" y="3211846"/>
        <a:ext cx="1052527" cy="557901"/>
      </dsp:txXfrm>
    </dsp:sp>
    <dsp:sp modelId="{76394A35-35E2-407D-A510-C545E99AAA79}">
      <dsp:nvSpPr>
        <dsp:cNvPr id="0" name=""/>
        <dsp:cNvSpPr/>
      </dsp:nvSpPr>
      <dsp:spPr>
        <a:xfrm>
          <a:off x="3076767" y="3787105"/>
          <a:ext cx="1030858" cy="181959"/>
        </a:xfrm>
        <a:custGeom>
          <a:avLst/>
          <a:gdLst/>
          <a:ahLst/>
          <a:cxnLst/>
          <a:rect l="0" t="0" r="0" b="0"/>
          <a:pathLst>
            <a:path>
              <a:moveTo>
                <a:pt x="1030858" y="0"/>
              </a:moveTo>
              <a:lnTo>
                <a:pt x="1030858" y="90979"/>
              </a:lnTo>
              <a:lnTo>
                <a:pt x="0" y="90979"/>
              </a:lnTo>
              <a:lnTo>
                <a:pt x="0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675713-D12C-45F7-BA35-D41751EF2BA0}">
      <dsp:nvSpPr>
        <dsp:cNvPr id="0" name=""/>
        <dsp:cNvSpPr/>
      </dsp:nvSpPr>
      <dsp:spPr>
        <a:xfrm>
          <a:off x="2735592" y="3969065"/>
          <a:ext cx="682349" cy="4546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مفرد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2748909" y="3982382"/>
        <a:ext cx="655715" cy="428037"/>
      </dsp:txXfrm>
    </dsp:sp>
    <dsp:sp modelId="{ADECA23E-3B64-4DC9-B3B8-D7B4BF8B9569}">
      <dsp:nvSpPr>
        <dsp:cNvPr id="0" name=""/>
        <dsp:cNvSpPr/>
      </dsp:nvSpPr>
      <dsp:spPr>
        <a:xfrm>
          <a:off x="3963821" y="3787105"/>
          <a:ext cx="143805" cy="181959"/>
        </a:xfrm>
        <a:custGeom>
          <a:avLst/>
          <a:gdLst/>
          <a:ahLst/>
          <a:cxnLst/>
          <a:rect l="0" t="0" r="0" b="0"/>
          <a:pathLst>
            <a:path>
              <a:moveTo>
                <a:pt x="143805" y="0"/>
              </a:moveTo>
              <a:lnTo>
                <a:pt x="143805" y="90979"/>
              </a:lnTo>
              <a:lnTo>
                <a:pt x="0" y="90979"/>
              </a:lnTo>
              <a:lnTo>
                <a:pt x="0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85878-88AD-4B8C-BB90-792493CC408F}">
      <dsp:nvSpPr>
        <dsp:cNvPr id="0" name=""/>
        <dsp:cNvSpPr/>
      </dsp:nvSpPr>
      <dsp:spPr>
        <a:xfrm>
          <a:off x="3622646" y="3969065"/>
          <a:ext cx="682349" cy="4551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مثنى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3635976" y="3982395"/>
        <a:ext cx="655689" cy="428457"/>
      </dsp:txXfrm>
    </dsp:sp>
    <dsp:sp modelId="{558D63FA-7561-4DE7-92FA-794AFA81ADD9}">
      <dsp:nvSpPr>
        <dsp:cNvPr id="0" name=""/>
        <dsp:cNvSpPr/>
      </dsp:nvSpPr>
      <dsp:spPr>
        <a:xfrm>
          <a:off x="4107626" y="3787105"/>
          <a:ext cx="887053" cy="18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9"/>
              </a:lnTo>
              <a:lnTo>
                <a:pt x="887053" y="90979"/>
              </a:lnTo>
              <a:lnTo>
                <a:pt x="887053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2CC7E4-E3EB-42DE-A630-0E11C79DC1E7}">
      <dsp:nvSpPr>
        <dsp:cNvPr id="0" name=""/>
        <dsp:cNvSpPr/>
      </dsp:nvSpPr>
      <dsp:spPr>
        <a:xfrm>
          <a:off x="4509700" y="3969065"/>
          <a:ext cx="969959" cy="455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مجموع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4523043" y="3982408"/>
        <a:ext cx="943273" cy="428877"/>
      </dsp:txXfrm>
    </dsp:sp>
    <dsp:sp modelId="{39339B15-943B-433B-9F75-1263491218D8}">
      <dsp:nvSpPr>
        <dsp:cNvPr id="0" name=""/>
        <dsp:cNvSpPr/>
      </dsp:nvSpPr>
      <dsp:spPr>
        <a:xfrm>
          <a:off x="5592801" y="3012530"/>
          <a:ext cx="1970635" cy="1819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9"/>
              </a:lnTo>
              <a:lnTo>
                <a:pt x="1970635" y="90979"/>
              </a:lnTo>
              <a:lnTo>
                <a:pt x="1970635" y="18195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8F37CD-A88F-4DE6-B24C-919129AC4543}">
      <dsp:nvSpPr>
        <dsp:cNvPr id="0" name=""/>
        <dsp:cNvSpPr/>
      </dsp:nvSpPr>
      <dsp:spPr>
        <a:xfrm>
          <a:off x="6822771" y="3194489"/>
          <a:ext cx="1481332" cy="5202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 dirty="0">
              <a:latin typeface="NikoshBAN" pitchFamily="2" charset="0"/>
            </a:rPr>
            <a:t>ضمير مستتر</a:t>
          </a:r>
          <a:endParaRPr lang="en-US" sz="2000" b="0" kern="1200" dirty="0">
            <a:latin typeface="NikoshBAN" pitchFamily="2" charset="0"/>
            <a:cs typeface="NikoshBAN" pitchFamily="2" charset="0"/>
          </a:endParaRPr>
        </a:p>
      </dsp:txBody>
      <dsp:txXfrm>
        <a:off x="6838010" y="3209728"/>
        <a:ext cx="1450854" cy="489813"/>
      </dsp:txXfrm>
    </dsp:sp>
    <dsp:sp modelId="{791E4169-0C27-4E55-820D-8C1FE8A601F1}">
      <dsp:nvSpPr>
        <dsp:cNvPr id="0" name=""/>
        <dsp:cNvSpPr/>
      </dsp:nvSpPr>
      <dsp:spPr>
        <a:xfrm>
          <a:off x="6032293" y="3714780"/>
          <a:ext cx="1531143" cy="883250"/>
        </a:xfrm>
        <a:custGeom>
          <a:avLst/>
          <a:gdLst/>
          <a:ahLst/>
          <a:cxnLst/>
          <a:rect l="0" t="0" r="0" b="0"/>
          <a:pathLst>
            <a:path>
              <a:moveTo>
                <a:pt x="1531143" y="0"/>
              </a:moveTo>
              <a:lnTo>
                <a:pt x="1531143" y="441625"/>
              </a:lnTo>
              <a:lnTo>
                <a:pt x="0" y="441625"/>
              </a:lnTo>
              <a:lnTo>
                <a:pt x="0" y="88325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9527C-4E3A-48E1-902E-0511506040F6}">
      <dsp:nvSpPr>
        <dsp:cNvPr id="0" name=""/>
        <dsp:cNvSpPr/>
      </dsp:nvSpPr>
      <dsp:spPr>
        <a:xfrm>
          <a:off x="5691119" y="4598031"/>
          <a:ext cx="682349" cy="4573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مفرد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5704514" y="4611426"/>
        <a:ext cx="655559" cy="430552"/>
      </dsp:txXfrm>
    </dsp:sp>
    <dsp:sp modelId="{233214E2-B50E-431D-B646-41E7DC2F1338}">
      <dsp:nvSpPr>
        <dsp:cNvPr id="0" name=""/>
        <dsp:cNvSpPr/>
      </dsp:nvSpPr>
      <dsp:spPr>
        <a:xfrm>
          <a:off x="6922513" y="3714780"/>
          <a:ext cx="640923" cy="883246"/>
        </a:xfrm>
        <a:custGeom>
          <a:avLst/>
          <a:gdLst/>
          <a:ahLst/>
          <a:cxnLst/>
          <a:rect l="0" t="0" r="0" b="0"/>
          <a:pathLst>
            <a:path>
              <a:moveTo>
                <a:pt x="640923" y="0"/>
              </a:moveTo>
              <a:lnTo>
                <a:pt x="640923" y="441623"/>
              </a:lnTo>
              <a:lnTo>
                <a:pt x="0" y="441623"/>
              </a:lnTo>
              <a:lnTo>
                <a:pt x="0" y="88324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9B0BD-F52A-43C0-B9C1-3631A340EB23}">
      <dsp:nvSpPr>
        <dsp:cNvPr id="0" name=""/>
        <dsp:cNvSpPr/>
      </dsp:nvSpPr>
      <dsp:spPr>
        <a:xfrm>
          <a:off x="6581339" y="4598027"/>
          <a:ext cx="682349" cy="457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مثنى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6594747" y="4611435"/>
        <a:ext cx="655533" cy="430976"/>
      </dsp:txXfrm>
    </dsp:sp>
    <dsp:sp modelId="{8662A1D9-7754-4AF4-B497-F348E129B4C4}">
      <dsp:nvSpPr>
        <dsp:cNvPr id="0" name=""/>
        <dsp:cNvSpPr/>
      </dsp:nvSpPr>
      <dsp:spPr>
        <a:xfrm>
          <a:off x="7563437" y="3714780"/>
          <a:ext cx="401187" cy="901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614"/>
              </a:lnTo>
              <a:lnTo>
                <a:pt x="401187" y="450614"/>
              </a:lnTo>
              <a:lnTo>
                <a:pt x="401187" y="90122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EECBA-3082-42A9-9B43-1BA8C5C2823B}">
      <dsp:nvSpPr>
        <dsp:cNvPr id="0" name=""/>
        <dsp:cNvSpPr/>
      </dsp:nvSpPr>
      <dsp:spPr>
        <a:xfrm>
          <a:off x="7623450" y="4616009"/>
          <a:ext cx="682349" cy="4582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4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4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مجموع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7636871" y="4629430"/>
        <a:ext cx="655507" cy="431400"/>
      </dsp:txXfrm>
    </dsp:sp>
    <dsp:sp modelId="{EF53414D-4812-4D31-B3CB-EF61044D06AF}">
      <dsp:nvSpPr>
        <dsp:cNvPr id="0" name=""/>
        <dsp:cNvSpPr/>
      </dsp:nvSpPr>
      <dsp:spPr>
        <a:xfrm>
          <a:off x="4073866" y="1088474"/>
          <a:ext cx="3573461" cy="1819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0977"/>
              </a:lnTo>
              <a:lnTo>
                <a:pt x="3573461" y="90977"/>
              </a:lnTo>
              <a:lnTo>
                <a:pt x="3573461" y="18195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E5EF4-90DA-4EFE-AA24-1C5575CF7C1F}">
      <dsp:nvSpPr>
        <dsp:cNvPr id="0" name=""/>
        <dsp:cNvSpPr/>
      </dsp:nvSpPr>
      <dsp:spPr>
        <a:xfrm>
          <a:off x="7189656" y="1270429"/>
          <a:ext cx="915343" cy="613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2"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2"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0" kern="1200">
              <a:latin typeface="NikoshBAN" pitchFamily="2" charset="0"/>
            </a:rPr>
            <a:t>فاعل مؤول</a:t>
          </a:r>
          <a:endParaRPr lang="en-US" sz="2000" b="0" kern="1200">
            <a:latin typeface="NikoshBAN" pitchFamily="2" charset="0"/>
            <a:cs typeface="NikoshBAN" pitchFamily="2" charset="0"/>
          </a:endParaRPr>
        </a:p>
      </dsp:txBody>
      <dsp:txXfrm>
        <a:off x="7207633" y="1288406"/>
        <a:ext cx="879389" cy="577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0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jpe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ln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80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3913909" cy="549127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r-SA" sz="4000" dirty="0">
                <a:latin typeface="NikoshBAN" pitchFamily="2" charset="0"/>
              </a:rPr>
              <a:t>فاعل صريح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1219200"/>
            <a:ext cx="8560624" cy="523701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6600" b="1" dirty="0">
                <a:solidFill>
                  <a:srgbClr val="FFFF00"/>
                </a:solidFill>
                <a:latin typeface="NikoshBAN" pitchFamily="2" charset="0"/>
              </a:rPr>
              <a:t>:فاعل صريح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যে </a:t>
            </a:r>
            <a:r>
              <a:rPr lang="ar-SA" sz="6600" dirty="0">
                <a:latin typeface="NikoshBAN" pitchFamily="2" charset="0"/>
              </a:rPr>
              <a:t>فاعل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প্রকাশ্য ইসম হিসেবে বাক্যে উল্লেখ থাকে, তাকে</a:t>
            </a:r>
            <a:r>
              <a:rPr lang="ar-SA" sz="6600" dirty="0">
                <a:latin typeface="NikoshBAN" pitchFamily="2" charset="0"/>
              </a:rPr>
              <a:t>فاعل صريح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বলে। যেমনঃ </a:t>
            </a:r>
            <a:r>
              <a:rPr lang="ar-SA" sz="6600" dirty="0">
                <a:latin typeface="NikoshBAN" pitchFamily="2" charset="0"/>
              </a:rPr>
              <a:t>جاءَ  </a:t>
            </a:r>
            <a:r>
              <a:rPr lang="ar-SA" sz="6600" dirty="0" smtClean="0">
                <a:latin typeface="NikoshBAN" pitchFamily="2" charset="0"/>
              </a:rPr>
              <a:t>زيدٌ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7874" y="1483302"/>
            <a:ext cx="8560624" cy="4648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فاعل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প্রকাশ্য ইসম হিসেবে বাক্যে উল্লেখ না হয়ে, 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تاؤيل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করে পরোক্ষভাবে উল্ল্যেখ থাকে তাকে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 فاعل مؤول</a:t>
            </a:r>
            <a:r>
              <a:rPr lang="bn-BD" sz="44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বলে। যেমনঃ </a:t>
            </a:r>
            <a:r>
              <a:rPr lang="ar-SA" sz="4400" dirty="0">
                <a:solidFill>
                  <a:srgbClr val="FFFF00"/>
                </a:solidFill>
                <a:latin typeface="NikoshBAN" pitchFamily="2" charset="0"/>
              </a:rPr>
              <a:t>بَلَغْنِى اَنَّكَ </a:t>
            </a:r>
            <a:r>
              <a:rPr lang="ar-SA" sz="4400" dirty="0" smtClean="0">
                <a:solidFill>
                  <a:srgbClr val="FFFF00"/>
                </a:solidFill>
                <a:latin typeface="NikoshBAN" pitchFamily="2" charset="0"/>
              </a:rPr>
              <a:t>نَجَحْت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2819400" y="517673"/>
            <a:ext cx="3913909" cy="549127"/>
          </a:xfrm>
          <a:prstGeom prst="flowChartTerminator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srgbClr val="FFFF00"/>
                </a:solidFill>
                <a:latin typeface="NikoshBAN" pitchFamily="2" charset="0"/>
              </a:rPr>
              <a:t>فاعل مؤول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9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76400" y="136673"/>
            <a:ext cx="5867399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dirty="0">
                <a:latin typeface="NikoshBAN" pitchFamily="2" charset="0"/>
              </a:rPr>
              <a:t>فاعل صريح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দুই প্রকার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1524000"/>
            <a:ext cx="8560624" cy="480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فاعل صريح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 প্রকার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যথাঃ</a:t>
            </a:r>
          </a:p>
          <a:p>
            <a:pPr lvl="0"/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اسم ظاهر    </a:t>
            </a:r>
            <a:endParaRPr lang="bn-BD" sz="4000" dirty="0" smtClean="0">
              <a:solidFill>
                <a:schemeClr val="bg1"/>
              </a:solidFill>
              <a:latin typeface="NikoshBAN" pitchFamily="2" charset="0"/>
            </a:endParaRPr>
          </a:p>
          <a:p>
            <a:pPr lvl="0"/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اسم ضمير 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:اسم ظاهر  فاعل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বাক্যে প্রকাশ্য 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اسم 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যেমনঃ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كَتَبَ اَسَدٌ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:اسم ضمير فاعل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 বাক্যে 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 ضمير</a:t>
            </a:r>
            <a:r>
              <a:rPr lang="bn-BD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হওয়া। </a:t>
            </a:r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যেমনঃ </a:t>
            </a:r>
            <a:r>
              <a:rPr lang="ar-SA" sz="4000" dirty="0">
                <a:solidFill>
                  <a:schemeClr val="bg1"/>
                </a:solidFill>
                <a:latin typeface="NikoshBAN" pitchFamily="2" charset="0"/>
              </a:rPr>
              <a:t>كَتَبْت</a:t>
            </a:r>
            <a:endParaRPr lang="en-AU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67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76400" y="136673"/>
            <a:ext cx="5867399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ar-SA" sz="4000" dirty="0">
                <a:latin typeface="NikoshBAN" pitchFamily="2" charset="0"/>
              </a:rPr>
              <a:t>  اسم ضمير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আবার দুই প্রকার।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787" y="1524000"/>
            <a:ext cx="8560624" cy="480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r-SA" sz="4400" dirty="0">
                <a:latin typeface="NikoshBAN" pitchFamily="2" charset="0"/>
              </a:rPr>
              <a:t>ضمير مستتر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ar-SA" sz="4400" dirty="0">
                <a:latin typeface="NikoshBAN" pitchFamily="2" charset="0"/>
              </a:rPr>
              <a:t>ضمير بارز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ar-SA" sz="4400" dirty="0">
                <a:latin typeface="NikoshBAN" pitchFamily="2" charset="0"/>
              </a:rPr>
              <a:t>ضمير مستتر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তথা অপ্রকাশ্য </a:t>
            </a:r>
            <a:r>
              <a:rPr lang="ar-SA" sz="4400" dirty="0">
                <a:latin typeface="NikoshBAN" pitchFamily="2" charset="0"/>
              </a:rPr>
              <a:t>ضمير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 বলা ও লেখার সময় উহ্য থাকবে। যেমনঃ</a:t>
            </a:r>
            <a:r>
              <a:rPr lang="ar-SA" sz="4400" dirty="0">
                <a:latin typeface="NikoshBAN" pitchFamily="2" charset="0"/>
              </a:rPr>
              <a:t>زَيْدٌ ذَهَبَ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ar-SA" sz="4400" dirty="0">
                <a:latin typeface="NikoshBAN" pitchFamily="2" charset="0"/>
              </a:rPr>
              <a:t>ضمير بارز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তথা প্রকাশ্য</a:t>
            </a:r>
            <a:r>
              <a:rPr lang="ar-SA" sz="4400" dirty="0">
                <a:latin typeface="NikoshBAN" pitchFamily="2" charset="0"/>
              </a:rPr>
              <a:t> ضمير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যা বলা ও লেখার সময় প্রকাশ পাবে।যেমনঃ</a:t>
            </a:r>
            <a:r>
              <a:rPr lang="ar-SA" sz="4400" dirty="0">
                <a:latin typeface="NikoshBAN" pitchFamily="2" charset="0"/>
              </a:rPr>
              <a:t>نَصَرْتُمْ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0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76400" y="136673"/>
            <a:ext cx="5867399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*</a:t>
            </a:r>
            <a:r>
              <a:rPr lang="ar-SA" sz="4000" dirty="0">
                <a:latin typeface="NikoshBAN" pitchFamily="2" charset="0"/>
              </a:rPr>
              <a:t>  اسم ضمير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আবার দুই প্রকার।</a:t>
            </a:r>
            <a:endParaRPr lang="en-AU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9787" y="1524000"/>
            <a:ext cx="8560624" cy="4800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ضمير بارز ,ضمير مستتر ,اسم ظاهر**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প্রত্যেকটি তিনভাবে হতে পারে,যথাঃ ১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  مفرد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  مثنى </a:t>
            </a:r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r-SA" sz="3600" dirty="0">
                <a:solidFill>
                  <a:schemeClr val="bg1"/>
                </a:solidFill>
                <a:latin typeface="NikoshBAN" pitchFamily="2" charset="0"/>
              </a:rPr>
              <a:t>مجموع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উদাহরণঃ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ضمير بارز              ,ضمير مستتر             ,اسم ظاهر                        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  ضربتَ زيدَا                    زَيْدٌ ضَرَبَ                قَامَ زَيْدٌ              : مفرد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 ضَرَبْتُمَا زَيْدًا                                               قَامَ الزَيْدَانِ            : مثنى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ar-SA" sz="2000" dirty="0">
                <a:solidFill>
                  <a:schemeClr val="bg1"/>
                </a:solidFill>
                <a:latin typeface="NikoshBAN" pitchFamily="2" charset="0"/>
              </a:rPr>
              <a:t>ضَرَبْتُمْ زَيْدًا                                               قَامَ الزَيْدُونَ       : مجموع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0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0207" y="2024104"/>
            <a:ext cx="65783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 فاعل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কাকে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বলে? </a:t>
            </a:r>
            <a:endParaRPr lang="ar-SA" sz="3200" dirty="0">
              <a:latin typeface="NikoshBAN" pitchFamily="2" charset="0"/>
              <a:cs typeface="SutonnyMJ" pitchFamily="2" charset="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فاعل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প্রকার কি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কি?</a:t>
            </a:r>
            <a:endParaRPr lang="ar-SA" sz="3200" dirty="0" smtClean="0">
              <a:latin typeface="NikoshBAN" pitchFamily="2" charset="0"/>
              <a:cs typeface="SutonnyMJ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638800"/>
            <a:ext cx="2133599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over/>
      </p:transition>
    </mc:Choice>
    <mc:Fallback xmlns=""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</a:t>
            </a:r>
            <a: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5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5582866"/>
            <a:ext cx="2133599" cy="1567774"/>
          </a:xfrm>
          <a:prstGeom prst="ellipse">
            <a:avLst/>
          </a:prstGeom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303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4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660" y="152400"/>
            <a:ext cx="8229600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1000" y="3810000"/>
            <a:ext cx="8305800" cy="2667000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marL="0" indent="0">
              <a:buNone/>
            </a:pPr>
            <a:r>
              <a: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447800"/>
            <a:ext cx="2209800" cy="2289957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551" y="5105400"/>
            <a:ext cx="4572000" cy="14478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9" name="Picture 8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95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১ম ও ২য় বর্ষ, </a:t>
            </a:r>
            <a:endParaRPr lang="en-US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438400" cy="1752600"/>
          </a:xfrm>
          <a:prstGeom prst="ellipse">
            <a:avLst/>
          </a:prstGeom>
          <a:ln/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 descr="C:\Users\HASAN\Desktop\IMG_20200801_1252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7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269673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4390555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dirty="0" smtClean="0">
                <a:latin typeface="NikoshBAN" pitchFamily="2" charset="0"/>
                <a:cs typeface="NikoshBAN" pitchFamily="2" charset="0"/>
              </a:rPr>
              <a:t>فاعل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কাকে বলে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এবং উহার প্রকাভেদ উদাহরণ সহ বিস্তারিত বর্ননা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27598" y="3558419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000" dirty="0" smtClean="0">
                <a:latin typeface="NikoshBAN" pitchFamily="2" charset="0"/>
              </a:rPr>
              <a:t>بيان  </a:t>
            </a:r>
            <a:r>
              <a:rPr lang="ar-SA" sz="4000" dirty="0" smtClean="0">
                <a:latin typeface="NikoshBAN" pitchFamily="2" charset="0"/>
              </a:rPr>
              <a:t>فاعل</a:t>
            </a:r>
            <a:r>
              <a:rPr lang="ar-SA" sz="4000" dirty="0" smtClean="0">
                <a:latin typeface="NikoshBAN" pitchFamily="2" charset="0"/>
              </a:rPr>
              <a:t> </a:t>
            </a:r>
            <a:r>
              <a:rPr lang="ar-SA" sz="4000" dirty="0" smtClean="0">
                <a:latin typeface="NikoshBAN" pitchFamily="2" charset="0"/>
              </a:rPr>
              <a:t>و اقسامها مفصلا و ممثلا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6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এই পাঠ শেষে ছাত্র/ছাত্রীরা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3200" dirty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</a:rPr>
              <a:t>فاعل</a:t>
            </a:r>
            <a:r>
              <a:rPr lang="ar-SA" sz="3200" dirty="0" smtClean="0">
                <a:solidFill>
                  <a:schemeClr val="bg1"/>
                </a:solidFill>
                <a:latin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নির্ণয় করতে পারবে।</a:t>
            </a:r>
            <a:endParaRPr lang="en-AU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5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67000" y="0"/>
            <a:ext cx="3733800" cy="6858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NikoshBAN" pitchFamily="2" charset="0"/>
              </a:rPr>
              <a:t>فاعل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" y="1143000"/>
            <a:ext cx="8839200" cy="5514975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আভিধানিক অর্থঃ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فاعل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শব্দটি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 فعل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মাসদার থেকে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/>
              </a:rPr>
              <a:t>اسم فاعل----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এর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সীগাহ। 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অর্থ কর্তা, কর্ম সম্পাদন কারী, যে কাজ করে।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পারিভাষিক অর্থঃ  </a:t>
            </a:r>
            <a:r>
              <a:rPr lang="ar-SA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</a:rPr>
              <a:t>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هداية النحو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গ্রন্থগার বলেন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الفاعل كل اسم قبله فعل او صفة اسند اليه على معنى انه قام به لا وقع عليه-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فاعل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এমন একটি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 اسم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যার পূর্বে এমন একটি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فعل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বা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صفة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সীগাহ থাকবে,যা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اسم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দ্বারা সম্পাদিত হয়েছে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</a:rPr>
              <a:t>اسم ,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এর প্রতি সম্মন্ধ করা হয়।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যে ইসম কোনো </a:t>
            </a:r>
            <a:r>
              <a:rPr lang="ar-SA" sz="3200" dirty="0">
                <a:latin typeface="NikoshBAN" pitchFamily="2" charset="0"/>
              </a:rPr>
              <a:t>فعل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 </a:t>
            </a:r>
            <a:r>
              <a:rPr lang="ar-SA" sz="3200" dirty="0">
                <a:latin typeface="NikoshBAN" pitchFamily="2" charset="0"/>
              </a:rPr>
              <a:t>صفة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সম্পাদন করে তাকে</a:t>
            </a:r>
            <a:r>
              <a:rPr lang="ar-SA" sz="3200" dirty="0">
                <a:latin typeface="NikoshBAN" pitchFamily="2" charset="0"/>
              </a:rPr>
              <a:t>فاعل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বলে।শর্ত হল ১</a:t>
            </a:r>
            <a:r>
              <a:rPr lang="ar-SA" sz="3200" dirty="0">
                <a:latin typeface="NikoshBAN" pitchFamily="2" charset="0"/>
              </a:rPr>
              <a:t>فعل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ar-SA" sz="3200" dirty="0">
                <a:latin typeface="NikoshBAN" pitchFamily="2" charset="0"/>
              </a:rPr>
              <a:t>صفة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ar-SA" sz="3200" dirty="0">
                <a:latin typeface="NikoshBAN" pitchFamily="2" charset="0"/>
              </a:rPr>
              <a:t>اسم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এর পুর্বে বসবে,২ </a:t>
            </a:r>
            <a:r>
              <a:rPr lang="ar-SA" sz="3200" dirty="0">
                <a:latin typeface="NikoshBAN" pitchFamily="2" charset="0"/>
              </a:rPr>
              <a:t>فعل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টি </a:t>
            </a:r>
            <a:r>
              <a:rPr lang="ar-SA" sz="3200" dirty="0">
                <a:latin typeface="NikoshBAN" pitchFamily="2" charset="0"/>
              </a:rPr>
              <a:t>فعل معروف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হতে হবে,৩ </a:t>
            </a:r>
            <a:r>
              <a:rPr lang="ar-SA" sz="3200" dirty="0">
                <a:latin typeface="NikoshBAN" pitchFamily="2" charset="0"/>
              </a:rPr>
              <a:t>فعل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টি </a:t>
            </a:r>
            <a:r>
              <a:rPr lang="ar-SA" sz="3200" dirty="0">
                <a:latin typeface="NikoshBAN" pitchFamily="2" charset="0"/>
              </a:rPr>
              <a:t>تام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হতে হবে।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362200" y="228600"/>
            <a:ext cx="4800600" cy="1066800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>
                <a:latin typeface="NikoshBAN" pitchFamily="2" charset="0"/>
              </a:rPr>
              <a:t>فاعل</a:t>
            </a:r>
            <a:r>
              <a:rPr lang="en-US" sz="36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u="sng" dirty="0" smtClean="0">
                <a:latin typeface="NikoshBAN" pitchFamily="2" charset="0"/>
                <a:cs typeface="NikoshBAN" pitchFamily="2" charset="0"/>
              </a:rPr>
              <a:t>কে </a:t>
            </a:r>
            <a:r>
              <a:rPr lang="bn-BD" sz="3600" u="sng" dirty="0">
                <a:latin typeface="NikoshBAN" pitchFamily="2" charset="0"/>
                <a:cs typeface="NikoshBAN" pitchFamily="2" charset="0"/>
              </a:rPr>
              <a:t>চেনার উপায়ঃ</a:t>
            </a:r>
            <a:endParaRPr lang="en-AU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1828800"/>
            <a:ext cx="8154948" cy="40386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NikoshBAN" pitchFamily="2" charset="0"/>
              </a:rPr>
              <a:t>فعل 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সম্পর্কে কে বা কি দ্বারা প্রশ্ন করে যে উত্তর পাওয়া যাবে , তাকে </a:t>
            </a:r>
            <a:r>
              <a:rPr lang="ar-SA" sz="6600" dirty="0">
                <a:latin typeface="NikoshBAN" pitchFamily="2" charset="0"/>
              </a:rPr>
              <a:t>فاعل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বা কর্তা বলে।</a:t>
            </a:r>
            <a:endParaRPr lang="en-AU" sz="6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4114800" cy="860854"/>
          </a:xfrm>
          <a:prstGeom prst="flowChartTerminator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প্রকারভেদ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997527"/>
            <a:ext cx="8560624" cy="586047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17482577"/>
              </p:ext>
            </p:extLst>
          </p:nvPr>
        </p:nvGraphicFramePr>
        <p:xfrm>
          <a:off x="457200" y="997527"/>
          <a:ext cx="8305800" cy="586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65522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234</TotalTime>
  <Words>451</Words>
  <Application>Microsoft Office PowerPoint</Application>
  <PresentationFormat>On-screen Show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Flow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30</cp:revision>
  <dcterms:created xsi:type="dcterms:W3CDTF">2006-08-16T00:00:00Z</dcterms:created>
  <dcterms:modified xsi:type="dcterms:W3CDTF">2020-09-28T16:33:44Z</dcterms:modified>
</cp:coreProperties>
</file>