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7" r:id="rId2"/>
    <p:sldId id="318" r:id="rId3"/>
    <p:sldId id="297" r:id="rId4"/>
    <p:sldId id="280" r:id="rId5"/>
    <p:sldId id="319" r:id="rId6"/>
    <p:sldId id="282" r:id="rId7"/>
    <p:sldId id="321" r:id="rId8"/>
    <p:sldId id="311" r:id="rId9"/>
    <p:sldId id="310" r:id="rId10"/>
    <p:sldId id="309" r:id="rId11"/>
    <p:sldId id="300" r:id="rId12"/>
    <p:sldId id="303" r:id="rId13"/>
    <p:sldId id="313" r:id="rId14"/>
    <p:sldId id="314" r:id="rId15"/>
    <p:sldId id="315" r:id="rId16"/>
    <p:sldId id="316" r:id="rId17"/>
    <p:sldId id="308" r:id="rId18"/>
    <p:sldId id="286" r:id="rId19"/>
    <p:sldId id="288" r:id="rId20"/>
    <p:sldId id="289" r:id="rId21"/>
    <p:sldId id="32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-1032" y="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47A39-8644-488D-B607-62746B31E5B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51170-EFC1-4B73-A6FE-19681EC72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12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51170-EFC1-4B73-A6FE-19681EC72D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62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51170-EFC1-4B73-A6FE-19681EC72D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51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B25B-FF95-4C3E-BA5B-80D0BDABE0F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D699-68BC-4C32-9E84-9F40AD2BC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1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B25B-FF95-4C3E-BA5B-80D0BDABE0F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D699-68BC-4C32-9E84-9F40AD2BC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23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B25B-FF95-4C3E-BA5B-80D0BDABE0F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D699-68BC-4C32-9E84-9F40AD2BC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11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B25B-FF95-4C3E-BA5B-80D0BDABE0F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D699-68BC-4C32-9E84-9F40AD2BC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77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B25B-FF95-4C3E-BA5B-80D0BDABE0F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D699-68BC-4C32-9E84-9F40AD2BC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74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B25B-FF95-4C3E-BA5B-80D0BDABE0F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D699-68BC-4C32-9E84-9F40AD2BC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6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B25B-FF95-4C3E-BA5B-80D0BDABE0F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D699-68BC-4C32-9E84-9F40AD2BC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10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B25B-FF95-4C3E-BA5B-80D0BDABE0F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D699-68BC-4C32-9E84-9F40AD2BC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81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B25B-FF95-4C3E-BA5B-80D0BDABE0F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D699-68BC-4C32-9E84-9F40AD2BC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59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B25B-FF95-4C3E-BA5B-80D0BDABE0F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D699-68BC-4C32-9E84-9F40AD2BC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538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B25B-FF95-4C3E-BA5B-80D0BDABE0F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D699-68BC-4C32-9E84-9F40AD2BC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82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6B25B-FF95-4C3E-BA5B-80D0BDABE0F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CD699-68BC-4C32-9E84-9F40AD2BC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75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1842" y="3465146"/>
            <a:ext cx="5492120" cy="30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8509248" y="2745688"/>
            <a:ext cx="3234182" cy="3785856"/>
          </a:xfrm>
          <a:prstGeom prst="rect">
            <a:avLst/>
          </a:prstGeom>
        </p:spPr>
      </p:pic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1237" y="2689660"/>
            <a:ext cx="4225924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472" y="3149355"/>
            <a:ext cx="2072743" cy="11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1302" y="3801386"/>
            <a:ext cx="3965794" cy="22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056" y="608131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1783" y="3149355"/>
            <a:ext cx="4225924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621" y="530761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705C6A9-4982-49B4-A1B3-D87C4C821EFE}"/>
              </a:ext>
            </a:extLst>
          </p:cNvPr>
          <p:cNvSpPr/>
          <p:nvPr/>
        </p:nvSpPr>
        <p:spPr>
          <a:xfrm>
            <a:off x="457200" y="304800"/>
            <a:ext cx="6792244" cy="1200329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705C6A9-4982-49B4-A1B3-D87C4C821EFE}"/>
              </a:ext>
            </a:extLst>
          </p:cNvPr>
          <p:cNvSpPr/>
          <p:nvPr/>
        </p:nvSpPr>
        <p:spPr>
          <a:xfrm>
            <a:off x="5987716" y="2422358"/>
            <a:ext cx="2305439" cy="1200329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72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Magnetic Disk 12"/>
          <p:cNvSpPr/>
          <p:nvPr/>
        </p:nvSpPr>
        <p:spPr>
          <a:xfrm>
            <a:off x="783772" y="5675086"/>
            <a:ext cx="2133600" cy="943428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685" y="1940713"/>
            <a:ext cx="4655458" cy="4583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62AF78-D7ED-4DD7-A850-6B9E02F4CFED}"/>
              </a:ext>
            </a:extLst>
          </p:cNvPr>
          <p:cNvSpPr txBox="1"/>
          <p:nvPr/>
        </p:nvSpPr>
        <p:spPr>
          <a:xfrm>
            <a:off x="1341038" y="5190816"/>
            <a:ext cx="4486753" cy="584775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পাচ্ছি ?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9244D5-45AF-46B8-9C1E-F88AF33B0AC5}"/>
              </a:ext>
            </a:extLst>
          </p:cNvPr>
          <p:cNvSpPr txBox="1"/>
          <p:nvPr/>
        </p:nvSpPr>
        <p:spPr>
          <a:xfrm>
            <a:off x="7514162" y="5199401"/>
            <a:ext cx="1817327" cy="58477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62B908-4D52-473E-887D-CEA36405305C}"/>
              </a:ext>
            </a:extLst>
          </p:cNvPr>
          <p:cNvSpPr txBox="1"/>
          <p:nvPr/>
        </p:nvSpPr>
        <p:spPr>
          <a:xfrm>
            <a:off x="6918427" y="5988693"/>
            <a:ext cx="3093140" cy="58477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শহিদদের </a:t>
            </a:r>
            <a:r>
              <a:rPr lang="en-GB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রণে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B5964A-F86F-4767-9AAC-953F433B770E}"/>
              </a:ext>
            </a:extLst>
          </p:cNvPr>
          <p:cNvSpPr txBox="1"/>
          <p:nvPr/>
        </p:nvSpPr>
        <p:spPr>
          <a:xfrm>
            <a:off x="1010949" y="5949561"/>
            <a:ext cx="4601497" cy="591823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শহিদ মিনার কেনো তৈরি হয়েছে ?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27890C4-D693-40D3-A56C-77AF75C1D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8437" y="1132114"/>
            <a:ext cx="8825214" cy="375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839454" y="0"/>
            <a:ext cx="58553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GB" sz="48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GB" sz="4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GB" sz="4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GB" sz="4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endParaRPr lang="en-US" sz="48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5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543" y="1331266"/>
            <a:ext cx="5543338" cy="35455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539CEB2-D962-43E6-A02D-9FE09C3B243D}"/>
              </a:ext>
            </a:extLst>
          </p:cNvPr>
          <p:cNvSpPr/>
          <p:nvPr/>
        </p:nvSpPr>
        <p:spPr>
          <a:xfrm>
            <a:off x="1470812" y="139674"/>
            <a:ext cx="9250376" cy="1015663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একটা ছবি দেখি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1BB021-9781-443E-BC3E-E95015B961E3}"/>
              </a:ext>
            </a:extLst>
          </p:cNvPr>
          <p:cNvSpPr txBox="1"/>
          <p:nvPr/>
        </p:nvSpPr>
        <p:spPr>
          <a:xfrm>
            <a:off x="711199" y="5063631"/>
            <a:ext cx="10943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১৯৫২ সালের ২১ ফেব্রুয়ারি ঢাকা বিশ্ববিদ্যালয়  এলাকায়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 বাংলা দাবি</a:t>
            </a:r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 গুলি শুরু করল।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542421" y="2759243"/>
          <a:ext cx="914400" cy="813301"/>
        </p:xfrm>
        <a:graphic>
          <a:graphicData uri="http://schemas.openxmlformats.org/presentationml/2006/ole">
            <p:oleObj spid="_x0000_s19458" name="Packager Shell Object" showAsIcon="1" r:id="rId4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988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5175" y="1580473"/>
            <a:ext cx="10654592" cy="2923288"/>
            <a:chOff x="503289" y="1498587"/>
            <a:chExt cx="10654592" cy="27163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599"/>
            <a:stretch/>
          </p:blipFill>
          <p:spPr>
            <a:xfrm>
              <a:off x="503289" y="1498587"/>
              <a:ext cx="7112162" cy="2716306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4633" y="1498588"/>
              <a:ext cx="3433248" cy="2716306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0FF9309-40A1-442D-A071-7F9D6348FABC}"/>
              </a:ext>
            </a:extLst>
          </p:cNvPr>
          <p:cNvSpPr/>
          <p:nvPr/>
        </p:nvSpPr>
        <p:spPr>
          <a:xfrm>
            <a:off x="1470812" y="139674"/>
            <a:ext cx="9250376" cy="1015663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একটা ছবি দেখি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BA2E40-C991-4BC8-AE03-DC78308D127D}"/>
              </a:ext>
            </a:extLst>
          </p:cNvPr>
          <p:cNvSpPr txBox="1"/>
          <p:nvPr/>
        </p:nvSpPr>
        <p:spPr>
          <a:xfrm>
            <a:off x="585175" y="5191432"/>
            <a:ext cx="10136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 </a:t>
            </a:r>
            <a:r>
              <a:rPr lang="en-GB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GB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সালাম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জব্বার </a:t>
            </a:r>
            <a:r>
              <a:rPr lang="en-GB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বরকত</a:t>
            </a:r>
            <a:r>
              <a:rPr lang="en-GB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শফিউরসহ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জানা আরো অনেকে ।তাঁরা আমাদের ভাষা শহিদ ।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93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BB8E6B-97D9-42FA-A1E1-E4E1F30E340D}"/>
              </a:ext>
            </a:extLst>
          </p:cNvPr>
          <p:cNvSpPr txBox="1"/>
          <p:nvPr/>
        </p:nvSpPr>
        <p:spPr>
          <a:xfrm>
            <a:off x="3067665" y="162233"/>
            <a:ext cx="5412657" cy="156966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704E43-D228-453F-8AB3-06956C1C9A5D}"/>
              </a:ext>
            </a:extLst>
          </p:cNvPr>
          <p:cNvSpPr txBox="1"/>
          <p:nvPr/>
        </p:nvSpPr>
        <p:spPr>
          <a:xfrm>
            <a:off x="693433" y="2625213"/>
            <a:ext cx="9527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 জাতীয় শহিদ মিনারটি তৈরি হয়েছে ? </a:t>
            </a: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 শে ফেব্রুয়ারির আমরা কী করি ?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68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9139175-B425-472D-8C22-A1F1278BE963}"/>
              </a:ext>
            </a:extLst>
          </p:cNvPr>
          <p:cNvGrpSpPr/>
          <p:nvPr/>
        </p:nvGrpSpPr>
        <p:grpSpPr>
          <a:xfrm>
            <a:off x="822805" y="1267326"/>
            <a:ext cx="10727511" cy="3243271"/>
            <a:chOff x="940906" y="2126072"/>
            <a:chExt cx="11142104" cy="31977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46A4F1D-1235-423B-BD5C-CF2F0C36E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0906" y="2126072"/>
              <a:ext cx="6187480" cy="309374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077374D-48F6-4D41-A903-2F54BB89D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88941" y="2126072"/>
              <a:ext cx="4694069" cy="3197757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2D50C5A-499C-4BC7-90F3-DC2CCC202DF9}"/>
              </a:ext>
            </a:extLst>
          </p:cNvPr>
          <p:cNvSpPr/>
          <p:nvPr/>
        </p:nvSpPr>
        <p:spPr>
          <a:xfrm>
            <a:off x="1470812" y="139674"/>
            <a:ext cx="9250376" cy="1015663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একটা ছবি দেখি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BA7178-A058-44AA-88E9-B33176149B87}"/>
              </a:ext>
            </a:extLst>
          </p:cNvPr>
          <p:cNvSpPr txBox="1"/>
          <p:nvPr/>
        </p:nvSpPr>
        <p:spPr>
          <a:xfrm>
            <a:off x="818147" y="4837471"/>
            <a:ext cx="10443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শহিদদের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স্মরণে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 শহিদ মিনার তৈরি করা হয়েছে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 প্রতিষ্ঠানেও ছোট-ছোট শহিদ মিনার তৈরি করা হয় । প্রতি ২১ ফেব্রুয়ারি তে শহিদ মিনারে ফুল দেওয়া হয় 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13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76E7352-EA2A-4505-863B-BA0203A65C1E}"/>
              </a:ext>
            </a:extLst>
          </p:cNvPr>
          <p:cNvSpPr/>
          <p:nvPr/>
        </p:nvSpPr>
        <p:spPr>
          <a:xfrm>
            <a:off x="1470812" y="139674"/>
            <a:ext cx="9250376" cy="83099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একটা ছবি দেখি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D89B10-8F8D-48B1-BE5C-AA25B4C60209}"/>
              </a:ext>
            </a:extLst>
          </p:cNvPr>
          <p:cNvSpPr txBox="1"/>
          <p:nvPr/>
        </p:nvSpPr>
        <p:spPr>
          <a:xfrm>
            <a:off x="753979" y="4854807"/>
            <a:ext cx="9737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বছর ২১ শে ফেব্রুয়ারি আমরা শহিদ দিবস হিসেবে পালন করি 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387395-F3C4-4C20-BFB7-CE19791AB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293" y="1122947"/>
            <a:ext cx="4918003" cy="30640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87040916_2516370495270101_724366518312448819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662" y="1102893"/>
            <a:ext cx="4427622" cy="30680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11182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76E7352-EA2A-4505-863B-BA0203A65C1E}"/>
              </a:ext>
            </a:extLst>
          </p:cNvPr>
          <p:cNvSpPr/>
          <p:nvPr/>
        </p:nvSpPr>
        <p:spPr>
          <a:xfrm>
            <a:off x="1470812" y="139674"/>
            <a:ext cx="9250376" cy="1015663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একটা ছবি দেখি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D89B10-8F8D-48B1-BE5C-AA25B4C60209}"/>
              </a:ext>
            </a:extLst>
          </p:cNvPr>
          <p:cNvSpPr txBox="1"/>
          <p:nvPr/>
        </p:nvSpPr>
        <p:spPr>
          <a:xfrm>
            <a:off x="901626" y="4734232"/>
            <a:ext cx="9925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 মর্যাদা ধরে রাখার জন্য প্রতি বছর ২১ শে ফেব্রুয়ারি বিশ্ব জুড়ে আন্তর্জাতিক মাতৃভাষা  দিবস হিসেবে পালন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4F30DA5-052B-4F38-8639-D10B8519E6F8}"/>
              </a:ext>
            </a:extLst>
          </p:cNvPr>
          <p:cNvGrpSpPr/>
          <p:nvPr/>
        </p:nvGrpSpPr>
        <p:grpSpPr>
          <a:xfrm>
            <a:off x="176286" y="1946787"/>
            <a:ext cx="11839428" cy="2389237"/>
            <a:chOff x="42062" y="2668897"/>
            <a:chExt cx="11839428" cy="17013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3387395-F3C4-4C20-BFB7-CE19791AB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96000" y="2699835"/>
              <a:ext cx="2900516" cy="165498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1429612-BBA6-43FF-87F1-3574EDC9A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66865" y="2684366"/>
              <a:ext cx="2714625" cy="16859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17431CC-0D09-4A41-8591-F9D1DB6D6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062" y="2668897"/>
              <a:ext cx="2857500" cy="170139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B14334B-9A4D-46F5-A03F-45D18620E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25135" y="2668898"/>
              <a:ext cx="2705100" cy="1685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803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3" y="627146"/>
            <a:ext cx="5374105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তোমাদের বই এর  ৭৪ নং পৃষ্ঠা </a:t>
            </a:r>
            <a:r>
              <a:rPr lang="en-US" sz="60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bn-IN" sz="60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রবে পড়  </a:t>
            </a:r>
            <a:endParaRPr lang="en-US" sz="60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2020-09-29_11-55-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8927" y="486128"/>
            <a:ext cx="4780350" cy="57253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97817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4086" y="348343"/>
            <a:ext cx="3529262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GB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539" y="1748587"/>
            <a:ext cx="1692061" cy="783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endParaRPr lang="bn-IN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8244" y="1889913"/>
            <a:ext cx="7824346" cy="6286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 কবে শুরু হয়েছে তা ২ টি বাক্যে লিখ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528" y="3064040"/>
            <a:ext cx="1672198" cy="783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bn-IN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0085" y="3224462"/>
            <a:ext cx="6593304" cy="712729"/>
          </a:xfrm>
          <a:prstGeom prst="rect">
            <a:avLst/>
          </a:prstGeom>
          <a:noFill/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শহিদদের নাম গুলো  লিখ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349" y="4700334"/>
            <a:ext cx="1629419" cy="783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 </a:t>
            </a:r>
            <a:endParaRPr lang="bn-IN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2379" y="4764505"/>
            <a:ext cx="8309810" cy="64168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 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মিনারটি কেন  তৈরি হয়েছে ৩টি বাক্যে লিখ। </a:t>
            </a:r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043" y="5807238"/>
            <a:ext cx="1586642" cy="783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endParaRPr lang="bn-IN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8421" y="5775158"/>
            <a:ext cx="6192250" cy="6817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 শে ফেব্রুয়ারির তাৎপর্য ৩ টি বাক্য লিখ।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534653" y="1909011"/>
            <a:ext cx="609600" cy="57751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462464" y="3296653"/>
            <a:ext cx="609600" cy="57751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542674" y="4836695"/>
            <a:ext cx="609600" cy="5775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622884" y="5847348"/>
            <a:ext cx="609600" cy="5775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71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4" grpId="0" animBg="1"/>
      <p:bldP spid="8" grpId="0"/>
      <p:bldP spid="5" grpId="0" animBg="1"/>
      <p:bldP spid="9" grpId="0"/>
      <p:bldP spid="6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6598" y="2585104"/>
            <a:ext cx="9331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ভাষা আন্দোলন কত সালে হয়েছিল?</a:t>
            </a:r>
          </a:p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ভাষা আন্দোলন কোন মাসে হয়েছিল ?</a:t>
            </a:r>
          </a:p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কয়েক জন ভাষা শহিদের নাম লিখ ।</a:t>
            </a:r>
          </a:p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 আমরা কেন শহিদ মিনারে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GB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GB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9600" y="537029"/>
            <a:ext cx="5631543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GB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ণঃ</a:t>
            </a:r>
            <a:r>
              <a:rPr lang="en-GB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81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3543" y="185057"/>
            <a:ext cx="4727576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altLang="en-US" sz="72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943" y="1861458"/>
            <a:ext cx="701040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সাইদুর </a:t>
            </a:r>
            <a:r>
              <a:rPr lang="en-US" sz="48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গুয়াতলা মডেল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শিবচর,মাদারীপুর</a:t>
            </a:r>
            <a:r>
              <a:rPr lang="en-US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মোবাইলঃ০১৭১৫৮৩৮৪৯৬</a:t>
            </a:r>
            <a:r>
              <a:rPr lang="en-GB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329713" y="1451428"/>
            <a:ext cx="3599544" cy="3352800"/>
            <a:chOff x="7329713" y="1451428"/>
            <a:chExt cx="3599544" cy="3352800"/>
          </a:xfrm>
        </p:grpSpPr>
        <p:sp>
          <p:nvSpPr>
            <p:cNvPr id="14" name="Oval 13"/>
            <p:cNvSpPr/>
            <p:nvPr/>
          </p:nvSpPr>
          <p:spPr>
            <a:xfrm>
              <a:off x="7329713" y="1451428"/>
              <a:ext cx="3599544" cy="335280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_MG_615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7518397" y="1625600"/>
              <a:ext cx="3251199" cy="2989943"/>
            </a:xfrm>
            <a:prstGeom prst="ellipse">
              <a:avLst/>
            </a:prstGeom>
            <a:noFill/>
            <a:ln w="63500" cap="rnd">
              <a:solidFill>
                <a:srgbClr val="00B0F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79" y="450613"/>
            <a:ext cx="6288506" cy="156966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IN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7347" y="3266485"/>
            <a:ext cx="8951495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 শে ফেব্রুয়ারি</a:t>
            </a:r>
            <a:r>
              <a:rPr lang="en-GB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দিনটি</a:t>
            </a:r>
            <a:r>
              <a:rPr lang="en-GB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GB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GB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GB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r>
              <a:rPr lang="en-GB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GB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GB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689810" y="3497179"/>
            <a:ext cx="1235242" cy="465221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36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22" y="1295400"/>
            <a:ext cx="7131297" cy="5155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45654"/>
            <a:ext cx="12192000" cy="1812347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2339" y="533180"/>
            <a:ext cx="4367007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7394" y="1458692"/>
            <a:ext cx="4367007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5539" y="4093798"/>
            <a:ext cx="4367007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92800" y="381000"/>
            <a:ext cx="5232069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F47D80-E652-4DF6-89CB-F656500D241B}"/>
              </a:ext>
            </a:extLst>
          </p:cNvPr>
          <p:cNvSpPr txBox="1"/>
          <p:nvPr/>
        </p:nvSpPr>
        <p:spPr>
          <a:xfrm>
            <a:off x="3067665" y="162233"/>
            <a:ext cx="541265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C5285A-B462-44B1-BD9E-52291C2B7488}"/>
              </a:ext>
            </a:extLst>
          </p:cNvPr>
          <p:cNvSpPr txBox="1"/>
          <p:nvPr/>
        </p:nvSpPr>
        <p:spPr>
          <a:xfrm>
            <a:off x="1253613" y="1932039"/>
            <a:ext cx="7063073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4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শ্রেণীঃচতু</a:t>
            </a:r>
            <a:r>
              <a:rPr lang="en-US" sz="4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4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</a:t>
            </a:r>
            <a:r>
              <a:rPr lang="bn-IN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GB" sz="4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r>
              <a:rPr lang="bn-IN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bn-IN" sz="48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GB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GB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bn-IN" sz="48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GB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াষা</a:t>
            </a:r>
            <a:r>
              <a:rPr lang="bn-IN" sz="4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</a:t>
            </a:r>
            <a:r>
              <a:rPr lang="bn-IN" sz="4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</a:t>
            </a:r>
            <a:r>
              <a:rPr lang="bn-BD" sz="4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লন</a:t>
            </a:r>
            <a:r>
              <a:rPr lang="bn-IN" sz="4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4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en-US" sz="4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</a:p>
          <a:p>
            <a:r>
              <a:rPr lang="bn-IN" sz="4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তাং </a:t>
            </a:r>
            <a:r>
              <a:rPr lang="en-US" sz="4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26</a:t>
            </a:r>
            <a:r>
              <a:rPr lang="bn-IN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GB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GB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20 </a:t>
            </a:r>
            <a:r>
              <a:rPr lang="bn-IN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4B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2401" y="2009084"/>
            <a:ext cx="2997704" cy="344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5529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053385" y="223403"/>
            <a:ext cx="4481015" cy="1359737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bn-IN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3A11CE-5F3A-453E-BFAB-D5EABAA33BE9}"/>
              </a:ext>
            </a:extLst>
          </p:cNvPr>
          <p:cNvSpPr txBox="1"/>
          <p:nvPr/>
        </p:nvSpPr>
        <p:spPr>
          <a:xfrm>
            <a:off x="693174" y="2020529"/>
            <a:ext cx="567812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43471F-B1EA-4522-9501-8D515EC937F3}"/>
              </a:ext>
            </a:extLst>
          </p:cNvPr>
          <p:cNvSpPr txBox="1"/>
          <p:nvPr/>
        </p:nvSpPr>
        <p:spPr>
          <a:xfrm>
            <a:off x="353961" y="2890684"/>
            <a:ext cx="105893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১৪.১.১ ভাষা আন্দোলন কবে শুরু হয়েছে তা বলতে পারবে ।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১৪.১.২ ভাষা আন্দোলনের শহিদদের নাম বলতে পারবে ।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১৪.১.৩ ভাষা আন্দোলনের শহিদদের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রণে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জাতীয় শহিদ মিনারটি তৈরি হয়েছে তা বলতে পারবে।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১৪.১.৪ ২১ শে ফেব্রুয়ারির তাৎপর্য বলতে পারবে ।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7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3643" y="465221"/>
            <a:ext cx="37859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638800" y="3041650"/>
          <a:ext cx="914400" cy="771525"/>
        </p:xfrm>
        <a:graphic>
          <a:graphicData uri="http://schemas.openxmlformats.org/presentationml/2006/ole">
            <p:oleObj spid="_x0000_s1027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1957" y="620920"/>
            <a:ext cx="5614737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54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54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আজকের </a:t>
            </a:r>
            <a:r>
              <a:rPr lang="en-GB" sz="54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GB" sz="54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0506" y="5445524"/>
            <a:ext cx="6175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আন্দোলনঃ১৯৫২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2582" y="1980499"/>
            <a:ext cx="6916217" cy="29948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5030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1221" y="1427747"/>
            <a:ext cx="4649754" cy="32244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610" y="1444396"/>
            <a:ext cx="4507831" cy="32135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850232" y="4892843"/>
            <a:ext cx="1095675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GB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১৯৪৭ </a:t>
            </a:r>
            <a:r>
              <a:rPr lang="en-GB" sz="36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GB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GB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GB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ব্রিটিশদের</a:t>
            </a:r>
            <a:r>
              <a:rPr lang="en-GB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GB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GB" sz="36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GB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GB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করে।</a:t>
            </a:r>
            <a:endParaRPr lang="en-US" sz="36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7580" y="256675"/>
            <a:ext cx="58553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GB" sz="48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GB" sz="4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GB" sz="4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GB" sz="4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endParaRPr lang="en-US" sz="48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094484C-BE3C-4C19-B40B-061AF1313F91}"/>
              </a:ext>
            </a:extLst>
          </p:cNvPr>
          <p:cNvGrpSpPr/>
          <p:nvPr/>
        </p:nvGrpSpPr>
        <p:grpSpPr>
          <a:xfrm>
            <a:off x="1042737" y="1251284"/>
            <a:ext cx="9442226" cy="3753853"/>
            <a:chOff x="3357563" y="2614611"/>
            <a:chExt cx="8362642" cy="17240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04EB543A-39B3-47A3-8642-88208B607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3484" y="2614612"/>
              <a:ext cx="2647950" cy="1724025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7831EA3-160C-4287-BB04-D91CC8163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015105" y="2614611"/>
              <a:ext cx="2705100" cy="1685925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756E99C4-23F4-43A2-9A3A-F2C714D73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57563" y="2614612"/>
              <a:ext cx="2762250" cy="165735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762B50C-EB35-43A9-8465-AB7CD053EB3A}"/>
              </a:ext>
            </a:extLst>
          </p:cNvPr>
          <p:cNvSpPr txBox="1"/>
          <p:nvPr/>
        </p:nvSpPr>
        <p:spPr>
          <a:xfrm>
            <a:off x="1283370" y="5191432"/>
            <a:ext cx="8871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স্তানিরা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বাণি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জ্যের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ভোগ করত।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9665" y="208548"/>
            <a:ext cx="58553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GB" sz="48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GB" sz="4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GB" sz="4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GB" sz="4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endParaRPr lang="en-US" sz="48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9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583BF0-E675-4553-9EF2-D1312A5827C0}"/>
              </a:ext>
            </a:extLst>
          </p:cNvPr>
          <p:cNvSpPr txBox="1"/>
          <p:nvPr/>
        </p:nvSpPr>
        <p:spPr>
          <a:xfrm>
            <a:off x="1860884" y="5121571"/>
            <a:ext cx="8999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স্তানিরা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বাঙ্গালিদের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উপর ঊর্দূকে রাষ্ট্র ভাষা হিসেবে চাপিয়ে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চেয়েছিল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8F31559-69D7-4F80-B160-A042C5CE2D6E}"/>
              </a:ext>
            </a:extLst>
          </p:cNvPr>
          <p:cNvGrpSpPr/>
          <p:nvPr/>
        </p:nvGrpSpPr>
        <p:grpSpPr>
          <a:xfrm>
            <a:off x="1058779" y="1604210"/>
            <a:ext cx="10170695" cy="3208421"/>
            <a:chOff x="250723" y="1504334"/>
            <a:chExt cx="11690553" cy="32298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89C057A-E6C0-4B64-A8F9-394A8F803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723" y="1504334"/>
              <a:ext cx="6343046" cy="3229897"/>
            </a:xfrm>
            <a:prstGeom prst="rect">
              <a:avLst/>
            </a:prstGeom>
            <a:ln w="127000" cap="sq">
              <a:solidFill>
                <a:srgbClr val="00B05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DBCF51C-FC42-40E9-B2A6-20BF7065A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75987" y="1588932"/>
              <a:ext cx="2008705" cy="3027313"/>
            </a:xfrm>
            <a:prstGeom prst="rect">
              <a:avLst/>
            </a:prstGeom>
            <a:ln w="2286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9CB6DF3-9F21-4CF2-824D-777E4CF57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68465" y="1588932"/>
              <a:ext cx="2472811" cy="3027313"/>
            </a:xfrm>
            <a:prstGeom prst="rect">
              <a:avLst/>
            </a:prstGeom>
            <a:ln w="2286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3080086" y="256674"/>
            <a:ext cx="58553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GB" sz="48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GB" sz="4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GB" sz="4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GB" sz="4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endParaRPr lang="en-US" sz="48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5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461</Words>
  <Application>Microsoft Office PowerPoint</Application>
  <PresentationFormat>Custom</PresentationFormat>
  <Paragraphs>68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IT center service</cp:lastModifiedBy>
  <cp:revision>231</cp:revision>
  <dcterms:created xsi:type="dcterms:W3CDTF">2019-03-05T16:46:02Z</dcterms:created>
  <dcterms:modified xsi:type="dcterms:W3CDTF">2020-09-29T11:22:36Z</dcterms:modified>
</cp:coreProperties>
</file>