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94" r:id="rId3"/>
    <p:sldId id="355" r:id="rId4"/>
    <p:sldId id="291" r:id="rId5"/>
    <p:sldId id="292" r:id="rId6"/>
    <p:sldId id="293" r:id="rId7"/>
    <p:sldId id="304" r:id="rId8"/>
    <p:sldId id="327" r:id="rId9"/>
    <p:sldId id="357" r:id="rId10"/>
    <p:sldId id="350" r:id="rId11"/>
    <p:sldId id="297" r:id="rId12"/>
    <p:sldId id="337" r:id="rId13"/>
    <p:sldId id="298" r:id="rId14"/>
    <p:sldId id="299" r:id="rId15"/>
    <p:sldId id="338" r:id="rId16"/>
    <p:sldId id="306" r:id="rId17"/>
    <p:sldId id="348" r:id="rId18"/>
    <p:sldId id="275" r:id="rId19"/>
    <p:sldId id="278" r:id="rId20"/>
    <p:sldId id="349" r:id="rId21"/>
    <p:sldId id="279" r:id="rId22"/>
    <p:sldId id="276" r:id="rId23"/>
    <p:sldId id="351" r:id="rId24"/>
    <p:sldId id="352" r:id="rId25"/>
    <p:sldId id="353" r:id="rId26"/>
    <p:sldId id="354" r:id="rId27"/>
    <p:sldId id="31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00CC00"/>
    <a:srgbClr val="33CC33"/>
    <a:srgbClr val="00FF00"/>
    <a:srgbClr val="CC9900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5179" autoAdjust="0"/>
  </p:normalViewPr>
  <p:slideViewPr>
    <p:cSldViewPr snapToGrid="0">
      <p:cViewPr varScale="1">
        <p:scale>
          <a:sx n="71" d="100"/>
          <a:sy n="71" d="100"/>
        </p:scale>
        <p:origin x="61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9943B-6617-4FE8-8BD4-8364F29102A5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24817-EFE1-4DFA-9E1F-62AE30E7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8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24817-EFE1-4DFA-9E1F-62AE30E7AAA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5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28F4-D758-4E37-8C19-01E0B9536A9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BC87-998A-45C5-A497-40136FA14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9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28F4-D758-4E37-8C19-01E0B9536A9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BC87-998A-45C5-A497-40136FA14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6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28F4-D758-4E37-8C19-01E0B9536A9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BC87-998A-45C5-A497-40136FA14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6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28F4-D758-4E37-8C19-01E0B9536A9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BC87-998A-45C5-A497-40136FA14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28F4-D758-4E37-8C19-01E0B9536A9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BC87-998A-45C5-A497-40136FA14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8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28F4-D758-4E37-8C19-01E0B9536A9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BC87-998A-45C5-A497-40136FA14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1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28F4-D758-4E37-8C19-01E0B9536A9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BC87-998A-45C5-A497-40136FA14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3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28F4-D758-4E37-8C19-01E0B9536A9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BC87-998A-45C5-A497-40136FA14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0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28F4-D758-4E37-8C19-01E0B9536A9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BC87-998A-45C5-A497-40136FA14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7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28F4-D758-4E37-8C19-01E0B9536A9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BC87-998A-45C5-A497-40136FA14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7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28F4-D758-4E37-8C19-01E0B9536A9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BC87-998A-45C5-A497-40136FA14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7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A28F4-D758-4E37-8C19-01E0B9536A9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7BC87-998A-45C5-A497-40136FA14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0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9" y="324410"/>
            <a:ext cx="5886450" cy="5886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90565" y="2111188"/>
            <a:ext cx="5190565" cy="27084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bn-IN" sz="170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17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7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55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2"/>
    </mc:Choice>
    <mc:Fallback xmlns="">
      <p:transition spd="slow" advTm="40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94" y="3636085"/>
            <a:ext cx="4969512" cy="2895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11145" y="306539"/>
            <a:ext cx="5075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চুম্বকের মূল ধর্ম চারটি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79" y="1062133"/>
            <a:ext cx="7107221" cy="4975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06" y="413896"/>
            <a:ext cx="2848982" cy="27873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95463" y="3040835"/>
            <a:ext cx="1638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দিকদর্শী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67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9711" y="342398"/>
            <a:ext cx="9727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সর্বসম্মতিক্রমে চুম্বকের দুটি ধর্ম সাব্যস্ত করা হয়েছে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743" y="1560166"/>
            <a:ext cx="3265994" cy="33211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16" y="1267826"/>
            <a:ext cx="7107221" cy="42051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78802" y="5553518"/>
            <a:ext cx="37899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আকর্ষণ ও বিকর্ষণ 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8469445" y="4909916"/>
            <a:ext cx="18175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দিকদর্শী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47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27" y="470647"/>
            <a:ext cx="10778100" cy="58898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5458" y="362607"/>
            <a:ext cx="3894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চুম্বকের শ্রেণিবিভাগ 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4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5458" y="1277470"/>
            <a:ext cx="4504765" cy="193899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প্রাকৃতিক চুম্বকঃ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চুম্বক প্রকৃতিতে (পাহাড়,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 ও খনি) পাওয়া যায়।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8720" y="3889474"/>
            <a:ext cx="5654566" cy="1938992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খ) কৃত্রিম চুম্বকঃ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পরীক্ষাগারে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কৃত্রিম উপায়ে যে চুম্বক তৈরি করা হয়। এর দুটি মেরূ থাকে।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89" y="971117"/>
            <a:ext cx="5107640" cy="2553820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851" y="3603813"/>
            <a:ext cx="4540784" cy="2966142"/>
          </a:xfrm>
          <a:prstGeom prst="rect">
            <a:avLst/>
          </a:prstGeom>
          <a:ln w="38100">
            <a:solidFill>
              <a:srgbClr val="33CC33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948" t="16388" r="6102" b="27944"/>
          <a:stretch/>
        </p:blipFill>
        <p:spPr>
          <a:xfrm>
            <a:off x="3025589" y="349622"/>
            <a:ext cx="5109882" cy="71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1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776" y="309282"/>
            <a:ext cx="59435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কৃত্রিম চুম্বকের প্রধানত দুটি প্রকারঃ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স্থায়ী চুম্বকঃ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চুম্বক পদার্থকে চুম্বকে পরিণত করার পর চুম্বকত্ব শক্তিকে অপসারিত করলে যদি চুম্বকত্ব বজায় থাকে।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অস্থায়ী চুম্বকঃ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চুম্বক পদার্থকে চুম্বকে পরিণত করার পর চুম্বকত্ব শক্তিকে অপসারিত করলে যদি চুম্বকত্ব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নষ্ট হয়ে যায়।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983" y="3827647"/>
            <a:ext cx="2383146" cy="21771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0" t="7920" r="21242" b="9471"/>
          <a:stretch/>
        </p:blipFill>
        <p:spPr>
          <a:xfrm>
            <a:off x="6572001" y="3762656"/>
            <a:ext cx="2752950" cy="2369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826" y="578537"/>
            <a:ext cx="4703430" cy="312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6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0306"/>
            <a:ext cx="10744199" cy="594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6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0803" y="580314"/>
            <a:ext cx="1089919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চুম্বক ক্ষেত্র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চুম্বকের চারদিকে যে স্থান জুড়ে এর প্রভাব বিস্তৃত থাকে অর্থাৎ আকর্ষণ-জনিত বা বিকর্ষণজনিত প্রভাব হতে পারে সে অঞ্চল চুম্বক ক্ষেত্র বলে।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65" y="2911510"/>
            <a:ext cx="5070143" cy="31934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306" y="2897373"/>
            <a:ext cx="502920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8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32" y="255494"/>
            <a:ext cx="10370486" cy="62125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496" t="3919" r="19933" b="9529"/>
          <a:stretch/>
        </p:blipFill>
        <p:spPr>
          <a:xfrm>
            <a:off x="1359527" y="3838032"/>
            <a:ext cx="1068569" cy="11464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238" y="4231607"/>
            <a:ext cx="1643361" cy="38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0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54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3635" y="249581"/>
            <a:ext cx="1090636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চৌম্বক পদার্থ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প্যারা-ম্যাগনেটিক চৌম্বক পদার্থঃ  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সকল চৌম্বক পদার্থ চুম্বকের প্রভাবে খুব কম বা নগণ্য আকর্ষিত হয়।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33056" y="5310627"/>
            <a:ext cx="1608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প্লাটিনাম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22501" y="5421980"/>
            <a:ext cx="2747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এ্যালুমিনিয়াম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09" y="2677927"/>
            <a:ext cx="6244273" cy="248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4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2343" y="726141"/>
            <a:ext cx="894639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ডায়া-ম্যাগনেটিক চৌম্বক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পদার্থঃ  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সকল চৌম্বক পদার্থ চুম্বকের প্রভাবে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বিকর্ষিত হয়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5592" y="4920192"/>
            <a:ext cx="990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স্বর্ণ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54224" y="5016444"/>
            <a:ext cx="1190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5516" y="5058201"/>
            <a:ext cx="990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17" y="2272553"/>
            <a:ext cx="8740589" cy="265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4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7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278" y="2670577"/>
            <a:ext cx="5992887" cy="35725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941" y="2877370"/>
            <a:ext cx="2853175" cy="30177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44016" y="729114"/>
            <a:ext cx="7769878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শিক্ষক পরিচিতি</a:t>
            </a:r>
            <a:endParaRPr lang="en-US" sz="5400" dirty="0" smtClean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3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217963" y="5189604"/>
            <a:ext cx="1287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সীসা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63923" y="5139827"/>
            <a:ext cx="990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দস্তা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2244" y="5185124"/>
            <a:ext cx="990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5047" y="255546"/>
            <a:ext cx="961464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প্যারা-ম্যাগনেটিক চৌম্বক পদার্থঃ   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সকল চৌম্বক পদার্থ চুম্বকের প্রভাবে খুব কম বা নগণ্য আকর্ষিত হয়।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814" y="2370885"/>
            <a:ext cx="8663267" cy="271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8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5628" y="433829"/>
            <a:ext cx="837973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ফেলো-ম্যাগনেটিক চৌম্বক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পদার্থঃ  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সকল চৌম্বক পদার্থ চুম্বকের প্রভাবে খুব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বেশি 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আকর্ষিত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হয়।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6188" y="5149264"/>
            <a:ext cx="17684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ইস্পাত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66909" y="5093824"/>
            <a:ext cx="1287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লোহা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78" y="2548777"/>
            <a:ext cx="8824680" cy="256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2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2175" y="321298"/>
            <a:ext cx="92210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অচৌম্বক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পদার্থঃ 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চুম্বকের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আকর্ষিত ও বিকর্ষিত হয়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 এবং চুম্বকে পরিণত করা যায় না।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41675" y="5395320"/>
            <a:ext cx="1287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পিতল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55394" y="5292700"/>
            <a:ext cx="1097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তামা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29987" y="5285384"/>
            <a:ext cx="1287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66027" y="5338466"/>
            <a:ext cx="1056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কাচ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72" y="2633101"/>
            <a:ext cx="9097216" cy="269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4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0" grpId="0"/>
      <p:bldP spid="21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81635"/>
            <a:ext cx="88078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 সংক্ষিপ্ত প্রশ্ন</a:t>
            </a:r>
          </a:p>
          <a:p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চুম্বক আবিষ্কার করেন কে?</a:t>
            </a:r>
          </a:p>
          <a:p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কোন স্থানের নামানুসারে ম্যাগনেট রাখা হয়?</a:t>
            </a:r>
          </a:p>
          <a:p>
            <a:r>
              <a:rPr lang="bn-IN" sz="4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চুম্বকের মূল ধর্ম কয়টি? </a:t>
            </a:r>
          </a:p>
          <a:p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প্রস্তুতপ্রণালী অনুসারে কৃত্রিম চুম্বক কয় প্রকার?</a:t>
            </a:r>
          </a:p>
          <a:p>
            <a:r>
              <a:rPr lang="bn-IN" sz="4400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চৌম্বক পদার্থ </a:t>
            </a:r>
            <a:r>
              <a:rPr lang="bn-IN" sz="4400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bn-IN" sz="4400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প্রকার?  </a:t>
            </a:r>
            <a:endParaRPr lang="en-US" sz="4400" dirty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75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7672" y="470647"/>
            <a:ext cx="59704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প্রশ্ন</a:t>
            </a:r>
          </a:p>
          <a:p>
            <a:pPr algn="ctr"/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চুম্বক কাকে বলে?</a:t>
            </a:r>
          </a:p>
          <a:p>
            <a:r>
              <a:rPr lang="bn-IN" sz="4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চুম্বকত্ব কি?</a:t>
            </a:r>
          </a:p>
          <a:p>
            <a:r>
              <a:rPr lang="bn-IN" sz="4400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প্যারা-ম্যাগনেট কাকে বলে?</a:t>
            </a:r>
          </a:p>
          <a:p>
            <a:r>
              <a:rPr lang="bn-IN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ডায়া-ম্যাগনেট </a:t>
            </a:r>
            <a:r>
              <a:rPr lang="bn-IN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 </a:t>
            </a:r>
            <a:r>
              <a:rPr lang="bn-IN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বলে?</a:t>
            </a:r>
          </a:p>
          <a:p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ফেরো-ম্যাগনেট </a:t>
            </a:r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 </a:t>
            </a:r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বলে?</a:t>
            </a:r>
          </a:p>
        </p:txBody>
      </p:sp>
    </p:spTree>
    <p:extLst>
      <p:ext uri="{BB962C8B-B14F-4D97-AF65-F5344CB8AC3E}">
        <p14:creationId xmlns:p14="http://schemas.microsoft.com/office/powerpoint/2010/main" val="157924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1563" y="1882587"/>
            <a:ext cx="812202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রচনামূলক প্রশ্ন</a:t>
            </a:r>
          </a:p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চুম্বকের শ্রেণিবিভাগ আলোচনা কর।</a:t>
            </a:r>
          </a:p>
          <a:p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চুম্বকীয়করণের বৈদ্যুতিক পদ্ধতি বর্ণনা কর। </a:t>
            </a:r>
            <a:endParaRPr lang="bn-IN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15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8528" y="1546413"/>
            <a:ext cx="93860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  <a:p>
            <a:pPr algn="ctr"/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‘চুম্বকের সমমেরুতে বিকর্ষণ ও বিপরীত মেরুতে আকর্ষণ’-কথাটি ব্যাখ্যা কর। </a:t>
            </a:r>
          </a:p>
        </p:txBody>
      </p:sp>
    </p:spTree>
    <p:extLst>
      <p:ext uri="{BB962C8B-B14F-4D97-AF65-F5344CB8AC3E}">
        <p14:creationId xmlns:p14="http://schemas.microsoft.com/office/powerpoint/2010/main" val="198366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96" y="1273222"/>
            <a:ext cx="10670380" cy="395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0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3" b="99789" l="0" r="98352">
                        <a14:foregroundMark x1="5769" y1="1268" x2="5769" y2="1268"/>
                        <a14:foregroundMark x1="94780" y1="13319" x2="94780" y2="133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7811" y="2229168"/>
            <a:ext cx="3526542" cy="39964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47814" y="2667558"/>
            <a:ext cx="4908177" cy="3170099"/>
          </a:xfrm>
          <a:prstGeom prst="rect">
            <a:avLst/>
          </a:prstGeom>
          <a:noFill/>
          <a:ln w="76200" cmpd="dbl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জেঃ ইলেকট্রিক্যাল ওয়ার্কস-১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অধ্যায়-দশম ( ১ 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পত্র) 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৪৫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২৯/০৯/২০২০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8074" y="702220"/>
            <a:ext cx="6048656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পাঠ পরিচিতি</a:t>
            </a:r>
            <a:endParaRPr lang="en-US" sz="5400" dirty="0" smtClean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61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64" y="1331072"/>
            <a:ext cx="7361041" cy="46663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487" y="2007009"/>
            <a:ext cx="4009871" cy="39231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50388" y="504875"/>
            <a:ext cx="61702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ছবিগুলোর লক্ষ্য করি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101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8388" y="1196790"/>
            <a:ext cx="66294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9600" b="1" dirty="0">
              <a:latin typeface="SutonnyMJ" pitchFamily="2" charset="0"/>
              <a:cs typeface="SutonnyMJ" pitchFamily="2" charset="0"/>
            </a:endParaRPr>
          </a:p>
          <a:p>
            <a:pPr algn="ctr"/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চুম্বক ও চুম্বকত্ব</a:t>
            </a:r>
          </a:p>
          <a:p>
            <a:r>
              <a:rPr lang="bn-IN" sz="66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অধ্যায়-দশম (১ ম পত্র)  </a:t>
            </a:r>
            <a:endParaRPr lang="en-US" sz="6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05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5047" y="564776"/>
            <a:ext cx="92650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ln w="0"/>
            </a:endParaRPr>
          </a:p>
          <a:p>
            <a:r>
              <a:rPr lang="bn-IN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হতে শিক্ষার্থীরা যা ------------- </a:t>
            </a:r>
          </a:p>
          <a:p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চুম্বক ও চুম্বকত্ব কি বলতে পারবে</a:t>
            </a:r>
          </a:p>
          <a:p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চুম্বকের ধর্ম বলতে পারবে</a:t>
            </a:r>
          </a:p>
          <a:p>
            <a:r>
              <a:rPr lang="bn-IN" sz="44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চুম্বকের শ্রেনিবিভাগ বলতে পারবে</a:t>
            </a:r>
          </a:p>
          <a:p>
            <a:r>
              <a:rPr lang="bn-IN" sz="4400" dirty="0" smtClean="0">
                <a:solidFill>
                  <a:srgbClr val="CC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কোন পদার্থ চৌম্বক ও অচৌম্বক তা বলতে পারবে</a:t>
            </a:r>
          </a:p>
          <a:p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চুম্বকীয়করণের বৈদ্যুতিক পদ্ধতি বলতে পারবে 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486" y="1194547"/>
            <a:ext cx="5242113" cy="42246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0043" y="1370328"/>
            <a:ext cx="59982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 পদার্থবিজ্ঞানী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William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Sturgeon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২২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মে, ১৭৮৩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খ্রিঃ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Whittington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যুক্তরাজ্য জন্ম গ্রহণ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করেন এবং মারা যান ৪ ডিসেম্বর ১৮৫০ খ্রিঃ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Prestwich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যুক্তরাজ্য। তিঁনি তড়িৎ চুম্বক বা কৃত্রিম চুম্বক আবিষ্কার করেন।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61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202" y="418652"/>
            <a:ext cx="10439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 এশিয়া মাইনিরের ম্যাগনেশিয়া নামক স্থানে ধূসর কালো রঙ এবং এক প্রকার খনিজ আকরিক পাওয়া যায়, যার মধ্যে চুম্বকের 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ধর্মগুলো বিদ্যমান ছিল। উক্ত স্থানের নামানুসারে ঐ আকরিকের নামকরণ করা হয় ম্যাগনেটাইট। ম্যাগনেটাইট এর ইংরেজি নাম ম্যাগনেট যার বাংলা নাম চুম্বক।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57" l="177" r="9822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7654" y="3482318"/>
            <a:ext cx="3438442" cy="2767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576" y="2817999"/>
            <a:ext cx="5603502" cy="384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5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095" y="524433"/>
            <a:ext cx="766482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চুম্বকঃ যে পদার্থের আকর্ষণী ও দিকদর্শী </a:t>
            </a:r>
          </a:p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মুক্ত অবস্থায়  সুতা দিয়ে বেধে </a:t>
            </a:r>
          </a:p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ঝুলিয়ে দিলে উত্তর ও দক্ষিণ দিকে মুখ </a:t>
            </a:r>
          </a:p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থাকে তাকে চুম্বক বলে।</a:t>
            </a:r>
          </a:p>
          <a:p>
            <a:r>
              <a:rPr lang="bn-IN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চুম্বকত্বঃ যে ধর্ম বা বৈশিষ্ট্যের জন্য চুম্বকে </a:t>
            </a:r>
          </a:p>
          <a:p>
            <a:r>
              <a:rPr lang="bn-IN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আকষর্ণী বা দিক নির্দেশ করে থাকে ঐ </a:t>
            </a:r>
          </a:p>
          <a:p>
            <a:r>
              <a:rPr lang="bn-IN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 </a:t>
            </a:r>
            <a:r>
              <a:rPr lang="bn-IN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bn-IN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বৈশিষ্ট্যকে চুম্বকত্ব বলে।  </a:t>
            </a:r>
            <a:endParaRPr lang="en-US" sz="4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882" y="3428999"/>
            <a:ext cx="2913055" cy="29622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200" y="797180"/>
            <a:ext cx="3516307" cy="208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4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3032</TotalTime>
  <Words>529</Words>
  <Application>Microsoft Office PowerPoint</Application>
  <PresentationFormat>Widescreen</PresentationFormat>
  <Paragraphs>96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253</cp:revision>
  <dcterms:created xsi:type="dcterms:W3CDTF">2020-07-31T17:49:45Z</dcterms:created>
  <dcterms:modified xsi:type="dcterms:W3CDTF">2020-09-29T12:50:16Z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