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74" r:id="rId5"/>
    <p:sldId id="287" r:id="rId6"/>
    <p:sldId id="275" r:id="rId7"/>
    <p:sldId id="276" r:id="rId8"/>
    <p:sldId id="278" r:id="rId9"/>
    <p:sldId id="279" r:id="rId10"/>
    <p:sldId id="280" r:id="rId11"/>
    <p:sldId id="281" r:id="rId12"/>
    <p:sldId id="283" r:id="rId13"/>
    <p:sldId id="286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0"/>
            <a:ext cx="7315200" cy="36576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13198" r="5526" b="26822"/>
          <a:stretch/>
        </p:blipFill>
        <p:spPr bwMode="auto">
          <a:xfrm>
            <a:off x="914400" y="1600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12259" r="3354" b="26035"/>
          <a:stretch/>
        </p:blipFill>
        <p:spPr bwMode="auto">
          <a:xfrm>
            <a:off x="914400" y="925773"/>
            <a:ext cx="7315199" cy="59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9661" r="2318" b="23206"/>
          <a:stretch/>
        </p:blipFill>
        <p:spPr bwMode="auto">
          <a:xfrm>
            <a:off x="914398" y="1752600"/>
            <a:ext cx="7315201" cy="6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16456" r="10597" b="25150"/>
          <a:stretch/>
        </p:blipFill>
        <p:spPr bwMode="auto">
          <a:xfrm>
            <a:off x="5084617" y="914400"/>
            <a:ext cx="314498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10957" r="3540" b="12311"/>
          <a:stretch/>
        </p:blipFill>
        <p:spPr bwMode="auto">
          <a:xfrm>
            <a:off x="838200" y="2514600"/>
            <a:ext cx="7391400" cy="148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4804" r="3898" b="11005"/>
          <a:stretch/>
        </p:blipFill>
        <p:spPr bwMode="auto">
          <a:xfrm>
            <a:off x="914399" y="3997036"/>
            <a:ext cx="7315201" cy="193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3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10821" r="3711" b="12977"/>
          <a:stretch/>
        </p:blipFill>
        <p:spPr bwMode="auto">
          <a:xfrm>
            <a:off x="914399" y="914400"/>
            <a:ext cx="7315201" cy="14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15662" r="12553" b="24114"/>
          <a:stretch/>
        </p:blipFill>
        <p:spPr bwMode="auto">
          <a:xfrm>
            <a:off x="4627418" y="2362200"/>
            <a:ext cx="3602182" cy="7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200400"/>
            <a:ext cx="7315201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8616" r="2858" b="5811"/>
          <a:stretch/>
        </p:blipFill>
        <p:spPr bwMode="auto">
          <a:xfrm>
            <a:off x="914399" y="4740274"/>
            <a:ext cx="7315202" cy="135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4682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14520" r="15498" b="26400"/>
          <a:stretch/>
        </p:blipFill>
        <p:spPr bwMode="auto">
          <a:xfrm>
            <a:off x="2327564" y="2133600"/>
            <a:ext cx="4100945" cy="109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5733" r="3242" b="9962"/>
          <a:stretch/>
        </p:blipFill>
        <p:spPr bwMode="auto">
          <a:xfrm>
            <a:off x="838200" y="4211781"/>
            <a:ext cx="7446820" cy="173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10673" r="5703" b="22525"/>
          <a:stretch/>
        </p:blipFill>
        <p:spPr bwMode="auto">
          <a:xfrm>
            <a:off x="838200" y="3255817"/>
            <a:ext cx="7446819" cy="85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8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0784" r="65160" b="24516"/>
          <a:stretch/>
        </p:blipFill>
        <p:spPr bwMode="auto">
          <a:xfrm>
            <a:off x="3048000" y="4191000"/>
            <a:ext cx="5181600" cy="6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10544" r="71162" b="23318"/>
          <a:stretch/>
        </p:blipFill>
        <p:spPr bwMode="auto">
          <a:xfrm>
            <a:off x="3048000" y="3048000"/>
            <a:ext cx="5181600" cy="63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r="57554" b="26839"/>
          <a:stretch/>
        </p:blipFill>
        <p:spPr bwMode="auto">
          <a:xfrm>
            <a:off x="3048000" y="2057400"/>
            <a:ext cx="5181600" cy="70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12221" r="85783" b="23079"/>
          <a:stretch/>
        </p:blipFill>
        <p:spPr bwMode="auto">
          <a:xfrm>
            <a:off x="3352800" y="914401"/>
            <a:ext cx="29718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10282" r="65999" b="23142"/>
          <a:stretch/>
        </p:blipFill>
        <p:spPr bwMode="auto">
          <a:xfrm>
            <a:off x="3048001" y="5105400"/>
            <a:ext cx="5181600" cy="6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14620" r="17594" b="29897"/>
          <a:stretch/>
        </p:blipFill>
        <p:spPr bwMode="auto">
          <a:xfrm>
            <a:off x="2646218" y="879764"/>
            <a:ext cx="3394364" cy="10252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t="11369" r="4513" b="22580"/>
          <a:stretch/>
        </p:blipFill>
        <p:spPr bwMode="auto">
          <a:xfrm>
            <a:off x="838200" y="2431472"/>
            <a:ext cx="7398327" cy="84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5395" r="3255" b="10973"/>
          <a:stretch/>
        </p:blipFill>
        <p:spPr bwMode="auto">
          <a:xfrm>
            <a:off x="838200" y="3733800"/>
            <a:ext cx="7398327" cy="187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2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057400"/>
            <a:ext cx="7239000" cy="39624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  <a:ex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16617" r="13795" b="27366"/>
          <a:stretch/>
        </p:blipFill>
        <p:spPr bwMode="auto">
          <a:xfrm>
            <a:off x="2777836" y="914400"/>
            <a:ext cx="369916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8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927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380672" y="1168021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98" y="1661959"/>
            <a:ext cx="325280" cy="40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5" t="5107" r="18691" b="19410"/>
          <a:stretch/>
        </p:blipFill>
        <p:spPr bwMode="auto">
          <a:xfrm>
            <a:off x="3124200" y="949035"/>
            <a:ext cx="2736272" cy="72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71600" y="457199"/>
            <a:ext cx="3086100" cy="5206622"/>
            <a:chOff x="1371600" y="457199"/>
            <a:chExt cx="3086100" cy="52066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457199"/>
              <a:ext cx="1676400" cy="17767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2" r="6941" b="8257"/>
            <a:stretch/>
          </p:blipFill>
          <p:spPr bwMode="auto">
            <a:xfrm>
              <a:off x="1380672" y="2233957"/>
              <a:ext cx="3077028" cy="3429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4" t="11502" r="19137" b="23798"/>
            <a:stretch/>
          </p:blipFill>
          <p:spPr bwMode="auto">
            <a:xfrm>
              <a:off x="2919186" y="1676400"/>
              <a:ext cx="1538514" cy="623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733471" y="949036"/>
            <a:ext cx="3496129" cy="4714785"/>
            <a:chOff x="4733471" y="949036"/>
            <a:chExt cx="3496129" cy="47147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472" y="1676400"/>
              <a:ext cx="3496128" cy="3987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2" r="19700" b="24517"/>
            <a:stretch/>
          </p:blipFill>
          <p:spPr bwMode="auto">
            <a:xfrm>
              <a:off x="5742805" y="949036"/>
              <a:ext cx="2336540" cy="727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1" t="16539" r="10744" b="25707"/>
            <a:stretch/>
          </p:blipFill>
          <p:spPr bwMode="auto">
            <a:xfrm>
              <a:off x="4739179" y="4624730"/>
              <a:ext cx="3490420" cy="87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0" t="13941" r="11622" b="24896"/>
            <a:stretch/>
          </p:blipFill>
          <p:spPr bwMode="auto">
            <a:xfrm>
              <a:off x="4733471" y="3565200"/>
              <a:ext cx="3496129" cy="928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52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7708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9937" r="7291" b="27315"/>
          <a:stretch/>
        </p:blipFill>
        <p:spPr bwMode="auto">
          <a:xfrm>
            <a:off x="6341806" y="4552800"/>
            <a:ext cx="1936954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12456" r="12034" b="24289"/>
          <a:stretch/>
        </p:blipFill>
        <p:spPr bwMode="auto">
          <a:xfrm>
            <a:off x="6355662" y="1904999"/>
            <a:ext cx="1887794" cy="5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14401" r="16779" b="21624"/>
          <a:stretch/>
        </p:blipFill>
        <p:spPr bwMode="auto">
          <a:xfrm>
            <a:off x="6695209" y="990600"/>
            <a:ext cx="1108363" cy="64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10548" r="7572" b="25523"/>
          <a:stretch/>
        </p:blipFill>
        <p:spPr bwMode="auto">
          <a:xfrm>
            <a:off x="3757822" y="5297128"/>
            <a:ext cx="2338177" cy="64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10016" r="4404" b="26373"/>
          <a:stretch/>
        </p:blipFill>
        <p:spPr bwMode="auto">
          <a:xfrm>
            <a:off x="3757822" y="4525295"/>
            <a:ext cx="2338177" cy="56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13924" r="3503" b="30824"/>
          <a:stretch/>
        </p:blipFill>
        <p:spPr bwMode="auto">
          <a:xfrm>
            <a:off x="3757822" y="3661772"/>
            <a:ext cx="2338177" cy="64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12798" r="7054" b="23016"/>
          <a:stretch/>
        </p:blipFill>
        <p:spPr bwMode="auto">
          <a:xfrm>
            <a:off x="3757822" y="2809426"/>
            <a:ext cx="2338178" cy="64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9576" r="6790" b="31478"/>
          <a:stretch/>
        </p:blipFill>
        <p:spPr bwMode="auto">
          <a:xfrm>
            <a:off x="3757822" y="1871815"/>
            <a:ext cx="2338178" cy="5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8503" r="15641" b="22823"/>
          <a:stretch/>
        </p:blipFill>
        <p:spPr bwMode="auto">
          <a:xfrm>
            <a:off x="4465245" y="990600"/>
            <a:ext cx="914400" cy="6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7959" r="6965" b="19617"/>
          <a:stretch/>
        </p:blipFill>
        <p:spPr bwMode="auto">
          <a:xfrm>
            <a:off x="6341806" y="5254177"/>
            <a:ext cx="1936954" cy="73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11250" r="6550" b="20932"/>
          <a:stretch/>
        </p:blipFill>
        <p:spPr bwMode="auto">
          <a:xfrm>
            <a:off x="914400" y="1905000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14098" r="6892" b="24249"/>
          <a:stretch/>
        </p:blipFill>
        <p:spPr bwMode="auto">
          <a:xfrm>
            <a:off x="893619" y="5320145"/>
            <a:ext cx="2459180" cy="6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9576" r="6845" b="27401"/>
          <a:stretch/>
        </p:blipFill>
        <p:spPr bwMode="auto">
          <a:xfrm>
            <a:off x="893618" y="4468090"/>
            <a:ext cx="2459181" cy="6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13208" r="30992" b="22877"/>
          <a:stretch/>
        </p:blipFill>
        <p:spPr bwMode="auto">
          <a:xfrm>
            <a:off x="893618" y="3657600"/>
            <a:ext cx="24591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3209" r="25326" b="22606"/>
          <a:stretch/>
        </p:blipFill>
        <p:spPr bwMode="auto">
          <a:xfrm>
            <a:off x="838200" y="2809426"/>
            <a:ext cx="2514600" cy="61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18042" r="11332" b="17854"/>
          <a:stretch/>
        </p:blipFill>
        <p:spPr bwMode="auto">
          <a:xfrm>
            <a:off x="1877291" y="1032510"/>
            <a:ext cx="928254" cy="6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9326" r="8801" b="26489"/>
          <a:stretch/>
        </p:blipFill>
        <p:spPr bwMode="auto">
          <a:xfrm>
            <a:off x="6355662" y="2809426"/>
            <a:ext cx="1887793" cy="64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7947" r="10778" b="22591"/>
          <a:stretch/>
        </p:blipFill>
        <p:spPr bwMode="auto">
          <a:xfrm>
            <a:off x="6341806" y="3661771"/>
            <a:ext cx="1936954" cy="70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12317" b="23291"/>
          <a:stretch/>
        </p:blipFill>
        <p:spPr bwMode="auto">
          <a:xfrm>
            <a:off x="2133601" y="96982"/>
            <a:ext cx="4561608" cy="6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2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97" t="11732" r="7359" b="23008"/>
          <a:stretch/>
        </p:blipFill>
        <p:spPr bwMode="auto">
          <a:xfrm>
            <a:off x="990599" y="1219199"/>
            <a:ext cx="7010400" cy="15707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4" t="13730" r="9051" b="23010"/>
          <a:stretch/>
        </p:blipFill>
        <p:spPr bwMode="auto">
          <a:xfrm>
            <a:off x="990600" y="3962400"/>
            <a:ext cx="7010400" cy="13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11314" r="29930" b="26194"/>
          <a:stretch/>
        </p:blipFill>
        <p:spPr bwMode="auto">
          <a:xfrm>
            <a:off x="2202873" y="4606636"/>
            <a:ext cx="6026727" cy="80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12828" r="32351" b="22525"/>
          <a:stretch/>
        </p:blipFill>
        <p:spPr bwMode="auto">
          <a:xfrm>
            <a:off x="2202873" y="3359726"/>
            <a:ext cx="6026727" cy="83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11313" r="5271" b="21885"/>
          <a:stretch/>
        </p:blipFill>
        <p:spPr bwMode="auto">
          <a:xfrm>
            <a:off x="2202873" y="2265218"/>
            <a:ext cx="6026727" cy="85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10572" r="4221" b="23704"/>
          <a:stretch/>
        </p:blipFill>
        <p:spPr bwMode="auto">
          <a:xfrm>
            <a:off x="1905000" y="983673"/>
            <a:ext cx="6359238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2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467600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12330" b="23276"/>
          <a:stretch/>
        </p:blipFill>
        <p:spPr bwMode="auto">
          <a:xfrm>
            <a:off x="4572000" y="1039090"/>
            <a:ext cx="3706091" cy="10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5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4" t="4678" r="2052" b="9997"/>
          <a:stretch/>
        </p:blipFill>
        <p:spPr bwMode="auto">
          <a:xfrm>
            <a:off x="990600" y="1720644"/>
            <a:ext cx="7010400" cy="22417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9" r="2964" b="2511"/>
          <a:stretch/>
        </p:blipFill>
        <p:spPr bwMode="auto">
          <a:xfrm>
            <a:off x="914400" y="1676400"/>
            <a:ext cx="7315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13701" r="14247" b="24647"/>
          <a:stretch/>
        </p:blipFill>
        <p:spPr bwMode="auto">
          <a:xfrm>
            <a:off x="5112328" y="914400"/>
            <a:ext cx="311727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2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16314" r="4441" b="24764"/>
          <a:stretch/>
        </p:blipFill>
        <p:spPr bwMode="auto">
          <a:xfrm>
            <a:off x="914400" y="18288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10933" r="4614" b="24421"/>
          <a:stretch/>
        </p:blipFill>
        <p:spPr bwMode="auto">
          <a:xfrm>
            <a:off x="838200" y="914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2492" r="8547" b="23057"/>
          <a:stretch/>
        </p:blipFill>
        <p:spPr bwMode="auto">
          <a:xfrm>
            <a:off x="5043055" y="2507671"/>
            <a:ext cx="3186545" cy="84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8110" r="3325" b="15844"/>
          <a:stretch/>
        </p:blipFill>
        <p:spPr bwMode="auto">
          <a:xfrm>
            <a:off x="914400" y="3408219"/>
            <a:ext cx="7315200" cy="116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6337" r="2767" b="16712"/>
          <a:stretch/>
        </p:blipFill>
        <p:spPr bwMode="auto">
          <a:xfrm>
            <a:off x="914399" y="4765964"/>
            <a:ext cx="7315201" cy="117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Rahman</dc:creator>
  <cp:lastModifiedBy>Tech Point</cp:lastModifiedBy>
  <cp:revision>131</cp:revision>
  <dcterms:created xsi:type="dcterms:W3CDTF">2006-08-16T00:00:00Z</dcterms:created>
  <dcterms:modified xsi:type="dcterms:W3CDTF">2020-09-29T02:35:49Z</dcterms:modified>
</cp:coreProperties>
</file>