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61" r:id="rId5"/>
    <p:sldId id="283" r:id="rId6"/>
    <p:sldId id="262" r:id="rId7"/>
    <p:sldId id="280" r:id="rId8"/>
    <p:sldId id="269" r:id="rId9"/>
    <p:sldId id="278" r:id="rId10"/>
    <p:sldId id="284" r:id="rId11"/>
    <p:sldId id="273" r:id="rId12"/>
    <p:sldId id="265" r:id="rId13"/>
    <p:sldId id="277" r:id="rId14"/>
    <p:sldId id="276" r:id="rId15"/>
    <p:sldId id="287" r:id="rId16"/>
    <p:sldId id="286" r:id="rId17"/>
    <p:sldId id="267" r:id="rId18"/>
    <p:sldId id="27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3217" autoAdjust="0"/>
  </p:normalViewPr>
  <p:slideViewPr>
    <p:cSldViewPr>
      <p:cViewPr>
        <p:scale>
          <a:sx n="61" d="100"/>
          <a:sy n="61" d="100"/>
        </p:scale>
        <p:origin x="-16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A07E1-0BB3-4ED4-9F6E-0A8675143970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F6DA21-00FF-4630-8019-CB2AC778457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উদ্ভিদের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শোষণ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প্রক্রিয়া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1051218-8C86-4642-AB39-F13A7801D266}" type="parTrans" cxnId="{41CA1BEC-CB6E-41A9-A2E3-9928B72A046E}">
      <dgm:prSet/>
      <dgm:spPr/>
      <dgm:t>
        <a:bodyPr/>
        <a:lstStyle/>
        <a:p>
          <a:endParaRPr lang="en-US"/>
        </a:p>
      </dgm:t>
    </dgm:pt>
    <dgm:pt modelId="{8E4E919D-7156-4AD3-99AD-5566A28B929E}" type="sibTrans" cxnId="{41CA1BEC-CB6E-41A9-A2E3-9928B72A046E}">
      <dgm:prSet/>
      <dgm:spPr/>
      <dgm:t>
        <a:bodyPr/>
        <a:lstStyle/>
        <a:p>
          <a:endParaRPr lang="en-US"/>
        </a:p>
      </dgm:t>
    </dgm:pt>
    <dgm:pt modelId="{AFEC190B-BD0E-4351-B135-FD397EB62630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ইমবাইবিশন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4472E55-1D49-430A-8EEC-08544A3B80F7}" type="parTrans" cxnId="{29CA06AA-5496-4625-AB00-93E2CB202751}">
      <dgm:prSet/>
      <dgm:spPr/>
      <dgm:t>
        <a:bodyPr/>
        <a:lstStyle/>
        <a:p>
          <a:endParaRPr lang="en-US"/>
        </a:p>
      </dgm:t>
    </dgm:pt>
    <dgm:pt modelId="{980E7A0E-D9A7-42F1-9F80-B2E7C5F5C7BB}" type="sibTrans" cxnId="{29CA06AA-5496-4625-AB00-93E2CB202751}">
      <dgm:prSet/>
      <dgm:spPr/>
      <dgm:t>
        <a:bodyPr/>
        <a:lstStyle/>
        <a:p>
          <a:endParaRPr lang="en-US"/>
        </a:p>
      </dgm:t>
    </dgm:pt>
    <dgm:pt modelId="{0D56079B-A9CE-4BBB-A536-D27545D5ECE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ব্যাপন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078040A-4EE9-4FB8-8B0B-68C086D43691}" type="parTrans" cxnId="{96F9B17D-A431-4644-9F9E-3252A0175700}">
      <dgm:prSet/>
      <dgm:spPr/>
      <dgm:t>
        <a:bodyPr/>
        <a:lstStyle/>
        <a:p>
          <a:endParaRPr lang="en-US"/>
        </a:p>
      </dgm:t>
    </dgm:pt>
    <dgm:pt modelId="{17417666-6530-4BB4-939F-78712C656B72}" type="sibTrans" cxnId="{96F9B17D-A431-4644-9F9E-3252A0175700}">
      <dgm:prSet/>
      <dgm:spPr/>
      <dgm:t>
        <a:bodyPr/>
        <a:lstStyle/>
        <a:p>
          <a:endParaRPr lang="en-US"/>
        </a:p>
      </dgm:t>
    </dgm:pt>
    <dgm:pt modelId="{4ADD3D33-B0E2-48C0-AE1B-F4F23B7BBB33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অভিস্রবণ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7523891-A181-4C3E-B41B-39F3BDDDA4E9}" type="parTrans" cxnId="{E9B9B9E1-A2AA-41FC-95EB-9E044F37BD08}">
      <dgm:prSet/>
      <dgm:spPr/>
      <dgm:t>
        <a:bodyPr/>
        <a:lstStyle/>
        <a:p>
          <a:endParaRPr lang="en-US"/>
        </a:p>
      </dgm:t>
    </dgm:pt>
    <dgm:pt modelId="{4C5B49A4-6190-4097-868B-F22C9B4FF21D}" type="sibTrans" cxnId="{E9B9B9E1-A2AA-41FC-95EB-9E044F37BD08}">
      <dgm:prSet/>
      <dgm:spPr/>
      <dgm:t>
        <a:bodyPr/>
        <a:lstStyle/>
        <a:p>
          <a:endParaRPr lang="en-US"/>
        </a:p>
      </dgm:t>
    </dgm:pt>
    <dgm:pt modelId="{47FCE978-FB8C-4850-B00F-D622CC52CAA5}" type="pres">
      <dgm:prSet presAssocID="{E13A07E1-0BB3-4ED4-9F6E-0A86751439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99057C-8966-4575-8C1B-8A64A3436A10}" type="pres">
      <dgm:prSet presAssocID="{E6F6DA21-00FF-4630-8019-CB2AC778457D}" presName="hierRoot1" presStyleCnt="0">
        <dgm:presLayoutVars>
          <dgm:hierBranch val="init"/>
        </dgm:presLayoutVars>
      </dgm:prSet>
      <dgm:spPr/>
    </dgm:pt>
    <dgm:pt modelId="{B2CBF001-3EBC-48C9-921B-8A808709A33D}" type="pres">
      <dgm:prSet presAssocID="{E6F6DA21-00FF-4630-8019-CB2AC778457D}" presName="rootComposite1" presStyleCnt="0"/>
      <dgm:spPr/>
    </dgm:pt>
    <dgm:pt modelId="{5E1BEC64-3CA4-4088-A800-92A38F0271B4}" type="pres">
      <dgm:prSet presAssocID="{E6F6DA21-00FF-4630-8019-CB2AC778457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FDC85C-3D4B-4199-93B4-A25C584592EA}" type="pres">
      <dgm:prSet presAssocID="{E6F6DA21-00FF-4630-8019-CB2AC77845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94EFA0-C475-4844-AC9C-944C8373A4A2}" type="pres">
      <dgm:prSet presAssocID="{E6F6DA21-00FF-4630-8019-CB2AC778457D}" presName="hierChild2" presStyleCnt="0"/>
      <dgm:spPr/>
    </dgm:pt>
    <dgm:pt modelId="{A26D55C3-3056-4E5D-81EE-CC3F540A7DAB}" type="pres">
      <dgm:prSet presAssocID="{B4472E55-1D49-430A-8EEC-08544A3B80F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2213533-1DDF-4AE8-95EB-D04EACAF427D}" type="pres">
      <dgm:prSet presAssocID="{AFEC190B-BD0E-4351-B135-FD397EB62630}" presName="hierRoot2" presStyleCnt="0">
        <dgm:presLayoutVars>
          <dgm:hierBranch val="init"/>
        </dgm:presLayoutVars>
      </dgm:prSet>
      <dgm:spPr/>
    </dgm:pt>
    <dgm:pt modelId="{5E333FD9-7A45-4128-9630-716AE62790D2}" type="pres">
      <dgm:prSet presAssocID="{AFEC190B-BD0E-4351-B135-FD397EB62630}" presName="rootComposite" presStyleCnt="0"/>
      <dgm:spPr/>
    </dgm:pt>
    <dgm:pt modelId="{E68B4B4A-1DA8-487C-9899-3534567D12F3}" type="pres">
      <dgm:prSet presAssocID="{AFEC190B-BD0E-4351-B135-FD397EB6263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CDDB5-D1E1-4C44-82AE-1588D80BC103}" type="pres">
      <dgm:prSet presAssocID="{AFEC190B-BD0E-4351-B135-FD397EB62630}" presName="rootConnector" presStyleLbl="node2" presStyleIdx="0" presStyleCnt="3"/>
      <dgm:spPr/>
      <dgm:t>
        <a:bodyPr/>
        <a:lstStyle/>
        <a:p>
          <a:endParaRPr lang="en-US"/>
        </a:p>
      </dgm:t>
    </dgm:pt>
    <dgm:pt modelId="{0C556FA9-0DC9-4960-A1A0-3278239F7C16}" type="pres">
      <dgm:prSet presAssocID="{AFEC190B-BD0E-4351-B135-FD397EB62630}" presName="hierChild4" presStyleCnt="0"/>
      <dgm:spPr/>
    </dgm:pt>
    <dgm:pt modelId="{D472489D-D898-49D6-A26F-1FB54E1B8D39}" type="pres">
      <dgm:prSet presAssocID="{AFEC190B-BD0E-4351-B135-FD397EB62630}" presName="hierChild5" presStyleCnt="0"/>
      <dgm:spPr/>
    </dgm:pt>
    <dgm:pt modelId="{6AFECFB5-F984-4916-A495-7FF3ADA44DD5}" type="pres">
      <dgm:prSet presAssocID="{3078040A-4EE9-4FB8-8B0B-68C086D4369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4EBD4D0-29FA-46B1-B9C9-A6A7EDBBC794}" type="pres">
      <dgm:prSet presAssocID="{0D56079B-A9CE-4BBB-A536-D27545D5ECE7}" presName="hierRoot2" presStyleCnt="0">
        <dgm:presLayoutVars>
          <dgm:hierBranch val="init"/>
        </dgm:presLayoutVars>
      </dgm:prSet>
      <dgm:spPr/>
    </dgm:pt>
    <dgm:pt modelId="{4836878C-B52B-42EB-89D7-1847E33E4F13}" type="pres">
      <dgm:prSet presAssocID="{0D56079B-A9CE-4BBB-A536-D27545D5ECE7}" presName="rootComposite" presStyleCnt="0"/>
      <dgm:spPr/>
    </dgm:pt>
    <dgm:pt modelId="{973872B9-C979-4E0A-A77E-FFAF358E6776}" type="pres">
      <dgm:prSet presAssocID="{0D56079B-A9CE-4BBB-A536-D27545D5ECE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18652-45E4-4B05-9730-9B689FEC60B9}" type="pres">
      <dgm:prSet presAssocID="{0D56079B-A9CE-4BBB-A536-D27545D5ECE7}" presName="rootConnector" presStyleLbl="node2" presStyleIdx="1" presStyleCnt="3"/>
      <dgm:spPr/>
      <dgm:t>
        <a:bodyPr/>
        <a:lstStyle/>
        <a:p>
          <a:endParaRPr lang="en-US"/>
        </a:p>
      </dgm:t>
    </dgm:pt>
    <dgm:pt modelId="{C9A45550-1286-4A58-9B11-816DDB627F95}" type="pres">
      <dgm:prSet presAssocID="{0D56079B-A9CE-4BBB-A536-D27545D5ECE7}" presName="hierChild4" presStyleCnt="0"/>
      <dgm:spPr/>
    </dgm:pt>
    <dgm:pt modelId="{35CAEAB4-293E-47BA-A9C2-6AC3C1BB2913}" type="pres">
      <dgm:prSet presAssocID="{0D56079B-A9CE-4BBB-A536-D27545D5ECE7}" presName="hierChild5" presStyleCnt="0"/>
      <dgm:spPr/>
    </dgm:pt>
    <dgm:pt modelId="{B3217F78-7F85-4C27-AF3C-8F561A13D386}" type="pres">
      <dgm:prSet presAssocID="{C7523891-A181-4C3E-B41B-39F3BDDDA4E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0483D49-A623-4309-8030-2D6B54D326F2}" type="pres">
      <dgm:prSet presAssocID="{4ADD3D33-B0E2-48C0-AE1B-F4F23B7BBB33}" presName="hierRoot2" presStyleCnt="0">
        <dgm:presLayoutVars>
          <dgm:hierBranch val="init"/>
        </dgm:presLayoutVars>
      </dgm:prSet>
      <dgm:spPr/>
    </dgm:pt>
    <dgm:pt modelId="{0FF1D584-F11E-4FA8-8863-C788F0624857}" type="pres">
      <dgm:prSet presAssocID="{4ADD3D33-B0E2-48C0-AE1B-F4F23B7BBB33}" presName="rootComposite" presStyleCnt="0"/>
      <dgm:spPr/>
    </dgm:pt>
    <dgm:pt modelId="{33B257CD-BECB-4353-BF3F-18037E419DD8}" type="pres">
      <dgm:prSet presAssocID="{4ADD3D33-B0E2-48C0-AE1B-F4F23B7BBB3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AFC3E-580D-475C-90D3-D070779C1CFE}" type="pres">
      <dgm:prSet presAssocID="{4ADD3D33-B0E2-48C0-AE1B-F4F23B7BBB33}" presName="rootConnector" presStyleLbl="node2" presStyleIdx="2" presStyleCnt="3"/>
      <dgm:spPr/>
      <dgm:t>
        <a:bodyPr/>
        <a:lstStyle/>
        <a:p>
          <a:endParaRPr lang="en-US"/>
        </a:p>
      </dgm:t>
    </dgm:pt>
    <dgm:pt modelId="{1D7DE8B1-90F5-4BBA-9463-CEDEF4295F10}" type="pres">
      <dgm:prSet presAssocID="{4ADD3D33-B0E2-48C0-AE1B-F4F23B7BBB33}" presName="hierChild4" presStyleCnt="0"/>
      <dgm:spPr/>
    </dgm:pt>
    <dgm:pt modelId="{6851808F-E880-4054-8C0D-A66B822B2838}" type="pres">
      <dgm:prSet presAssocID="{4ADD3D33-B0E2-48C0-AE1B-F4F23B7BBB33}" presName="hierChild5" presStyleCnt="0"/>
      <dgm:spPr/>
    </dgm:pt>
    <dgm:pt modelId="{1CCD88CD-2BD2-4D0E-BC0C-65A4F5DDB7BF}" type="pres">
      <dgm:prSet presAssocID="{E6F6DA21-00FF-4630-8019-CB2AC778457D}" presName="hierChild3" presStyleCnt="0"/>
      <dgm:spPr/>
    </dgm:pt>
  </dgm:ptLst>
  <dgm:cxnLst>
    <dgm:cxn modelId="{FD1BEBC3-9029-4472-A84D-B6DC8CF6EAFB}" type="presOf" srcId="{E6F6DA21-00FF-4630-8019-CB2AC778457D}" destId="{5E1BEC64-3CA4-4088-A800-92A38F0271B4}" srcOrd="0" destOrd="0" presId="urn:microsoft.com/office/officeart/2005/8/layout/orgChart1"/>
    <dgm:cxn modelId="{C2519CA7-4D06-47A2-9728-DC415CE9C93D}" type="presOf" srcId="{3078040A-4EE9-4FB8-8B0B-68C086D43691}" destId="{6AFECFB5-F984-4916-A495-7FF3ADA44DD5}" srcOrd="0" destOrd="0" presId="urn:microsoft.com/office/officeart/2005/8/layout/orgChart1"/>
    <dgm:cxn modelId="{D8474D8B-C8B4-4A55-B955-EC125CB200BD}" type="presOf" srcId="{E6F6DA21-00FF-4630-8019-CB2AC778457D}" destId="{28FDC85C-3D4B-4199-93B4-A25C584592EA}" srcOrd="1" destOrd="0" presId="urn:microsoft.com/office/officeart/2005/8/layout/orgChart1"/>
    <dgm:cxn modelId="{0A3BC44A-135F-44BF-A773-9D0900E8B150}" type="presOf" srcId="{AFEC190B-BD0E-4351-B135-FD397EB62630}" destId="{E68B4B4A-1DA8-487C-9899-3534567D12F3}" srcOrd="0" destOrd="0" presId="urn:microsoft.com/office/officeart/2005/8/layout/orgChart1"/>
    <dgm:cxn modelId="{FE284784-EA5F-40DA-9C42-AC82103D6B53}" type="presOf" srcId="{0D56079B-A9CE-4BBB-A536-D27545D5ECE7}" destId="{973872B9-C979-4E0A-A77E-FFAF358E6776}" srcOrd="0" destOrd="0" presId="urn:microsoft.com/office/officeart/2005/8/layout/orgChart1"/>
    <dgm:cxn modelId="{34B047FD-007D-4F6D-9181-982DBFA7089B}" type="presOf" srcId="{AFEC190B-BD0E-4351-B135-FD397EB62630}" destId="{A1ACDDB5-D1E1-4C44-82AE-1588D80BC103}" srcOrd="1" destOrd="0" presId="urn:microsoft.com/office/officeart/2005/8/layout/orgChart1"/>
    <dgm:cxn modelId="{88037E5E-6A37-40F3-ABC7-D3611E640F13}" type="presOf" srcId="{E13A07E1-0BB3-4ED4-9F6E-0A8675143970}" destId="{47FCE978-FB8C-4850-B00F-D622CC52CAA5}" srcOrd="0" destOrd="0" presId="urn:microsoft.com/office/officeart/2005/8/layout/orgChart1"/>
    <dgm:cxn modelId="{E9B9B9E1-A2AA-41FC-95EB-9E044F37BD08}" srcId="{E6F6DA21-00FF-4630-8019-CB2AC778457D}" destId="{4ADD3D33-B0E2-48C0-AE1B-F4F23B7BBB33}" srcOrd="2" destOrd="0" parTransId="{C7523891-A181-4C3E-B41B-39F3BDDDA4E9}" sibTransId="{4C5B49A4-6190-4097-868B-F22C9B4FF21D}"/>
    <dgm:cxn modelId="{C682183D-114E-4470-8826-F52188F9F4D9}" type="presOf" srcId="{4ADD3D33-B0E2-48C0-AE1B-F4F23B7BBB33}" destId="{33B257CD-BECB-4353-BF3F-18037E419DD8}" srcOrd="0" destOrd="0" presId="urn:microsoft.com/office/officeart/2005/8/layout/orgChart1"/>
    <dgm:cxn modelId="{D16C3D38-9DE3-4119-BD45-3B2E90FC2791}" type="presOf" srcId="{0D56079B-A9CE-4BBB-A536-D27545D5ECE7}" destId="{D8B18652-45E4-4B05-9730-9B689FEC60B9}" srcOrd="1" destOrd="0" presId="urn:microsoft.com/office/officeart/2005/8/layout/orgChart1"/>
    <dgm:cxn modelId="{4134E1E6-1481-4354-8048-0E8096CAE721}" type="presOf" srcId="{B4472E55-1D49-430A-8EEC-08544A3B80F7}" destId="{A26D55C3-3056-4E5D-81EE-CC3F540A7DAB}" srcOrd="0" destOrd="0" presId="urn:microsoft.com/office/officeart/2005/8/layout/orgChart1"/>
    <dgm:cxn modelId="{1C7FCE1E-F205-4F3E-B51D-4F7A622973E2}" type="presOf" srcId="{C7523891-A181-4C3E-B41B-39F3BDDDA4E9}" destId="{B3217F78-7F85-4C27-AF3C-8F561A13D386}" srcOrd="0" destOrd="0" presId="urn:microsoft.com/office/officeart/2005/8/layout/orgChart1"/>
    <dgm:cxn modelId="{96BDF8C9-4535-4BF1-B813-1D52466D01E1}" type="presOf" srcId="{4ADD3D33-B0E2-48C0-AE1B-F4F23B7BBB33}" destId="{662AFC3E-580D-475C-90D3-D070779C1CFE}" srcOrd="1" destOrd="0" presId="urn:microsoft.com/office/officeart/2005/8/layout/orgChart1"/>
    <dgm:cxn modelId="{29CA06AA-5496-4625-AB00-93E2CB202751}" srcId="{E6F6DA21-00FF-4630-8019-CB2AC778457D}" destId="{AFEC190B-BD0E-4351-B135-FD397EB62630}" srcOrd="0" destOrd="0" parTransId="{B4472E55-1D49-430A-8EEC-08544A3B80F7}" sibTransId="{980E7A0E-D9A7-42F1-9F80-B2E7C5F5C7BB}"/>
    <dgm:cxn modelId="{41CA1BEC-CB6E-41A9-A2E3-9928B72A046E}" srcId="{E13A07E1-0BB3-4ED4-9F6E-0A8675143970}" destId="{E6F6DA21-00FF-4630-8019-CB2AC778457D}" srcOrd="0" destOrd="0" parTransId="{F1051218-8C86-4642-AB39-F13A7801D266}" sibTransId="{8E4E919D-7156-4AD3-99AD-5566A28B929E}"/>
    <dgm:cxn modelId="{96F9B17D-A431-4644-9F9E-3252A0175700}" srcId="{E6F6DA21-00FF-4630-8019-CB2AC778457D}" destId="{0D56079B-A9CE-4BBB-A536-D27545D5ECE7}" srcOrd="1" destOrd="0" parTransId="{3078040A-4EE9-4FB8-8B0B-68C086D43691}" sibTransId="{17417666-6530-4BB4-939F-78712C656B72}"/>
    <dgm:cxn modelId="{08B2F48F-E0C2-4CEF-BA88-34A3919FEA72}" type="presParOf" srcId="{47FCE978-FB8C-4850-B00F-D622CC52CAA5}" destId="{7099057C-8966-4575-8C1B-8A64A3436A10}" srcOrd="0" destOrd="0" presId="urn:microsoft.com/office/officeart/2005/8/layout/orgChart1"/>
    <dgm:cxn modelId="{A02D8D27-DE6B-4FD7-9D54-AABB12AF4DE3}" type="presParOf" srcId="{7099057C-8966-4575-8C1B-8A64A3436A10}" destId="{B2CBF001-3EBC-48C9-921B-8A808709A33D}" srcOrd="0" destOrd="0" presId="urn:microsoft.com/office/officeart/2005/8/layout/orgChart1"/>
    <dgm:cxn modelId="{4A1357D3-83A0-4EA7-8829-2923C28C5691}" type="presParOf" srcId="{B2CBF001-3EBC-48C9-921B-8A808709A33D}" destId="{5E1BEC64-3CA4-4088-A800-92A38F0271B4}" srcOrd="0" destOrd="0" presId="urn:microsoft.com/office/officeart/2005/8/layout/orgChart1"/>
    <dgm:cxn modelId="{726D42EF-0298-4068-8332-1A9A544DFB41}" type="presParOf" srcId="{B2CBF001-3EBC-48C9-921B-8A808709A33D}" destId="{28FDC85C-3D4B-4199-93B4-A25C584592EA}" srcOrd="1" destOrd="0" presId="urn:microsoft.com/office/officeart/2005/8/layout/orgChart1"/>
    <dgm:cxn modelId="{487BC161-FCC9-43A7-818C-F6A3731D8B87}" type="presParOf" srcId="{7099057C-8966-4575-8C1B-8A64A3436A10}" destId="{2A94EFA0-C475-4844-AC9C-944C8373A4A2}" srcOrd="1" destOrd="0" presId="urn:microsoft.com/office/officeart/2005/8/layout/orgChart1"/>
    <dgm:cxn modelId="{D2A079AC-353F-41E6-82AB-23545E023076}" type="presParOf" srcId="{2A94EFA0-C475-4844-AC9C-944C8373A4A2}" destId="{A26D55C3-3056-4E5D-81EE-CC3F540A7DAB}" srcOrd="0" destOrd="0" presId="urn:microsoft.com/office/officeart/2005/8/layout/orgChart1"/>
    <dgm:cxn modelId="{2276FEB6-9C8C-4407-976C-F33F6719CEA7}" type="presParOf" srcId="{2A94EFA0-C475-4844-AC9C-944C8373A4A2}" destId="{92213533-1DDF-4AE8-95EB-D04EACAF427D}" srcOrd="1" destOrd="0" presId="urn:microsoft.com/office/officeart/2005/8/layout/orgChart1"/>
    <dgm:cxn modelId="{F94A7C05-D32F-4F31-90E7-14F2DEA2CBB7}" type="presParOf" srcId="{92213533-1DDF-4AE8-95EB-D04EACAF427D}" destId="{5E333FD9-7A45-4128-9630-716AE62790D2}" srcOrd="0" destOrd="0" presId="urn:microsoft.com/office/officeart/2005/8/layout/orgChart1"/>
    <dgm:cxn modelId="{4FDD4300-D9D8-42E2-985F-32E40C349813}" type="presParOf" srcId="{5E333FD9-7A45-4128-9630-716AE62790D2}" destId="{E68B4B4A-1DA8-487C-9899-3534567D12F3}" srcOrd="0" destOrd="0" presId="urn:microsoft.com/office/officeart/2005/8/layout/orgChart1"/>
    <dgm:cxn modelId="{10C7AC45-93D6-47DA-AFBE-D72A3D4BAC93}" type="presParOf" srcId="{5E333FD9-7A45-4128-9630-716AE62790D2}" destId="{A1ACDDB5-D1E1-4C44-82AE-1588D80BC103}" srcOrd="1" destOrd="0" presId="urn:microsoft.com/office/officeart/2005/8/layout/orgChart1"/>
    <dgm:cxn modelId="{559B7DB1-C31C-4471-A3DA-AAAA30681427}" type="presParOf" srcId="{92213533-1DDF-4AE8-95EB-D04EACAF427D}" destId="{0C556FA9-0DC9-4960-A1A0-3278239F7C16}" srcOrd="1" destOrd="0" presId="urn:microsoft.com/office/officeart/2005/8/layout/orgChart1"/>
    <dgm:cxn modelId="{3D0D8598-E71F-4476-8C36-2918C3F376EB}" type="presParOf" srcId="{92213533-1DDF-4AE8-95EB-D04EACAF427D}" destId="{D472489D-D898-49D6-A26F-1FB54E1B8D39}" srcOrd="2" destOrd="0" presId="urn:microsoft.com/office/officeart/2005/8/layout/orgChart1"/>
    <dgm:cxn modelId="{355B9E06-FBE8-4ED7-AE22-411ACFA3B996}" type="presParOf" srcId="{2A94EFA0-C475-4844-AC9C-944C8373A4A2}" destId="{6AFECFB5-F984-4916-A495-7FF3ADA44DD5}" srcOrd="2" destOrd="0" presId="urn:microsoft.com/office/officeart/2005/8/layout/orgChart1"/>
    <dgm:cxn modelId="{95D3AB34-E3C8-40B2-8744-99A8CDFF4ED6}" type="presParOf" srcId="{2A94EFA0-C475-4844-AC9C-944C8373A4A2}" destId="{E4EBD4D0-29FA-46B1-B9C9-A6A7EDBBC794}" srcOrd="3" destOrd="0" presId="urn:microsoft.com/office/officeart/2005/8/layout/orgChart1"/>
    <dgm:cxn modelId="{12044877-79DE-4854-B5B6-EBDEB320E123}" type="presParOf" srcId="{E4EBD4D0-29FA-46B1-B9C9-A6A7EDBBC794}" destId="{4836878C-B52B-42EB-89D7-1847E33E4F13}" srcOrd="0" destOrd="0" presId="urn:microsoft.com/office/officeart/2005/8/layout/orgChart1"/>
    <dgm:cxn modelId="{E72F0C74-EC92-4B9B-8E84-3D3D3A34456D}" type="presParOf" srcId="{4836878C-B52B-42EB-89D7-1847E33E4F13}" destId="{973872B9-C979-4E0A-A77E-FFAF358E6776}" srcOrd="0" destOrd="0" presId="urn:microsoft.com/office/officeart/2005/8/layout/orgChart1"/>
    <dgm:cxn modelId="{CD23B707-4212-4FDF-B1BD-F7FE950BAA79}" type="presParOf" srcId="{4836878C-B52B-42EB-89D7-1847E33E4F13}" destId="{D8B18652-45E4-4B05-9730-9B689FEC60B9}" srcOrd="1" destOrd="0" presId="urn:microsoft.com/office/officeart/2005/8/layout/orgChart1"/>
    <dgm:cxn modelId="{544B016B-C846-4B31-801E-8B21F2470E10}" type="presParOf" srcId="{E4EBD4D0-29FA-46B1-B9C9-A6A7EDBBC794}" destId="{C9A45550-1286-4A58-9B11-816DDB627F95}" srcOrd="1" destOrd="0" presId="urn:microsoft.com/office/officeart/2005/8/layout/orgChart1"/>
    <dgm:cxn modelId="{888044C2-3090-4158-ADD5-33D297E92BC3}" type="presParOf" srcId="{E4EBD4D0-29FA-46B1-B9C9-A6A7EDBBC794}" destId="{35CAEAB4-293E-47BA-A9C2-6AC3C1BB2913}" srcOrd="2" destOrd="0" presId="urn:microsoft.com/office/officeart/2005/8/layout/orgChart1"/>
    <dgm:cxn modelId="{F8BFE2F6-DFC6-464C-971B-CF1DCF80FE62}" type="presParOf" srcId="{2A94EFA0-C475-4844-AC9C-944C8373A4A2}" destId="{B3217F78-7F85-4C27-AF3C-8F561A13D386}" srcOrd="4" destOrd="0" presId="urn:microsoft.com/office/officeart/2005/8/layout/orgChart1"/>
    <dgm:cxn modelId="{84303728-5748-47B5-9317-2F5F565D6C9B}" type="presParOf" srcId="{2A94EFA0-C475-4844-AC9C-944C8373A4A2}" destId="{50483D49-A623-4309-8030-2D6B54D326F2}" srcOrd="5" destOrd="0" presId="urn:microsoft.com/office/officeart/2005/8/layout/orgChart1"/>
    <dgm:cxn modelId="{00B974CC-71A0-4D7C-BC08-238662C76D65}" type="presParOf" srcId="{50483D49-A623-4309-8030-2D6B54D326F2}" destId="{0FF1D584-F11E-4FA8-8863-C788F0624857}" srcOrd="0" destOrd="0" presId="urn:microsoft.com/office/officeart/2005/8/layout/orgChart1"/>
    <dgm:cxn modelId="{A50DB4B1-8CC6-4EE2-A303-E034023C376A}" type="presParOf" srcId="{0FF1D584-F11E-4FA8-8863-C788F0624857}" destId="{33B257CD-BECB-4353-BF3F-18037E419DD8}" srcOrd="0" destOrd="0" presId="urn:microsoft.com/office/officeart/2005/8/layout/orgChart1"/>
    <dgm:cxn modelId="{E9074DE3-B555-4A8C-AB5B-54FDDF7F6713}" type="presParOf" srcId="{0FF1D584-F11E-4FA8-8863-C788F0624857}" destId="{662AFC3E-580D-475C-90D3-D070779C1CFE}" srcOrd="1" destOrd="0" presId="urn:microsoft.com/office/officeart/2005/8/layout/orgChart1"/>
    <dgm:cxn modelId="{EDF1D53D-1922-4551-B628-DD72B9DDA75F}" type="presParOf" srcId="{50483D49-A623-4309-8030-2D6B54D326F2}" destId="{1D7DE8B1-90F5-4BBA-9463-CEDEF4295F10}" srcOrd="1" destOrd="0" presId="urn:microsoft.com/office/officeart/2005/8/layout/orgChart1"/>
    <dgm:cxn modelId="{9C596742-8A8B-472C-BE4B-7F2AFFD8B9F3}" type="presParOf" srcId="{50483D49-A623-4309-8030-2D6B54D326F2}" destId="{6851808F-E880-4054-8C0D-A66B822B2838}" srcOrd="2" destOrd="0" presId="urn:microsoft.com/office/officeart/2005/8/layout/orgChart1"/>
    <dgm:cxn modelId="{340D670C-40E0-4DA0-AC4B-10461E6C7036}" type="presParOf" srcId="{7099057C-8966-4575-8C1B-8A64A3436A10}" destId="{1CCD88CD-2BD2-4D0E-BC0C-65A4F5DDB7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7F78-7F85-4C27-AF3C-8F561A13D386}">
      <dsp:nvSpPr>
        <dsp:cNvPr id="0" name=""/>
        <dsp:cNvSpPr/>
      </dsp:nvSpPr>
      <dsp:spPr>
        <a:xfrm>
          <a:off x="3695700" y="2148001"/>
          <a:ext cx="2614734" cy="4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98"/>
              </a:lnTo>
              <a:lnTo>
                <a:pt x="2614734" y="226898"/>
              </a:lnTo>
              <a:lnTo>
                <a:pt x="2614734" y="453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ECFB5-F984-4916-A495-7FF3ADA44DD5}">
      <dsp:nvSpPr>
        <dsp:cNvPr id="0" name=""/>
        <dsp:cNvSpPr/>
      </dsp:nvSpPr>
      <dsp:spPr>
        <a:xfrm>
          <a:off x="3649980" y="2148001"/>
          <a:ext cx="91440" cy="453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55C3-3056-4E5D-81EE-CC3F540A7DAB}">
      <dsp:nvSpPr>
        <dsp:cNvPr id="0" name=""/>
        <dsp:cNvSpPr/>
      </dsp:nvSpPr>
      <dsp:spPr>
        <a:xfrm>
          <a:off x="1080965" y="2148001"/>
          <a:ext cx="2614734" cy="453796"/>
        </a:xfrm>
        <a:custGeom>
          <a:avLst/>
          <a:gdLst/>
          <a:ahLst/>
          <a:cxnLst/>
          <a:rect l="0" t="0" r="0" b="0"/>
          <a:pathLst>
            <a:path>
              <a:moveTo>
                <a:pt x="2614734" y="0"/>
              </a:moveTo>
              <a:lnTo>
                <a:pt x="2614734" y="226898"/>
              </a:lnTo>
              <a:lnTo>
                <a:pt x="0" y="226898"/>
              </a:lnTo>
              <a:lnTo>
                <a:pt x="0" y="453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BEC64-3CA4-4088-A800-92A38F0271B4}">
      <dsp:nvSpPr>
        <dsp:cNvPr id="0" name=""/>
        <dsp:cNvSpPr/>
      </dsp:nvSpPr>
      <dsp:spPr>
        <a:xfrm>
          <a:off x="2615231" y="1067532"/>
          <a:ext cx="2160937" cy="108046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উদ্ভিদের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শোষণ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প্রক্রিয়া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615231" y="1067532"/>
        <a:ext cx="2160937" cy="1080468"/>
      </dsp:txXfrm>
    </dsp:sp>
    <dsp:sp modelId="{E68B4B4A-1DA8-487C-9899-3534567D12F3}">
      <dsp:nvSpPr>
        <dsp:cNvPr id="0" name=""/>
        <dsp:cNvSpPr/>
      </dsp:nvSpPr>
      <dsp:spPr>
        <a:xfrm>
          <a:off x="496" y="2601798"/>
          <a:ext cx="2160937" cy="108046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ইমবাইবিশন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96" y="2601798"/>
        <a:ext cx="2160937" cy="1080468"/>
      </dsp:txXfrm>
    </dsp:sp>
    <dsp:sp modelId="{973872B9-C979-4E0A-A77E-FFAF358E6776}">
      <dsp:nvSpPr>
        <dsp:cNvPr id="0" name=""/>
        <dsp:cNvSpPr/>
      </dsp:nvSpPr>
      <dsp:spPr>
        <a:xfrm>
          <a:off x="2615231" y="2601798"/>
          <a:ext cx="2160937" cy="108046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ব্যাপন</a:t>
          </a:r>
          <a:endParaRPr lang="en-US" sz="3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615231" y="2601798"/>
        <a:ext cx="2160937" cy="1080468"/>
      </dsp:txXfrm>
    </dsp:sp>
    <dsp:sp modelId="{33B257CD-BECB-4353-BF3F-18037E419DD8}">
      <dsp:nvSpPr>
        <dsp:cNvPr id="0" name=""/>
        <dsp:cNvSpPr/>
      </dsp:nvSpPr>
      <dsp:spPr>
        <a:xfrm>
          <a:off x="5229965" y="2601798"/>
          <a:ext cx="2160937" cy="10804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অভিস্রবণ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29965" y="2601798"/>
        <a:ext cx="2160937" cy="108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stSnd>
        <p:snd r:embed="rId13" name="pu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pu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838200"/>
            <a:ext cx="4343401" cy="12954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2286000"/>
            <a:ext cx="6996545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1507375"/>
      </p:ext>
    </p:extLst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00200"/>
            <a:ext cx="8382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 পানির প্রয়োজনীয় দিক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প্রোটোপ্লাজম সজীব রাখতে পানির প্রয়োজন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সালোকসংশ্লেষণ প্রক্রিয়ায় খাদ্য তৈরীতে পানির প্রয়োজন।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বিপাকীয় বিক্রিয়ায় পানির প্রয়োজন।</a:t>
            </a:r>
          </a:p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কোষ বৃদ্ধিতে ও চলনে পানির প্রয়োজন।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71600"/>
            <a:ext cx="74676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অভিস্রবন এর মাধ্যমে উদ্ভিদের পানি শোষণ প্রক্রিয়াঃ 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সাধারণভাবে উদ্ভিদ মাটির কৈশিক পানি তার মূলরোম এর মাধ্যমে শোষ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করে। প্রস্বেদনের ফলে পাতার কোষে ব্যাপন চাপ ঘাটতির সৃষ্টি হয় এর ফলে কোষে চোষক শক্তির সৃষ্টি হয় ।এই চোষক শক্তির টানে মাটির পানি মূলরোমে অভিস্রবন প্রক্রিয়ায় ঢুকে পড়ে । এরপর পানি মুলত্বক হয়ে এন্ডোডার্মিস হয়ে জাইলেম এ পৌছায় এবং জাইলেম কলার মাধ্যমে উদ্ভিদের উপরের দিকে এবং শাখা প্রশাখায় ও পাতায় পৌছায়। </a:t>
            </a:r>
            <a:endParaRPr lang="en-US" sz="3200" dirty="0"/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472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81000" y="2743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3886200" cy="3810000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6019800" y="838200"/>
            <a:ext cx="1676400" cy="1676400"/>
            <a:chOff x="5943600" y="-304800"/>
            <a:chExt cx="3048000" cy="2819400"/>
          </a:xfrm>
        </p:grpSpPr>
        <p:sp>
          <p:nvSpPr>
            <p:cNvPr id="7" name="Sun 6"/>
            <p:cNvSpPr/>
            <p:nvPr/>
          </p:nvSpPr>
          <p:spPr>
            <a:xfrm>
              <a:off x="5943600" y="-304800"/>
              <a:ext cx="3048000" cy="28194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705600" y="381000"/>
              <a:ext cx="1524000" cy="1447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781800" y="457200"/>
              <a:ext cx="1371600" cy="1295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0" y="533400"/>
              <a:ext cx="1219200" cy="1143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465438" y="1497828"/>
            <a:ext cx="2414893" cy="1830792"/>
            <a:chOff x="4465438" y="1497828"/>
            <a:chExt cx="2414893" cy="1830792"/>
          </a:xfrm>
        </p:grpSpPr>
        <p:grpSp>
          <p:nvGrpSpPr>
            <p:cNvPr id="9" name="Group 44"/>
            <p:cNvGrpSpPr/>
            <p:nvPr/>
          </p:nvGrpSpPr>
          <p:grpSpPr>
            <a:xfrm rot="299223">
              <a:off x="5682902" y="1497828"/>
              <a:ext cx="1197429" cy="1066799"/>
              <a:chOff x="4343400" y="1066800"/>
              <a:chExt cx="3254829" cy="247850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0800000" flipV="1">
                <a:off x="6400800" y="12954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0800000" flipV="1">
                <a:off x="6324600" y="10668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0800000" flipV="1">
                <a:off x="6618514" y="1395663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6781800" y="16002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10800000" flipV="1">
                <a:off x="4495800" y="27432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10800000" flipV="1">
                <a:off x="4343400" y="25146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 flipV="1">
                <a:off x="4648200" y="28956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0800000" flipV="1">
                <a:off x="4800600" y="29718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V="1">
                <a:off x="5334000" y="17526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0800000" flipV="1">
                <a:off x="5519057" y="1993232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0800000" flipV="1">
                <a:off x="5791200" y="23622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0800000" flipV="1">
                <a:off x="5736771" y="2169695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45"/>
            <p:cNvGrpSpPr/>
            <p:nvPr/>
          </p:nvGrpSpPr>
          <p:grpSpPr>
            <a:xfrm rot="311708">
              <a:off x="4465438" y="2261821"/>
              <a:ext cx="1197429" cy="1066799"/>
              <a:chOff x="4343400" y="1066800"/>
              <a:chExt cx="3254829" cy="247850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rot="10800000" flipV="1">
                <a:off x="6400800" y="12954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0800000" flipV="1">
                <a:off x="6324600" y="10668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 flipV="1">
                <a:off x="6618514" y="1395663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0800000" flipV="1">
                <a:off x="6781800" y="16002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0800000" flipV="1">
                <a:off x="4495800" y="27432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0800000" flipV="1">
                <a:off x="4343400" y="25146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0800000" flipV="1">
                <a:off x="4648200" y="28956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0800000" flipV="1">
                <a:off x="4800600" y="29718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0800000" flipV="1">
                <a:off x="5334000" y="17526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0800000" flipV="1">
                <a:off x="5519057" y="1993232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5791200" y="2362200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0800000" flipV="1">
                <a:off x="5736771" y="2169695"/>
                <a:ext cx="816429" cy="5735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/>
          <p:nvPr/>
        </p:nvSpPr>
        <p:spPr>
          <a:xfrm>
            <a:off x="304800" y="2514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057400" y="579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H</a:t>
            </a:r>
            <a:r>
              <a:rPr lang="en-US" sz="1600" dirty="0" smtClean="0"/>
              <a:t>2</a:t>
            </a:r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048000" y="3352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1087 0.01025 -0.01064 0.0158 -0.01804 C 0.02136 -0.02522 0.02379 -0.02845 0.03038 -0.03285 C 0.03472 -0.03886 0.04236 -0.04303 0.04844 -0.04488 C 0.0533 -0.04927 0.05955 -0.04997 0.06528 -0.05228 C 0.07344 -0.05182 0.08177 -0.05182 0.08993 -0.05089 C 0.0967 -0.0502 0.10295 -0.04141 0.10903 -0.03748 C 0.11424 -0.03007 0.12101 -0.02591 0.12587 -0.01804 C 0.12986 -0.01157 0.13177 -0.00463 0.13716 0 C 0.13993 0.00509 0.14132 0.00994 0.14393 0.01503 C 0.14618 0.02452 0.14341 0.01411 0.14722 0.02406 C 0.1507 0.03308 0.15226 0.04464 0.15504 0.0539 C 0.15955 0.06963 0.16059 0.08674 0.16632 0.10178 C 0.16754 0.10479 0.16788 0.10918 0.16858 0.11242 C 0.17049 0.1219 0.17344 0.13116 0.17761 0.13925 C 0.17847 0.14527 0.18004 0.15244 0.18316 0.1573 " pathEditMode="relative" ptsTypes="fffffffffffffffA">
                                      <p:cBhvr>
                                        <p:cTn id="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601 0.01667 -0.00532 0.02483 -0.0118 C 0.02552 -0.01503 0.02743 -0.01758 0.02813 -0.02082 C 0.03004 -0.02984 0.03056 -0.03747 0.03264 -0.04626 C 0.03386 -0.06014 0.0349 -0.07518 0.03837 -0.08836 C 0.03802 -0.11034 0.03768 -0.13208 0.03715 -0.15406 C 0.03646 -0.18158 0.03212 -0.20981 0.02709 -0.23641 C 0.02518 -0.24659 0.02361 -0.26347 0.01702 -0.26949 C 0.01406 -0.27527 0.01163 -0.27805 0.00677 -0.28128 C 0.00452 -0.28591 -0.00486 -0.2947 -0.00885 -0.29632 C -0.01458 -0.30395 -0.02222 -0.30812 -0.02795 -0.31575 " pathEditMode="relative" ptsTypes="ffffffffff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-0.00578 0.00278 -0.00855 0.0066 -0.01202 C 0.00695 -0.01341 0.00695 -0.01526 0.00782 -0.01642 C 0.00973 -0.01896 0.01459 -0.02243 0.01459 -0.02243 C 0.0224 -0.0377 0.04636 -0.04441 0.05955 -0.04626 C 0.08542 -0.04302 0.07952 -0.04464 0.09653 -0.03747 C 0.10087 -0.03377 0.10539 -0.03261 0.11007 -0.02984 C 0.11511 -0.02683 0.11702 -0.02266 0.1224 -0.02081 C 0.12709 -0.01457 0.13264 -0.01457 0.1382 -0.0104 C 0.14618 -0.00439 0.15278 0.00232 0.16181 0.00602 C 0.1698 0.01458 0.17987 0.02013 0.18872 0.02707 C 0.19306 0.03054 0.19653 0.03586 0.20105 0.03887 C 0.20903 0.04419 0.21667 0.0502 0.22466 0.05552 C 0.23143 0.06015 0.23941 0.062 0.24601 0.06732 C 0.25747 0.07634 0.26511 0.08814 0.27865 0.09138 C 0.28889 0.10063 0.30157 0.10364 0.31233 0.11081 C 0.31962 0.11566 0.32275 0.11821 0.33021 0.12122 C 0.33733 0.12746 0.34445 0.12885 0.35278 0.13024 C 0.38351 0.14204 0.42049 0.14088 0.45157 0.14088 " pathEditMode="relative" ptsTypes="ffffffffffffffffff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2015E-6 L -0.05364 0.048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889125" y="433388"/>
            <a:ext cx="6340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অভিস্রবণের প্রয়োজনীয়তা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6308725" y="3024188"/>
            <a:ext cx="2159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পানি পরিশোষণ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918325" y="4349698"/>
            <a:ext cx="17283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পানি চলাচল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232525" y="5538788"/>
            <a:ext cx="2081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পানির সমবন্টন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33400" y="2485579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পত্ররন্ধ্র খোলা ওবন্দ্ধ 	হওয়া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28600" y="4319588"/>
            <a:ext cx="253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dirty="0"/>
              <a:t> 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কোষের স্ফীতি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04800" y="5538788"/>
            <a:ext cx="3063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বীজের অংকুরোদগম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7" name="Text Box 34"/>
          <p:cNvSpPr txBox="1">
            <a:spLocks noChangeArrowheads="1"/>
          </p:cNvSpPr>
          <p:nvPr/>
        </p:nvSpPr>
        <p:spPr bwMode="auto">
          <a:xfrm>
            <a:off x="3352800" y="6148388"/>
            <a:ext cx="304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581400" y="6148388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কোষের দৃঢ়তা প্রদান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>
            <a:off x="2819400" y="3124200"/>
            <a:ext cx="3733800" cy="2971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9FF"/>
              </a:solidFill>
            </a:endParaRP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3810000" y="2160467"/>
            <a:ext cx="198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কোষের বৃদ্ধি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/>
      <p:bldP spid="37906" grpId="0"/>
      <p:bldP spid="37907" grpId="0"/>
      <p:bldP spid="37908" grpId="0"/>
      <p:bldP spid="37909" grpId="0"/>
      <p:bldP spid="37910" grpId="0"/>
      <p:bldP spid="37911" grpId="0"/>
      <p:bldP spid="37923" grpId="0"/>
      <p:bldP spid="37924" grpId="0" animBg="1"/>
      <p:bldP spid="379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পানি শোষন ও পরিবহন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34"/>
          <p:cNvGrpSpPr/>
          <p:nvPr/>
        </p:nvGrpSpPr>
        <p:grpSpPr>
          <a:xfrm>
            <a:off x="1500166" y="1785926"/>
            <a:ext cx="5902808" cy="3572476"/>
            <a:chOff x="642910" y="1785926"/>
            <a:chExt cx="5902808" cy="35724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63"/>
            <a:stretch>
              <a:fillRect/>
            </a:stretch>
          </p:blipFill>
          <p:spPr>
            <a:xfrm>
              <a:off x="642910" y="1785926"/>
              <a:ext cx="5902808" cy="357247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2431454" y="2712028"/>
              <a:ext cx="1352137" cy="500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101208" y="2756388"/>
              <a:ext cx="1297983" cy="357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37637" y="2662771"/>
              <a:ext cx="61067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5230753" y="3270313"/>
              <a:ext cx="539242" cy="142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5308081" y="3335861"/>
              <a:ext cx="741457" cy="213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536092" y="4393734"/>
              <a:ext cx="428630" cy="70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357422" y="2071678"/>
            <a:ext cx="1143008" cy="214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2000240"/>
            <a:ext cx="1071570" cy="2857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7620" y="1928802"/>
            <a:ext cx="1214446" cy="357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6446" y="2571744"/>
            <a:ext cx="1714512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 কণা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4643446"/>
            <a:ext cx="1428760" cy="2857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মূলরোম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86578" y="4143380"/>
            <a:ext cx="1143008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350043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43834" y="1571612"/>
            <a:ext cx="7143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পানি১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643834" y="2285992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পানি২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4.07407E-6 L -0.19444 -0.098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5" grpId="0" animBg="1"/>
      <p:bldP spid="36" grpId="0"/>
      <p:bldP spid="36" grpId="1"/>
      <p:bldP spid="37" grpId="0"/>
      <p:bldP spid="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47244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686800" cy="1524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কোন কলার মাধ্যমে পানি উপরের দিকে প্রবাহিত হয় ?</a:t>
            </a:r>
          </a:p>
          <a:p>
            <a:pPr>
              <a:buFont typeface="Wingdings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পাতায় প্রস্বেদনের ফলে কোন চাপের সৃষ্টি হয় ?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87712"/>
      </p:ext>
    </p:extLst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05400" y="457200"/>
            <a:ext cx="3733800" cy="3048000"/>
            <a:chOff x="1524000" y="1219200"/>
            <a:chExt cx="4648200" cy="3962400"/>
          </a:xfrm>
        </p:grpSpPr>
        <p:sp>
          <p:nvSpPr>
            <p:cNvPr id="5" name="Rectangle 4"/>
            <p:cNvSpPr/>
            <p:nvPr/>
          </p:nvSpPr>
          <p:spPr>
            <a:xfrm>
              <a:off x="1524000" y="4191000"/>
              <a:ext cx="4648200" cy="990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46485" y="2503714"/>
              <a:ext cx="2523392" cy="1836964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286000" y="1219200"/>
              <a:ext cx="3200400" cy="1295400"/>
            </a:xfrm>
            <a:prstGeom prst="triangle">
              <a:avLst>
                <a:gd name="adj" fmla="val 4905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27938" y="2993571"/>
              <a:ext cx="480646" cy="122464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5800" y="3048000"/>
              <a:ext cx="351692" cy="7402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3048000"/>
              <a:ext cx="345831" cy="7402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47292" y="4340679"/>
              <a:ext cx="1441938" cy="231321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5200" y="4572000"/>
              <a:ext cx="961292" cy="24492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19200" y="4648200"/>
            <a:ext cx="50321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উদ্ভিদের পানির প্রয়োজনীয়তা লিখ।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381000"/>
            <a:ext cx="2133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কাজ:-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H="1" flipV="1">
            <a:off x="1857332" y="3505200"/>
            <a:ext cx="6143668" cy="210158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enschen-006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0580">
            <a:off x="2428875" y="2554526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nschen-006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5761">
            <a:off x="5391580" y="2746406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nschen-006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0580">
            <a:off x="4883271" y="573324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nschen-006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0580">
            <a:off x="2597272" y="87812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2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762000"/>
            <a:ext cx="3733800" cy="405765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H="1">
            <a:off x="2433918" y="1608975"/>
            <a:ext cx="6710082" cy="5261802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3276600"/>
            <a:ext cx="6096000" cy="3594177"/>
          </a:xfrm>
          <a:prstGeom prst="rt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30" y="2091270"/>
            <a:ext cx="7939480" cy="542648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4572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6ষ্ঠ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জীবে 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81000"/>
            <a:ext cx="7924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মোঃসাহেদুল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মিঠাপুকুর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4337" name="Picture 1" descr="C:\Users\Proshanto\Desktop\005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3" y="2071679"/>
            <a:ext cx="2071703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058411"/>
      </p:ext>
    </p:extLst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0999" y="457200"/>
            <a:ext cx="8382001" cy="3733800"/>
            <a:chOff x="380999" y="457200"/>
            <a:chExt cx="8382001" cy="3733800"/>
          </a:xfrm>
        </p:grpSpPr>
        <p:pic>
          <p:nvPicPr>
            <p:cNvPr id="4" name="Picture 3" descr="imb-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99" y="457200"/>
              <a:ext cx="4200525" cy="3733800"/>
            </a:xfrm>
            <a:prstGeom prst="rect">
              <a:avLst/>
            </a:prstGeom>
          </p:spPr>
        </p:pic>
        <p:pic>
          <p:nvPicPr>
            <p:cNvPr id="5" name="Picture 4" descr="osmosi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2475" y="457200"/>
              <a:ext cx="4200525" cy="3733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28800" y="5616714"/>
            <a:ext cx="5715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আমরা দেখতে পাচ্ছি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7219771">
            <a:off x="1894327" y="4526942"/>
            <a:ext cx="88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+mj-cs"/>
              </a:rPr>
              <a:t>H</a:t>
            </a:r>
            <a:r>
              <a:rPr lang="bn-BD" sz="1200" dirty="0" smtClean="0">
                <a:latin typeface="Times New Roman" pitchFamily="18" charset="0"/>
                <a:cs typeface="+mj-cs"/>
              </a:rPr>
              <a:t>2</a:t>
            </a:r>
            <a:r>
              <a:rPr lang="bn-BD" sz="2400" dirty="0" smtClean="0">
                <a:latin typeface="Times New Roman" pitchFamily="18" charset="0"/>
                <a:cs typeface="+mj-cs"/>
              </a:rPr>
              <a:t>o   </a:t>
            </a:r>
            <a:endParaRPr lang="en-US" sz="24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6.2963E-6 C -0.01164 -0.02222 -0.0066 -0.05763 0.00469 -0.07916 C 0.00556 -0.0824 0.00625 -0.08564 0.00712 -0.08888 C 0.00747 -0.0905 0.00834 -0.09351 0.00834 -0.09351 C 0.00677 -0.1331 0.00608 -0.17129 0.00834 -0.21111 C 0.00782 -0.26087 0.01702 -0.31319 0.00469 -0.36018 C 0.00365 -0.37175 0.00243 -0.3824 2.5E-6 -0.39351 C -0.00105 -0.40347 -0.00122 -0.41411 -0.00365 -0.42361 C -0.00539 -0.44374 -0.00608 -0.45717 -0.01199 -0.47453 C -0.01372 -0.47962 -0.01389 -0.48541 -0.01563 -0.49027 C -0.01684 -0.49374 -0.01876 -0.49675 -0.02032 -0.49999 C -0.02223 -0.5037 -0.02865 -0.50786 -0.02865 -0.50786 C -0.03265 -0.51527 -0.03768 -0.51689 -0.0441 -0.51898 C -0.05157 -0.53333 -0.07049 -0.53171 -0.0823 -0.53171 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2910" y="2357430"/>
            <a:ext cx="8001000" cy="289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শোষন</a:t>
            </a:r>
            <a:endParaRPr lang="en-SG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58121"/>
      </p:ext>
    </p:extLst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905000" y="152400"/>
            <a:ext cx="4800600" cy="213360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63663" y="4693276"/>
            <a:ext cx="8434017" cy="10461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857026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3048000"/>
            <a:ext cx="83820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শেষে শিক্ষার্থীরা-</a:t>
            </a:r>
          </a:p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অভিস্রব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 পানির প্রয়োজনীয়তা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অভিস্রব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য়ার মাধ্যমে উদ্ভিদের পানি শোষ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7909"/>
      </p:ext>
    </p:extLst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90600" y="0"/>
          <a:ext cx="73914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219200"/>
            <a:ext cx="352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71175">
            <a:off x="2978313" y="2504697"/>
            <a:ext cx="4038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পানির 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2521"/>
      </p:ext>
    </p:extLst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ss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6986592" cy="4280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562600"/>
            <a:ext cx="81534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দ্রাবকের বৈষম্যভেদ্য পর্দা ভেদ করে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উচচ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ঘনত্বের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-(যেমন-পানি)প্রবেশ করার পদ্ধতিকে অভিস্রবণ বলে </a:t>
            </a:r>
            <a:endParaRPr lang="en-US" sz="3200" dirty="0"/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অভিস্রবণ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3" name="Picture 1" descr="C:\Users\Proshanto\Pictures\Pictur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9"/>
            <a:ext cx="4572032" cy="2500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 rot="1370233">
            <a:off x="1276153" y="2638586"/>
            <a:ext cx="1654671" cy="284222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14414" y="4143380"/>
            <a:ext cx="150019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786446" y="2428868"/>
            <a:ext cx="1143008" cy="28575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6644" y="2928934"/>
            <a:ext cx="1214446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44" y="1857364"/>
            <a:ext cx="1285884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8082" y="5143512"/>
            <a:ext cx="135732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উচচতা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বৃ্দ্বি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86182" y="4143380"/>
            <a:ext cx="1285884" cy="428628"/>
            <a:chOff x="3786182" y="4143380"/>
            <a:chExt cx="1285884" cy="428628"/>
          </a:xfrm>
        </p:grpSpPr>
        <p:sp>
          <p:nvSpPr>
            <p:cNvPr id="17" name="Up Arrow 16"/>
            <p:cNvSpPr/>
            <p:nvPr/>
          </p:nvSpPr>
          <p:spPr>
            <a:xfrm>
              <a:off x="3786182" y="4143380"/>
              <a:ext cx="285752" cy="428628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4214810" y="4143380"/>
              <a:ext cx="285752" cy="428628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4786314" y="4143380"/>
              <a:ext cx="285752" cy="357190"/>
            </a:xfrm>
            <a:prstGeom prst="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86644" y="3929066"/>
            <a:ext cx="12858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গমন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00949 L -0.00017 -0.093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301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Couture</vt:lpstr>
      <vt:lpstr>Packager Shell Object</vt:lpstr>
      <vt:lpstr>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অভিস্রবণ প্রক্রিয়া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পানি শোষন ও পরিবহন</vt:lpstr>
      <vt:lpstr>মুল্যায়ন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Proshanto</dc:creator>
  <cp:lastModifiedBy>DPE</cp:lastModifiedBy>
  <cp:revision>116</cp:revision>
  <dcterms:created xsi:type="dcterms:W3CDTF">2006-08-16T00:00:00Z</dcterms:created>
  <dcterms:modified xsi:type="dcterms:W3CDTF">2020-09-29T14:04:03Z</dcterms:modified>
</cp:coreProperties>
</file>