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56" r:id="rId6"/>
    <p:sldId id="258" r:id="rId7"/>
    <p:sldId id="263" r:id="rId8"/>
    <p:sldId id="264" r:id="rId9"/>
    <p:sldId id="265" r:id="rId10"/>
    <p:sldId id="266" r:id="rId11"/>
    <p:sldId id="261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18-Sep-20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799" y="274638"/>
            <a:ext cx="6870491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5400" dirty="0" err="1" smtClean="0">
                <a:solidFill>
                  <a:schemeClr val="bg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Wellcome</a:t>
            </a:r>
            <a:r>
              <a:rPr lang="en-US" sz="5400" dirty="0" smtClean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</a:t>
            </a:r>
            <a:endParaRPr lang="en-US" sz="5400" dirty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676400"/>
            <a:ext cx="6870491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89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Teacherʼs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reading 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09800"/>
            <a:ext cx="4343400" cy="3839115"/>
          </a:xfrm>
        </p:spPr>
      </p:pic>
      <p:sp>
        <p:nvSpPr>
          <p:cNvPr id="6" name="TextBox 5"/>
          <p:cNvSpPr txBox="1"/>
          <p:nvPr/>
        </p:nvSpPr>
        <p:spPr>
          <a:xfrm>
            <a:off x="5105400" y="1676400"/>
            <a:ext cx="3564194" cy="440120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Jamil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Ahmed is from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Bogra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He is a businessman. He lives in   nice house with his family . In the picture you can see his family members .Mr.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Ahmedʹs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wife is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Parvin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Ahmed .She is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bangker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She works in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lokal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bank 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0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100" y="132735"/>
            <a:ext cx="6819900" cy="51149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1100" y="5638800"/>
            <a:ext cx="6819900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        Silent reading 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103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Evalution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4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Write 4 sentences about your family.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77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33599"/>
            <a:ext cx="8229600" cy="4517485"/>
          </a:xfrm>
        </p:spPr>
      </p:pic>
      <p:sp>
        <p:nvSpPr>
          <p:cNvPr id="7" name="Horizontal Scroll 6"/>
          <p:cNvSpPr/>
          <p:nvPr/>
        </p:nvSpPr>
        <p:spPr>
          <a:xfrm>
            <a:off x="457200" y="248252"/>
            <a:ext cx="8229600" cy="158054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45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algn="l">
              <a:spcBef>
                <a:spcPct val="20000"/>
              </a:spcBef>
              <a:buFont typeface="Arial" pitchFamily="34" charset="0"/>
            </a:pPr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        </a:t>
            </a:r>
            <a:r>
              <a:rPr lang="en-US" sz="5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Teacherʼs</a:t>
            </a:r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Identity </a:t>
            </a:r>
            <a:endParaRPr lang="en-US" sz="5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Bina Pani Roy </a:t>
            </a:r>
            <a:r>
              <a:rPr lang="en-US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Head Teacher</a:t>
            </a:r>
            <a:endParaRPr lang="en-US" sz="4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Hazipur</a:t>
            </a:r>
            <a:r>
              <a:rPr lang="en-US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govt. primary school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Taraganj</a:t>
            </a:r>
            <a:r>
              <a:rPr lang="en-US" sz="4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,Rangpur</a:t>
            </a:r>
            <a:r>
              <a:rPr lang="en-US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4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18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Lesson  Identity</a:t>
            </a:r>
            <a:endParaRPr lang="en-US" sz="6000" dirty="0">
              <a:solidFill>
                <a:schemeClr val="accent6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75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Sub: English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Class: Four </a:t>
            </a:r>
            <a:endParaRPr lang="en-US" sz="4000" dirty="0">
              <a:solidFill>
                <a:schemeClr val="accent6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Lesson: 3- A family tree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Unite: </a:t>
            </a:r>
            <a:r>
              <a:rPr lang="en-US" sz="40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Jamil</a:t>
            </a:r>
            <a:r>
              <a:rPr lang="en-US" sz="4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Ahmed is…….a </a:t>
            </a:r>
            <a:r>
              <a:rPr lang="en-US" sz="40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lokal</a:t>
            </a:r>
            <a:r>
              <a:rPr lang="en-US" sz="4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bank .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Time: 40 min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Date: </a:t>
            </a:r>
            <a:r>
              <a:rPr lang="en-US" sz="4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06/03/2020</a:t>
            </a:r>
            <a:endParaRPr lang="en-US" sz="4000" dirty="0" smtClean="0">
              <a:solidFill>
                <a:schemeClr val="accent6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4000" dirty="0">
              <a:solidFill>
                <a:schemeClr val="accent6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59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Learning outcomes </a:t>
            </a:r>
            <a:endParaRPr lang="en-US" sz="6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the end of the lessons students        will be able to –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take part in conversations on simple topics about a family.</a:t>
            </a:r>
          </a:p>
        </p:txBody>
      </p:sp>
    </p:spTree>
    <p:extLst>
      <p:ext uri="{BB962C8B-B14F-4D97-AF65-F5344CB8AC3E}">
        <p14:creationId xmlns:p14="http://schemas.microsoft.com/office/powerpoint/2010/main" val="38424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60" t="-11397" r="-24260" b="11397"/>
          <a:stretch/>
        </p:blipFill>
        <p:spPr>
          <a:xfrm>
            <a:off x="462643" y="533400"/>
            <a:ext cx="8300357" cy="571500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148227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55" t="9656" r="1" b="-2055"/>
          <a:stretch/>
        </p:blipFill>
        <p:spPr>
          <a:xfrm>
            <a:off x="1143000" y="381000"/>
            <a:ext cx="6612510" cy="47514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57400" y="2514600"/>
            <a:ext cx="2209800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father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6400" y="33528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2514600"/>
            <a:ext cx="2209799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mother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1400" y="4724400"/>
            <a:ext cx="1676400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family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76400" y="3810000"/>
            <a:ext cx="2377341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grandfather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57400" y="2514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flipH="1">
            <a:off x="4952997" y="3810000"/>
            <a:ext cx="2802513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grandmother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1295400"/>
            <a:ext cx="2941074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boy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54013" y="1295400"/>
            <a:ext cx="2899287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girl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71600" y="5776452"/>
            <a:ext cx="6705600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          </a:t>
            </a:r>
            <a:r>
              <a:rPr lang="en-US" sz="4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Family tree</a:t>
            </a:r>
            <a:endParaRPr lang="en-US" sz="48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93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2" grpId="0" animBg="1"/>
      <p:bldP spid="6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128" y="152400"/>
            <a:ext cx="7029949" cy="5105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06128" y="5410200"/>
            <a:ext cx="7029949" cy="132343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Today we learn about </a:t>
            </a:r>
            <a:r>
              <a:rPr lang="en-US" sz="4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Jamil</a:t>
            </a:r>
            <a:r>
              <a:rPr lang="en-US" sz="4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Ahmedʹs</a:t>
            </a:r>
            <a:r>
              <a:rPr lang="en-US" sz="4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family.</a:t>
            </a:r>
            <a:endParaRPr lang="en-US" sz="4000" dirty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44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1679" y="152400"/>
            <a:ext cx="8265121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New words </a:t>
            </a:r>
            <a:endParaRPr lang="en-US" sz="54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0600" y="1752600"/>
            <a:ext cx="3048000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Businessman   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2895600"/>
            <a:ext cx="1676400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Family   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4191000"/>
            <a:ext cx="1676400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House    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5486400"/>
            <a:ext cx="1828800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Picture     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0" y="1655836"/>
            <a:ext cx="1828800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ব্যবসায়ী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54286" y="2939594"/>
            <a:ext cx="1371600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পরিবার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06686" y="4242792"/>
            <a:ext cx="1066800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বাড়ি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88115" y="5545990"/>
            <a:ext cx="952500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ছবি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5911" y="1484395"/>
            <a:ext cx="783863" cy="13522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1543" y="2836675"/>
            <a:ext cx="1631218" cy="11846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833" y="4191000"/>
            <a:ext cx="1665338" cy="10287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132" y="5389376"/>
            <a:ext cx="1672039" cy="120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60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3" grpId="0" animBg="1"/>
      <p:bldP spid="4" grpId="0" animBg="1"/>
      <p:bldP spid="9" grpId="0" animBg="1"/>
      <p:bldP spid="10" grpId="0" animBg="1"/>
      <p:bldP spid="11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458200" cy="132343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Make sentences from the following words -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1795671"/>
            <a:ext cx="1752600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Team a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4239161"/>
            <a:ext cx="3124200" cy="132343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Businessman ,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ouse .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0" y="1809958"/>
            <a:ext cx="1905000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Team b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0" y="4239161"/>
            <a:ext cx="2286000" cy="132343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family ,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picture 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61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210</Words>
  <Application>Microsoft Office PowerPoint</Application>
  <PresentationFormat>On-screen Show (4:3)</PresentationFormat>
  <Paragraphs>51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PMingLiU</vt:lpstr>
      <vt:lpstr>Arial</vt:lpstr>
      <vt:lpstr>Calibri</vt:lpstr>
      <vt:lpstr>NikoshBAN</vt:lpstr>
      <vt:lpstr>Times New Roman</vt:lpstr>
      <vt:lpstr>Office Theme</vt:lpstr>
      <vt:lpstr>Wellcome </vt:lpstr>
      <vt:lpstr>           Teacherʼs  Identity </vt:lpstr>
      <vt:lpstr>Lesson  Identity</vt:lpstr>
      <vt:lpstr>Learning outcomes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Teacherʼs reading </vt:lpstr>
      <vt:lpstr>PowerPoint Presentation</vt:lpstr>
      <vt:lpstr>Evalution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Khurshied</dc:creator>
  <cp:lastModifiedBy>Bina Pani Roy</cp:lastModifiedBy>
  <cp:revision>60</cp:revision>
  <dcterms:created xsi:type="dcterms:W3CDTF">2006-08-16T00:00:00Z</dcterms:created>
  <dcterms:modified xsi:type="dcterms:W3CDTF">2020-09-18T15:07:13Z</dcterms:modified>
</cp:coreProperties>
</file>